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3" r:id="rId1"/>
  </p:sldMasterIdLst>
  <p:notesMasterIdLst>
    <p:notesMasterId r:id="rId113"/>
  </p:notesMasterIdLst>
  <p:sldIdLst>
    <p:sldId id="357" r:id="rId2"/>
    <p:sldId id="396" r:id="rId3"/>
    <p:sldId id="360" r:id="rId4"/>
    <p:sldId id="365" r:id="rId5"/>
    <p:sldId id="409" r:id="rId6"/>
    <p:sldId id="400" r:id="rId7"/>
    <p:sldId id="402" r:id="rId8"/>
    <p:sldId id="401" r:id="rId9"/>
    <p:sldId id="482" r:id="rId10"/>
    <p:sldId id="397" r:id="rId11"/>
    <p:sldId id="398" r:id="rId12"/>
    <p:sldId id="403" r:id="rId13"/>
    <p:sldId id="404" r:id="rId14"/>
    <p:sldId id="405" r:id="rId15"/>
    <p:sldId id="406" r:id="rId16"/>
    <p:sldId id="408" r:id="rId17"/>
    <p:sldId id="407" r:id="rId18"/>
    <p:sldId id="382" r:id="rId19"/>
    <p:sldId id="410" r:id="rId20"/>
    <p:sldId id="411" r:id="rId21"/>
    <p:sldId id="383" r:id="rId22"/>
    <p:sldId id="412" r:id="rId23"/>
    <p:sldId id="384" r:id="rId24"/>
    <p:sldId id="385" r:id="rId25"/>
    <p:sldId id="386" r:id="rId26"/>
    <p:sldId id="387" r:id="rId27"/>
    <p:sldId id="390" r:id="rId28"/>
    <p:sldId id="392" r:id="rId29"/>
    <p:sldId id="413" r:id="rId30"/>
    <p:sldId id="414" r:id="rId31"/>
    <p:sldId id="416" r:id="rId32"/>
    <p:sldId id="393" r:id="rId33"/>
    <p:sldId id="475" r:id="rId34"/>
    <p:sldId id="476" r:id="rId35"/>
    <p:sldId id="474" r:id="rId36"/>
    <p:sldId id="478" r:id="rId37"/>
    <p:sldId id="417" r:id="rId38"/>
    <p:sldId id="418" r:id="rId39"/>
    <p:sldId id="419" r:id="rId40"/>
    <p:sldId id="420" r:id="rId41"/>
    <p:sldId id="421" r:id="rId42"/>
    <p:sldId id="422" r:id="rId43"/>
    <p:sldId id="423" r:id="rId44"/>
    <p:sldId id="424" r:id="rId45"/>
    <p:sldId id="427" r:id="rId46"/>
    <p:sldId id="428" r:id="rId47"/>
    <p:sldId id="429" r:id="rId48"/>
    <p:sldId id="430" r:id="rId49"/>
    <p:sldId id="431" r:id="rId50"/>
    <p:sldId id="432"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8" r:id="rId67"/>
    <p:sldId id="450" r:id="rId68"/>
    <p:sldId id="451" r:id="rId69"/>
    <p:sldId id="452" r:id="rId70"/>
    <p:sldId id="453" r:id="rId71"/>
    <p:sldId id="454"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81" r:id="rId88"/>
    <p:sldId id="483" r:id="rId89"/>
    <p:sldId id="484" r:id="rId90"/>
    <p:sldId id="485" r:id="rId91"/>
    <p:sldId id="486" r:id="rId92"/>
    <p:sldId id="479" r:id="rId93"/>
    <p:sldId id="280" r:id="rId94"/>
    <p:sldId id="480" r:id="rId95"/>
    <p:sldId id="284" r:id="rId96"/>
    <p:sldId id="286" r:id="rId97"/>
    <p:sldId id="290" r:id="rId98"/>
    <p:sldId id="291" r:id="rId99"/>
    <p:sldId id="292" r:id="rId100"/>
    <p:sldId id="293" r:id="rId101"/>
    <p:sldId id="294" r:id="rId102"/>
    <p:sldId id="295" r:id="rId103"/>
    <p:sldId id="296" r:id="rId104"/>
    <p:sldId id="297" r:id="rId105"/>
    <p:sldId id="300" r:id="rId106"/>
    <p:sldId id="302" r:id="rId107"/>
    <p:sldId id="303" r:id="rId108"/>
    <p:sldId id="305" r:id="rId109"/>
    <p:sldId id="350" r:id="rId110"/>
    <p:sldId id="351" r:id="rId111"/>
    <p:sldId id="352" r:id="rId1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10.xml.rels><?xml version="1.0" encoding="UTF-8" standalone="yes"?>
<Relationships xmlns="http://schemas.openxmlformats.org/package/2006/relationships"><Relationship Id="rId1" Type="http://schemas.openxmlformats.org/officeDocument/2006/relationships/image" Target="../media/image4.jpg"/></Relationships>
</file>

<file path=ppt/diagrams/_rels/data11.xml.rels><?xml version="1.0" encoding="UTF-8" standalone="yes"?>
<Relationships xmlns="http://schemas.openxmlformats.org/package/2006/relationships"><Relationship Id="rId1" Type="http://schemas.openxmlformats.org/officeDocument/2006/relationships/image" Target="../media/image5.gif"/></Relationships>
</file>

<file path=ppt/diagrams/_rels/data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5.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4.jpg"/></Relationships>
</file>

<file path=ppt/diagrams/_rels/drawing11.xml.rels><?xml version="1.0" encoding="UTF-8" standalone="yes"?>
<Relationships xmlns="http://schemas.openxmlformats.org/package/2006/relationships"><Relationship Id="rId1" Type="http://schemas.openxmlformats.org/officeDocument/2006/relationships/image" Target="../media/image5.gif"/></Relationships>
</file>

<file path=ppt/diagrams/_rels/drawing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8F55C-A16D-46CF-87FB-F7D83389209D}" type="doc">
      <dgm:prSet loTypeId="urn:microsoft.com/office/officeart/2005/8/layout/equation1" loCatId="process" qsTypeId="urn:microsoft.com/office/officeart/2005/8/quickstyle/simple1" qsCatId="simple" csTypeId="urn:microsoft.com/office/officeart/2005/8/colors/colorful1" csCatId="colorful" phldr="1"/>
      <dgm:spPr/>
    </dgm:pt>
    <dgm:pt modelId="{B65FEC65-643E-4441-B069-A8F321997E19}">
      <dgm:prSet phldrT="[Texto]"/>
      <dgm:spPr/>
      <dgm:t>
        <a:bodyPr/>
        <a:lstStyle/>
        <a:p>
          <a:r>
            <a:rPr lang="es-AR" dirty="0" smtClean="0"/>
            <a:t>daño</a:t>
          </a:r>
          <a:endParaRPr lang="es-AR" dirty="0"/>
        </a:p>
      </dgm:t>
    </dgm:pt>
    <dgm:pt modelId="{14D01BA2-3CB9-402A-9B59-27FCAC0E3872}" type="parTrans" cxnId="{A88B8E4B-204E-418B-BAA3-8341954F5B22}">
      <dgm:prSet/>
      <dgm:spPr/>
      <dgm:t>
        <a:bodyPr/>
        <a:lstStyle/>
        <a:p>
          <a:endParaRPr lang="es-AR"/>
        </a:p>
      </dgm:t>
    </dgm:pt>
    <dgm:pt modelId="{1DE24250-9D73-4671-8FA0-EC2E56A1DA41}" type="sibTrans" cxnId="{A88B8E4B-204E-418B-BAA3-8341954F5B22}">
      <dgm:prSet/>
      <dgm:spPr/>
      <dgm:t>
        <a:bodyPr/>
        <a:lstStyle/>
        <a:p>
          <a:endParaRPr lang="es-AR"/>
        </a:p>
      </dgm:t>
    </dgm:pt>
    <dgm:pt modelId="{0CC45B34-F009-4222-A641-B17ED61E5A89}">
      <dgm:prSet phldrT="[Texto]"/>
      <dgm:spPr/>
      <dgm:t>
        <a:bodyPr/>
        <a:lstStyle/>
        <a:p>
          <a:r>
            <a:rPr lang="es-AR" dirty="0" err="1" smtClean="0"/>
            <a:t>Oblig</a:t>
          </a:r>
          <a:r>
            <a:rPr lang="es-AR" dirty="0" smtClean="0"/>
            <a:t>. reparar</a:t>
          </a:r>
          <a:endParaRPr lang="es-AR" dirty="0"/>
        </a:p>
      </dgm:t>
    </dgm:pt>
    <dgm:pt modelId="{9DBE818C-6CD7-4076-B527-36E7EF0FFCEF}" type="parTrans" cxnId="{1436404E-2811-4807-BD4A-13284499CF48}">
      <dgm:prSet/>
      <dgm:spPr/>
      <dgm:t>
        <a:bodyPr/>
        <a:lstStyle/>
        <a:p>
          <a:endParaRPr lang="es-AR"/>
        </a:p>
      </dgm:t>
    </dgm:pt>
    <dgm:pt modelId="{F3329FF3-E7A6-4B74-A2FE-CB0FBFD23D21}" type="sibTrans" cxnId="{1436404E-2811-4807-BD4A-13284499CF48}">
      <dgm:prSet/>
      <dgm:spPr/>
      <dgm:t>
        <a:bodyPr/>
        <a:lstStyle/>
        <a:p>
          <a:endParaRPr lang="es-AR"/>
        </a:p>
      </dgm:t>
    </dgm:pt>
    <dgm:pt modelId="{BE11C8EF-BF61-42B7-AAD0-F7F204A95464}">
      <dgm:prSet phldrT="[Texto]"/>
      <dgm:spPr/>
      <dgm:t>
        <a:bodyPr/>
        <a:lstStyle/>
        <a:p>
          <a:r>
            <a:rPr lang="es-AR" dirty="0" smtClean="0"/>
            <a:t>Rel. causal</a:t>
          </a:r>
          <a:endParaRPr lang="es-AR" dirty="0"/>
        </a:p>
      </dgm:t>
    </dgm:pt>
    <dgm:pt modelId="{533EEBAE-24E9-4B7C-B754-410926A1204C}" type="parTrans" cxnId="{B9A31209-7D66-47E1-A4E3-224851AB7713}">
      <dgm:prSet/>
      <dgm:spPr/>
      <dgm:t>
        <a:bodyPr/>
        <a:lstStyle/>
        <a:p>
          <a:endParaRPr lang="es-AR"/>
        </a:p>
      </dgm:t>
    </dgm:pt>
    <dgm:pt modelId="{60786076-6349-4180-BEE3-82518A51C2DA}" type="sibTrans" cxnId="{B9A31209-7D66-47E1-A4E3-224851AB7713}">
      <dgm:prSet/>
      <dgm:spPr/>
      <dgm:t>
        <a:bodyPr/>
        <a:lstStyle/>
        <a:p>
          <a:endParaRPr lang="es-AR"/>
        </a:p>
      </dgm:t>
    </dgm:pt>
    <dgm:pt modelId="{999ECC3C-3BE8-40BC-A6FE-7C3BFAD22016}">
      <dgm:prSet phldrT="[Texto]"/>
      <dgm:spPr/>
      <dgm:t>
        <a:bodyPr/>
        <a:lstStyle/>
        <a:p>
          <a:r>
            <a:rPr lang="es-AR" dirty="0" err="1" smtClean="0"/>
            <a:t>Antijur</a:t>
          </a:r>
          <a:r>
            <a:rPr lang="es-AR" dirty="0" smtClean="0"/>
            <a:t>.</a:t>
          </a:r>
          <a:endParaRPr lang="es-AR" dirty="0"/>
        </a:p>
      </dgm:t>
    </dgm:pt>
    <dgm:pt modelId="{6B48B7C3-FA3D-430F-A938-BA7B30695129}" type="parTrans" cxnId="{A4172D8B-E65C-4534-803B-FD7A5DDC0C3F}">
      <dgm:prSet/>
      <dgm:spPr/>
      <dgm:t>
        <a:bodyPr/>
        <a:lstStyle/>
        <a:p>
          <a:endParaRPr lang="es-AR"/>
        </a:p>
      </dgm:t>
    </dgm:pt>
    <dgm:pt modelId="{2E3B89C0-3A76-4BA7-A9B3-466ACD3D55CB}" type="sibTrans" cxnId="{A4172D8B-E65C-4534-803B-FD7A5DDC0C3F}">
      <dgm:prSet/>
      <dgm:spPr/>
      <dgm:t>
        <a:bodyPr/>
        <a:lstStyle/>
        <a:p>
          <a:endParaRPr lang="es-AR"/>
        </a:p>
      </dgm:t>
    </dgm:pt>
    <dgm:pt modelId="{37680E7B-2778-48BB-AEBF-A4832B92BF0D}">
      <dgm:prSet phldrT="[Texto]"/>
      <dgm:spPr/>
      <dgm:t>
        <a:bodyPr/>
        <a:lstStyle/>
        <a:p>
          <a:r>
            <a:rPr lang="es-AR" dirty="0" smtClean="0"/>
            <a:t>Factor at.</a:t>
          </a:r>
          <a:endParaRPr lang="es-AR" dirty="0"/>
        </a:p>
      </dgm:t>
    </dgm:pt>
    <dgm:pt modelId="{8AC7A593-6470-4DB4-99B8-A614F9B7C6BC}" type="parTrans" cxnId="{C6234D7B-B5AF-406A-A15F-7EBB00A807BB}">
      <dgm:prSet/>
      <dgm:spPr/>
      <dgm:t>
        <a:bodyPr/>
        <a:lstStyle/>
        <a:p>
          <a:endParaRPr lang="es-AR"/>
        </a:p>
      </dgm:t>
    </dgm:pt>
    <dgm:pt modelId="{AA095AF8-4074-44F2-AA88-AD18092AE776}" type="sibTrans" cxnId="{C6234D7B-B5AF-406A-A15F-7EBB00A807BB}">
      <dgm:prSet/>
      <dgm:spPr/>
      <dgm:t>
        <a:bodyPr/>
        <a:lstStyle/>
        <a:p>
          <a:endParaRPr lang="es-AR"/>
        </a:p>
      </dgm:t>
    </dgm:pt>
    <dgm:pt modelId="{6605FA13-28F2-45D2-9F87-A24A9FE99E95}" type="pres">
      <dgm:prSet presAssocID="{A8E8F55C-A16D-46CF-87FB-F7D83389209D}" presName="linearFlow" presStyleCnt="0">
        <dgm:presLayoutVars>
          <dgm:dir/>
          <dgm:resizeHandles val="exact"/>
        </dgm:presLayoutVars>
      </dgm:prSet>
      <dgm:spPr/>
    </dgm:pt>
    <dgm:pt modelId="{74B722F5-600C-48EF-A157-0AB75DDD1DFD}" type="pres">
      <dgm:prSet presAssocID="{B65FEC65-643E-4441-B069-A8F321997E19}" presName="node" presStyleLbl="node1" presStyleIdx="0" presStyleCnt="5">
        <dgm:presLayoutVars>
          <dgm:bulletEnabled val="1"/>
        </dgm:presLayoutVars>
      </dgm:prSet>
      <dgm:spPr/>
      <dgm:t>
        <a:bodyPr/>
        <a:lstStyle/>
        <a:p>
          <a:endParaRPr lang="es-AR"/>
        </a:p>
      </dgm:t>
    </dgm:pt>
    <dgm:pt modelId="{8CE16F16-E76E-44D5-927D-40FD2DC0B378}" type="pres">
      <dgm:prSet presAssocID="{1DE24250-9D73-4671-8FA0-EC2E56A1DA41}" presName="spacerL" presStyleCnt="0"/>
      <dgm:spPr/>
    </dgm:pt>
    <dgm:pt modelId="{3DDC9571-42C7-4D3C-A392-EA1B1B6CADA0}" type="pres">
      <dgm:prSet presAssocID="{1DE24250-9D73-4671-8FA0-EC2E56A1DA41}" presName="sibTrans" presStyleLbl="sibTrans2D1" presStyleIdx="0" presStyleCnt="4"/>
      <dgm:spPr/>
      <dgm:t>
        <a:bodyPr/>
        <a:lstStyle/>
        <a:p>
          <a:endParaRPr lang="es-AR"/>
        </a:p>
      </dgm:t>
    </dgm:pt>
    <dgm:pt modelId="{318ABDA7-E532-47DC-8EE5-DD4F159B64D2}" type="pres">
      <dgm:prSet presAssocID="{1DE24250-9D73-4671-8FA0-EC2E56A1DA41}" presName="spacerR" presStyleCnt="0"/>
      <dgm:spPr/>
    </dgm:pt>
    <dgm:pt modelId="{20BB03F4-0BAA-4A19-AB86-F5EAB2B608DF}" type="pres">
      <dgm:prSet presAssocID="{BE11C8EF-BF61-42B7-AAD0-F7F204A95464}" presName="node" presStyleLbl="node1" presStyleIdx="1" presStyleCnt="5">
        <dgm:presLayoutVars>
          <dgm:bulletEnabled val="1"/>
        </dgm:presLayoutVars>
      </dgm:prSet>
      <dgm:spPr/>
      <dgm:t>
        <a:bodyPr/>
        <a:lstStyle/>
        <a:p>
          <a:endParaRPr lang="es-AR"/>
        </a:p>
      </dgm:t>
    </dgm:pt>
    <dgm:pt modelId="{FD4665BE-903F-4C29-9AC9-1258B845A60E}" type="pres">
      <dgm:prSet presAssocID="{60786076-6349-4180-BEE3-82518A51C2DA}" presName="spacerL" presStyleCnt="0"/>
      <dgm:spPr/>
    </dgm:pt>
    <dgm:pt modelId="{35F7D31C-93CA-4CDA-8E8C-3D2DF5AC8EBE}" type="pres">
      <dgm:prSet presAssocID="{60786076-6349-4180-BEE3-82518A51C2DA}" presName="sibTrans" presStyleLbl="sibTrans2D1" presStyleIdx="1" presStyleCnt="4"/>
      <dgm:spPr/>
      <dgm:t>
        <a:bodyPr/>
        <a:lstStyle/>
        <a:p>
          <a:endParaRPr lang="es-AR"/>
        </a:p>
      </dgm:t>
    </dgm:pt>
    <dgm:pt modelId="{0E82977E-90D6-48CC-9FD2-7780B2A28E34}" type="pres">
      <dgm:prSet presAssocID="{60786076-6349-4180-BEE3-82518A51C2DA}" presName="spacerR" presStyleCnt="0"/>
      <dgm:spPr/>
    </dgm:pt>
    <dgm:pt modelId="{15D9359E-774E-4BBA-9E1A-4B32EA47B241}" type="pres">
      <dgm:prSet presAssocID="{999ECC3C-3BE8-40BC-A6FE-7C3BFAD22016}" presName="node" presStyleLbl="node1" presStyleIdx="2" presStyleCnt="5">
        <dgm:presLayoutVars>
          <dgm:bulletEnabled val="1"/>
        </dgm:presLayoutVars>
      </dgm:prSet>
      <dgm:spPr/>
      <dgm:t>
        <a:bodyPr/>
        <a:lstStyle/>
        <a:p>
          <a:endParaRPr lang="es-AR"/>
        </a:p>
      </dgm:t>
    </dgm:pt>
    <dgm:pt modelId="{F32B2422-56A5-406B-B8DA-2CF489C51B25}" type="pres">
      <dgm:prSet presAssocID="{2E3B89C0-3A76-4BA7-A9B3-466ACD3D55CB}" presName="spacerL" presStyleCnt="0"/>
      <dgm:spPr/>
    </dgm:pt>
    <dgm:pt modelId="{4BE3D876-2D73-4320-A157-C7E8358881D4}" type="pres">
      <dgm:prSet presAssocID="{2E3B89C0-3A76-4BA7-A9B3-466ACD3D55CB}" presName="sibTrans" presStyleLbl="sibTrans2D1" presStyleIdx="2" presStyleCnt="4"/>
      <dgm:spPr/>
      <dgm:t>
        <a:bodyPr/>
        <a:lstStyle/>
        <a:p>
          <a:endParaRPr lang="es-AR"/>
        </a:p>
      </dgm:t>
    </dgm:pt>
    <dgm:pt modelId="{6D78DBCF-0658-484C-97E3-BE9DD6BAFDF9}" type="pres">
      <dgm:prSet presAssocID="{2E3B89C0-3A76-4BA7-A9B3-466ACD3D55CB}" presName="spacerR" presStyleCnt="0"/>
      <dgm:spPr/>
    </dgm:pt>
    <dgm:pt modelId="{1F886B9B-5F4C-4C32-AE8F-EAA6F084F156}" type="pres">
      <dgm:prSet presAssocID="{37680E7B-2778-48BB-AEBF-A4832B92BF0D}" presName="node" presStyleLbl="node1" presStyleIdx="3" presStyleCnt="5">
        <dgm:presLayoutVars>
          <dgm:bulletEnabled val="1"/>
        </dgm:presLayoutVars>
      </dgm:prSet>
      <dgm:spPr/>
      <dgm:t>
        <a:bodyPr/>
        <a:lstStyle/>
        <a:p>
          <a:endParaRPr lang="es-AR"/>
        </a:p>
      </dgm:t>
    </dgm:pt>
    <dgm:pt modelId="{AD622A58-E40F-4D91-BED5-D7D8B94E7FFE}" type="pres">
      <dgm:prSet presAssocID="{AA095AF8-4074-44F2-AA88-AD18092AE776}" presName="spacerL" presStyleCnt="0"/>
      <dgm:spPr/>
    </dgm:pt>
    <dgm:pt modelId="{C128D81C-A24E-4397-9F53-FEF129795CB1}" type="pres">
      <dgm:prSet presAssocID="{AA095AF8-4074-44F2-AA88-AD18092AE776}" presName="sibTrans" presStyleLbl="sibTrans2D1" presStyleIdx="3" presStyleCnt="4"/>
      <dgm:spPr/>
      <dgm:t>
        <a:bodyPr/>
        <a:lstStyle/>
        <a:p>
          <a:endParaRPr lang="es-AR"/>
        </a:p>
      </dgm:t>
    </dgm:pt>
    <dgm:pt modelId="{36417C5D-E1E1-4C1F-A9BA-13F6B403383C}" type="pres">
      <dgm:prSet presAssocID="{AA095AF8-4074-44F2-AA88-AD18092AE776}" presName="spacerR" presStyleCnt="0"/>
      <dgm:spPr/>
    </dgm:pt>
    <dgm:pt modelId="{404424A8-DE65-4079-A750-AF7FF45BF403}" type="pres">
      <dgm:prSet presAssocID="{0CC45B34-F009-4222-A641-B17ED61E5A89}" presName="node" presStyleLbl="node1" presStyleIdx="4" presStyleCnt="5">
        <dgm:presLayoutVars>
          <dgm:bulletEnabled val="1"/>
        </dgm:presLayoutVars>
      </dgm:prSet>
      <dgm:spPr/>
      <dgm:t>
        <a:bodyPr/>
        <a:lstStyle/>
        <a:p>
          <a:endParaRPr lang="es-AR"/>
        </a:p>
      </dgm:t>
    </dgm:pt>
  </dgm:ptLst>
  <dgm:cxnLst>
    <dgm:cxn modelId="{1436404E-2811-4807-BD4A-13284499CF48}" srcId="{A8E8F55C-A16D-46CF-87FB-F7D83389209D}" destId="{0CC45B34-F009-4222-A641-B17ED61E5A89}" srcOrd="4" destOrd="0" parTransId="{9DBE818C-6CD7-4076-B527-36E7EF0FFCEF}" sibTransId="{F3329FF3-E7A6-4B74-A2FE-CB0FBFD23D21}"/>
    <dgm:cxn modelId="{A11AC39C-1AC7-4C18-A231-62F921C454A1}" type="presOf" srcId="{BE11C8EF-BF61-42B7-AAD0-F7F204A95464}" destId="{20BB03F4-0BAA-4A19-AB86-F5EAB2B608DF}" srcOrd="0" destOrd="0" presId="urn:microsoft.com/office/officeart/2005/8/layout/equation1"/>
    <dgm:cxn modelId="{AD52121E-48CC-47AF-B851-8E1837554803}" type="presOf" srcId="{B65FEC65-643E-4441-B069-A8F321997E19}" destId="{74B722F5-600C-48EF-A157-0AB75DDD1DFD}" srcOrd="0" destOrd="0" presId="urn:microsoft.com/office/officeart/2005/8/layout/equation1"/>
    <dgm:cxn modelId="{D788146F-4F24-478F-B061-BB450B493DE8}" type="presOf" srcId="{0CC45B34-F009-4222-A641-B17ED61E5A89}" destId="{404424A8-DE65-4079-A750-AF7FF45BF403}" srcOrd="0" destOrd="0" presId="urn:microsoft.com/office/officeart/2005/8/layout/equation1"/>
    <dgm:cxn modelId="{C6234D7B-B5AF-406A-A15F-7EBB00A807BB}" srcId="{A8E8F55C-A16D-46CF-87FB-F7D83389209D}" destId="{37680E7B-2778-48BB-AEBF-A4832B92BF0D}" srcOrd="3" destOrd="0" parTransId="{8AC7A593-6470-4DB4-99B8-A614F9B7C6BC}" sibTransId="{AA095AF8-4074-44F2-AA88-AD18092AE776}"/>
    <dgm:cxn modelId="{43AAEFC2-40FB-473B-A38D-05BD127A5F7A}" type="presOf" srcId="{37680E7B-2778-48BB-AEBF-A4832B92BF0D}" destId="{1F886B9B-5F4C-4C32-AE8F-EAA6F084F156}" srcOrd="0" destOrd="0" presId="urn:microsoft.com/office/officeart/2005/8/layout/equation1"/>
    <dgm:cxn modelId="{F88CC2EF-7F39-48E2-B178-C1BD0B83F279}" type="presOf" srcId="{1DE24250-9D73-4671-8FA0-EC2E56A1DA41}" destId="{3DDC9571-42C7-4D3C-A392-EA1B1B6CADA0}" srcOrd="0" destOrd="0" presId="urn:microsoft.com/office/officeart/2005/8/layout/equation1"/>
    <dgm:cxn modelId="{A4172D8B-E65C-4534-803B-FD7A5DDC0C3F}" srcId="{A8E8F55C-A16D-46CF-87FB-F7D83389209D}" destId="{999ECC3C-3BE8-40BC-A6FE-7C3BFAD22016}" srcOrd="2" destOrd="0" parTransId="{6B48B7C3-FA3D-430F-A938-BA7B30695129}" sibTransId="{2E3B89C0-3A76-4BA7-A9B3-466ACD3D55CB}"/>
    <dgm:cxn modelId="{D93C15D8-F726-4AAB-AC02-B23BA57D5FD9}" type="presOf" srcId="{2E3B89C0-3A76-4BA7-A9B3-466ACD3D55CB}" destId="{4BE3D876-2D73-4320-A157-C7E8358881D4}" srcOrd="0" destOrd="0" presId="urn:microsoft.com/office/officeart/2005/8/layout/equation1"/>
    <dgm:cxn modelId="{84228C32-921C-46ED-8ECC-E0590C5AC4E3}" type="presOf" srcId="{AA095AF8-4074-44F2-AA88-AD18092AE776}" destId="{C128D81C-A24E-4397-9F53-FEF129795CB1}" srcOrd="0" destOrd="0" presId="urn:microsoft.com/office/officeart/2005/8/layout/equation1"/>
    <dgm:cxn modelId="{B60818C9-16FE-4830-9CCC-33A2F900EBF5}" type="presOf" srcId="{A8E8F55C-A16D-46CF-87FB-F7D83389209D}" destId="{6605FA13-28F2-45D2-9F87-A24A9FE99E95}" srcOrd="0" destOrd="0" presId="urn:microsoft.com/office/officeart/2005/8/layout/equation1"/>
    <dgm:cxn modelId="{B9A31209-7D66-47E1-A4E3-224851AB7713}" srcId="{A8E8F55C-A16D-46CF-87FB-F7D83389209D}" destId="{BE11C8EF-BF61-42B7-AAD0-F7F204A95464}" srcOrd="1" destOrd="0" parTransId="{533EEBAE-24E9-4B7C-B754-410926A1204C}" sibTransId="{60786076-6349-4180-BEE3-82518A51C2DA}"/>
    <dgm:cxn modelId="{AE5626DA-F3BF-4156-8C2D-34061F34D2D7}" type="presOf" srcId="{60786076-6349-4180-BEE3-82518A51C2DA}" destId="{35F7D31C-93CA-4CDA-8E8C-3D2DF5AC8EBE}" srcOrd="0" destOrd="0" presId="urn:microsoft.com/office/officeart/2005/8/layout/equation1"/>
    <dgm:cxn modelId="{60CD5337-388B-46A5-9388-8B4AD6E7A057}" type="presOf" srcId="{999ECC3C-3BE8-40BC-A6FE-7C3BFAD22016}" destId="{15D9359E-774E-4BBA-9E1A-4B32EA47B241}" srcOrd="0" destOrd="0" presId="urn:microsoft.com/office/officeart/2005/8/layout/equation1"/>
    <dgm:cxn modelId="{A88B8E4B-204E-418B-BAA3-8341954F5B22}" srcId="{A8E8F55C-A16D-46CF-87FB-F7D83389209D}" destId="{B65FEC65-643E-4441-B069-A8F321997E19}" srcOrd="0" destOrd="0" parTransId="{14D01BA2-3CB9-402A-9B59-27FCAC0E3872}" sibTransId="{1DE24250-9D73-4671-8FA0-EC2E56A1DA41}"/>
    <dgm:cxn modelId="{18A7770A-F0C9-4959-A044-BCA8C1A93359}" type="presParOf" srcId="{6605FA13-28F2-45D2-9F87-A24A9FE99E95}" destId="{74B722F5-600C-48EF-A157-0AB75DDD1DFD}" srcOrd="0" destOrd="0" presId="urn:microsoft.com/office/officeart/2005/8/layout/equation1"/>
    <dgm:cxn modelId="{EC735E6F-7F19-42D6-8A28-F0D8F99ADECC}" type="presParOf" srcId="{6605FA13-28F2-45D2-9F87-A24A9FE99E95}" destId="{8CE16F16-E76E-44D5-927D-40FD2DC0B378}" srcOrd="1" destOrd="0" presId="urn:microsoft.com/office/officeart/2005/8/layout/equation1"/>
    <dgm:cxn modelId="{1AB29D4E-81DB-4833-B708-E103D59A45D3}" type="presParOf" srcId="{6605FA13-28F2-45D2-9F87-A24A9FE99E95}" destId="{3DDC9571-42C7-4D3C-A392-EA1B1B6CADA0}" srcOrd="2" destOrd="0" presId="urn:microsoft.com/office/officeart/2005/8/layout/equation1"/>
    <dgm:cxn modelId="{6AEE1163-BD99-4A59-BA71-30064D4A4893}" type="presParOf" srcId="{6605FA13-28F2-45D2-9F87-A24A9FE99E95}" destId="{318ABDA7-E532-47DC-8EE5-DD4F159B64D2}" srcOrd="3" destOrd="0" presId="urn:microsoft.com/office/officeart/2005/8/layout/equation1"/>
    <dgm:cxn modelId="{4B61D490-5117-475F-A017-B3EED1AF80E6}" type="presParOf" srcId="{6605FA13-28F2-45D2-9F87-A24A9FE99E95}" destId="{20BB03F4-0BAA-4A19-AB86-F5EAB2B608DF}" srcOrd="4" destOrd="0" presId="urn:microsoft.com/office/officeart/2005/8/layout/equation1"/>
    <dgm:cxn modelId="{2AA6E8A9-2873-4D34-BD3E-F285DF052C12}" type="presParOf" srcId="{6605FA13-28F2-45D2-9F87-A24A9FE99E95}" destId="{FD4665BE-903F-4C29-9AC9-1258B845A60E}" srcOrd="5" destOrd="0" presId="urn:microsoft.com/office/officeart/2005/8/layout/equation1"/>
    <dgm:cxn modelId="{125F1E90-A8A8-465B-B98F-4B4FA3267B50}" type="presParOf" srcId="{6605FA13-28F2-45D2-9F87-A24A9FE99E95}" destId="{35F7D31C-93CA-4CDA-8E8C-3D2DF5AC8EBE}" srcOrd="6" destOrd="0" presId="urn:microsoft.com/office/officeart/2005/8/layout/equation1"/>
    <dgm:cxn modelId="{FCD1EF77-1C8F-48B5-82A1-5F026D17113A}" type="presParOf" srcId="{6605FA13-28F2-45D2-9F87-A24A9FE99E95}" destId="{0E82977E-90D6-48CC-9FD2-7780B2A28E34}" srcOrd="7" destOrd="0" presId="urn:microsoft.com/office/officeart/2005/8/layout/equation1"/>
    <dgm:cxn modelId="{C147CFB9-37E7-48E4-8C2A-89563DDC49F8}" type="presParOf" srcId="{6605FA13-28F2-45D2-9F87-A24A9FE99E95}" destId="{15D9359E-774E-4BBA-9E1A-4B32EA47B241}" srcOrd="8" destOrd="0" presId="urn:microsoft.com/office/officeart/2005/8/layout/equation1"/>
    <dgm:cxn modelId="{D03B92D2-631E-4C79-8BB3-C30874EBC822}" type="presParOf" srcId="{6605FA13-28F2-45D2-9F87-A24A9FE99E95}" destId="{F32B2422-56A5-406B-B8DA-2CF489C51B25}" srcOrd="9" destOrd="0" presId="urn:microsoft.com/office/officeart/2005/8/layout/equation1"/>
    <dgm:cxn modelId="{BEF9E697-AC3A-44A5-80CB-C0DAF6F1B2E6}" type="presParOf" srcId="{6605FA13-28F2-45D2-9F87-A24A9FE99E95}" destId="{4BE3D876-2D73-4320-A157-C7E8358881D4}" srcOrd="10" destOrd="0" presId="urn:microsoft.com/office/officeart/2005/8/layout/equation1"/>
    <dgm:cxn modelId="{3B69E64F-03E5-4331-BB8E-941E1927B803}" type="presParOf" srcId="{6605FA13-28F2-45D2-9F87-A24A9FE99E95}" destId="{6D78DBCF-0658-484C-97E3-BE9DD6BAFDF9}" srcOrd="11" destOrd="0" presId="urn:microsoft.com/office/officeart/2005/8/layout/equation1"/>
    <dgm:cxn modelId="{5F6283B1-40F7-4CBC-A079-EA63B77D56A7}" type="presParOf" srcId="{6605FA13-28F2-45D2-9F87-A24A9FE99E95}" destId="{1F886B9B-5F4C-4C32-AE8F-EAA6F084F156}" srcOrd="12" destOrd="0" presId="urn:microsoft.com/office/officeart/2005/8/layout/equation1"/>
    <dgm:cxn modelId="{740795A2-0599-4575-ABF6-95F16054AD34}" type="presParOf" srcId="{6605FA13-28F2-45D2-9F87-A24A9FE99E95}" destId="{AD622A58-E40F-4D91-BED5-D7D8B94E7FFE}" srcOrd="13" destOrd="0" presId="urn:microsoft.com/office/officeart/2005/8/layout/equation1"/>
    <dgm:cxn modelId="{D3D3D737-5D1A-4F71-B87F-FFC7B598207D}" type="presParOf" srcId="{6605FA13-28F2-45D2-9F87-A24A9FE99E95}" destId="{C128D81C-A24E-4397-9F53-FEF129795CB1}" srcOrd="14" destOrd="0" presId="urn:microsoft.com/office/officeart/2005/8/layout/equation1"/>
    <dgm:cxn modelId="{6B635717-4CA0-450A-803B-2ACFCC3A99F8}" type="presParOf" srcId="{6605FA13-28F2-45D2-9F87-A24A9FE99E95}" destId="{36417C5D-E1E1-4C1F-A9BA-13F6B403383C}" srcOrd="15" destOrd="0" presId="urn:microsoft.com/office/officeart/2005/8/layout/equation1"/>
    <dgm:cxn modelId="{8EF33A7C-0B94-41C7-B46D-0318E627C6A1}" type="presParOf" srcId="{6605FA13-28F2-45D2-9F87-A24A9FE99E95}" destId="{404424A8-DE65-4079-A750-AF7FF45BF403}"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4BF16C-7815-40E8-96D7-F604A773AC94}" type="doc">
      <dgm:prSet loTypeId="urn:microsoft.com/office/officeart/2008/layout/AlternatingPictureBlocks" loCatId="picture" qsTypeId="urn:microsoft.com/office/officeart/2005/8/quickstyle/simple1" qsCatId="simple" csTypeId="urn:microsoft.com/office/officeart/2005/8/colors/accent0_1" csCatId="mainScheme" phldr="1"/>
      <dgm:spPr/>
      <dgm:t>
        <a:bodyPr/>
        <a:lstStyle/>
        <a:p>
          <a:endParaRPr lang="es-ES"/>
        </a:p>
      </dgm:t>
    </dgm:pt>
    <dgm:pt modelId="{B1410123-E6A2-4C3B-9425-4A89DC87D455}">
      <dgm:prSet/>
      <dgm:spPr/>
      <dgm:t>
        <a:bodyPr/>
        <a:lstStyle/>
        <a:p>
          <a:pPr rtl="0"/>
          <a:r>
            <a:rPr lang="en-GB" smtClean="0"/>
            <a:t>Por esta razón, </a:t>
          </a:r>
          <a:r>
            <a:rPr lang="en-GB" b="1" smtClean="0"/>
            <a:t>la privación de uso del automotor puede ser presupuesto </a:t>
          </a:r>
          <a:r>
            <a:rPr lang="en-GB" smtClean="0"/>
            <a:t>de daños diversos, más frecuentemente patrimoniales, pero en ocasiones también de naturaleza moral.  </a:t>
          </a:r>
          <a:endParaRPr lang="es-ES"/>
        </a:p>
      </dgm:t>
    </dgm:pt>
    <dgm:pt modelId="{E81CC825-25A9-40BF-A6FD-BB240D442845}" type="parTrans" cxnId="{7BE2E05B-6A3F-40E3-838C-E29D603D90CF}">
      <dgm:prSet/>
      <dgm:spPr/>
      <dgm:t>
        <a:bodyPr/>
        <a:lstStyle/>
        <a:p>
          <a:endParaRPr lang="es-ES"/>
        </a:p>
      </dgm:t>
    </dgm:pt>
    <dgm:pt modelId="{3C02B865-8F97-4F7A-BA93-02C75919EB6C}" type="sibTrans" cxnId="{7BE2E05B-6A3F-40E3-838C-E29D603D90CF}">
      <dgm:prSet/>
      <dgm:spPr/>
      <dgm:t>
        <a:bodyPr/>
        <a:lstStyle/>
        <a:p>
          <a:endParaRPr lang="es-ES"/>
        </a:p>
      </dgm:t>
    </dgm:pt>
    <dgm:pt modelId="{811FC438-2ABA-4957-8AC1-DCD1974CBFA6}" type="pres">
      <dgm:prSet presAssocID="{6D4BF16C-7815-40E8-96D7-F604A773AC94}" presName="linearFlow" presStyleCnt="0">
        <dgm:presLayoutVars>
          <dgm:dir/>
          <dgm:resizeHandles val="exact"/>
        </dgm:presLayoutVars>
      </dgm:prSet>
      <dgm:spPr/>
      <dgm:t>
        <a:bodyPr/>
        <a:lstStyle/>
        <a:p>
          <a:endParaRPr lang="en-US"/>
        </a:p>
      </dgm:t>
    </dgm:pt>
    <dgm:pt modelId="{4039BA24-A615-4F42-8435-E80264E66ADA}" type="pres">
      <dgm:prSet presAssocID="{B1410123-E6A2-4C3B-9425-4A89DC87D455}" presName="comp" presStyleCnt="0"/>
      <dgm:spPr/>
    </dgm:pt>
    <dgm:pt modelId="{E1AB63C5-0258-4780-A8A5-B273AEFB2A7C}" type="pres">
      <dgm:prSet presAssocID="{B1410123-E6A2-4C3B-9425-4A89DC87D455}" presName="rect2" presStyleLbl="node1" presStyleIdx="0" presStyleCnt="1">
        <dgm:presLayoutVars>
          <dgm:bulletEnabled val="1"/>
        </dgm:presLayoutVars>
      </dgm:prSet>
      <dgm:spPr/>
      <dgm:t>
        <a:bodyPr/>
        <a:lstStyle/>
        <a:p>
          <a:endParaRPr lang="en-US"/>
        </a:p>
      </dgm:t>
    </dgm:pt>
    <dgm:pt modelId="{25F9820B-89EB-42B0-A8A2-613282F7CA54}" type="pres">
      <dgm:prSet presAssocID="{B1410123-E6A2-4C3B-9425-4A89DC87D455}" presName="rect1" presStyleLbl="ln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Lst>
  <dgm:cxnLst>
    <dgm:cxn modelId="{7BE2E05B-6A3F-40E3-838C-E29D603D90CF}" srcId="{6D4BF16C-7815-40E8-96D7-F604A773AC94}" destId="{B1410123-E6A2-4C3B-9425-4A89DC87D455}" srcOrd="0" destOrd="0" parTransId="{E81CC825-25A9-40BF-A6FD-BB240D442845}" sibTransId="{3C02B865-8F97-4F7A-BA93-02C75919EB6C}"/>
    <dgm:cxn modelId="{3E8633CB-A1E6-4E97-9C52-03E2734A5AF9}" type="presOf" srcId="{6D4BF16C-7815-40E8-96D7-F604A773AC94}" destId="{811FC438-2ABA-4957-8AC1-DCD1974CBFA6}" srcOrd="0" destOrd="0" presId="urn:microsoft.com/office/officeart/2008/layout/AlternatingPictureBlocks"/>
    <dgm:cxn modelId="{32B58B2C-AE29-4466-BF36-0921D160F73B}" type="presOf" srcId="{B1410123-E6A2-4C3B-9425-4A89DC87D455}" destId="{E1AB63C5-0258-4780-A8A5-B273AEFB2A7C}" srcOrd="0" destOrd="0" presId="urn:microsoft.com/office/officeart/2008/layout/AlternatingPictureBlocks"/>
    <dgm:cxn modelId="{E1EBF8FE-D74A-421F-B5CC-E2569020274A}" type="presParOf" srcId="{811FC438-2ABA-4957-8AC1-DCD1974CBFA6}" destId="{4039BA24-A615-4F42-8435-E80264E66ADA}" srcOrd="0" destOrd="0" presId="urn:microsoft.com/office/officeart/2008/layout/AlternatingPictureBlocks"/>
    <dgm:cxn modelId="{F1BF4A64-7B0D-4199-A06A-7A4C1CE3081D}" type="presParOf" srcId="{4039BA24-A615-4F42-8435-E80264E66ADA}" destId="{E1AB63C5-0258-4780-A8A5-B273AEFB2A7C}" srcOrd="0" destOrd="0" presId="urn:microsoft.com/office/officeart/2008/layout/AlternatingPictureBlocks"/>
    <dgm:cxn modelId="{9BC90346-42CD-4696-9630-35525F5A9A8F}" type="presParOf" srcId="{4039BA24-A615-4F42-8435-E80264E66ADA}" destId="{25F9820B-89EB-42B0-A8A2-613282F7CA54}"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5B033A-4BDC-4CF0-9BFE-5A007D595A1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EB2F751C-EBC3-4DDA-A6DB-9E6D38B3A3A4}">
      <dgm:prSet/>
      <dgm:spPr/>
      <dgm:t>
        <a:bodyPr/>
        <a:lstStyle/>
        <a:p>
          <a:pPr rtl="0"/>
          <a:r>
            <a:rPr lang="en-GB" smtClean="0"/>
            <a:t>Por esta razón, la privación de uso del automotor puede ser presupuesto de daños diversos, más frecuentemente patrimoniales, pero en ocasiones también de naturaleza moral.  </a:t>
          </a:r>
          <a:endParaRPr lang="es-ES"/>
        </a:p>
      </dgm:t>
    </dgm:pt>
    <dgm:pt modelId="{A92B0431-5C97-4469-A629-1A7ADDCD4918}" type="parTrans" cxnId="{03B09BEB-EE7E-4BAE-8889-BE4007EEDD8C}">
      <dgm:prSet/>
      <dgm:spPr/>
      <dgm:t>
        <a:bodyPr/>
        <a:lstStyle/>
        <a:p>
          <a:endParaRPr lang="es-ES"/>
        </a:p>
      </dgm:t>
    </dgm:pt>
    <dgm:pt modelId="{DB278BC4-2A95-4646-8847-C67153C357BD}" type="sibTrans" cxnId="{03B09BEB-EE7E-4BAE-8889-BE4007EEDD8C}">
      <dgm:prSet/>
      <dgm:spPr/>
      <dgm:t>
        <a:bodyPr/>
        <a:lstStyle/>
        <a:p>
          <a:endParaRPr lang="es-ES"/>
        </a:p>
      </dgm:t>
    </dgm:pt>
    <dgm:pt modelId="{DF5C9EB5-5B73-4267-98F0-BF881FD3683A}" type="pres">
      <dgm:prSet presAssocID="{5D5B033A-4BDC-4CF0-9BFE-5A007D595A1B}" presName="Name0" presStyleCnt="0">
        <dgm:presLayoutVars>
          <dgm:chMax/>
          <dgm:chPref/>
          <dgm:dir/>
        </dgm:presLayoutVars>
      </dgm:prSet>
      <dgm:spPr/>
      <dgm:t>
        <a:bodyPr/>
        <a:lstStyle/>
        <a:p>
          <a:endParaRPr lang="en-US"/>
        </a:p>
      </dgm:t>
    </dgm:pt>
    <dgm:pt modelId="{FFBBC316-453E-4BE0-BA33-E82A2DC69007}" type="pres">
      <dgm:prSet presAssocID="{EB2F751C-EBC3-4DDA-A6DB-9E6D38B3A3A4}" presName="composite" presStyleCnt="0">
        <dgm:presLayoutVars>
          <dgm:chMax/>
          <dgm:chPref/>
        </dgm:presLayoutVars>
      </dgm:prSet>
      <dgm:spPr/>
    </dgm:pt>
    <dgm:pt modelId="{AEDBE8E9-AF88-4FD0-9B8D-7CEF864CB302}" type="pres">
      <dgm:prSet presAssocID="{EB2F751C-EBC3-4DDA-A6DB-9E6D38B3A3A4}"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6F55387C-CF4D-4603-BABA-9553E1957C45}" type="pres">
      <dgm:prSet presAssocID="{EB2F751C-EBC3-4DDA-A6DB-9E6D38B3A3A4}" presName="ParentText" presStyleLbl="revTx" presStyleIdx="0" presStyleCnt="1">
        <dgm:presLayoutVars>
          <dgm:chMax val="0"/>
          <dgm:chPref val="0"/>
          <dgm:bulletEnabled val="1"/>
        </dgm:presLayoutVars>
      </dgm:prSet>
      <dgm:spPr/>
      <dgm:t>
        <a:bodyPr/>
        <a:lstStyle/>
        <a:p>
          <a:endParaRPr lang="en-US"/>
        </a:p>
      </dgm:t>
    </dgm:pt>
    <dgm:pt modelId="{434E537B-3997-4276-8B1E-F1B07D91AD8E}" type="pres">
      <dgm:prSet presAssocID="{EB2F751C-EBC3-4DDA-A6DB-9E6D38B3A3A4}" presName="tlFrame" presStyleLbl="node1" presStyleIdx="0" presStyleCnt="4"/>
      <dgm:spPr/>
    </dgm:pt>
    <dgm:pt modelId="{3E69CC58-5AC6-42E2-812A-F12A1E6B264F}" type="pres">
      <dgm:prSet presAssocID="{EB2F751C-EBC3-4DDA-A6DB-9E6D38B3A3A4}" presName="trFrame" presStyleLbl="node1" presStyleIdx="1" presStyleCnt="4"/>
      <dgm:spPr/>
    </dgm:pt>
    <dgm:pt modelId="{E0312F73-6D66-4800-AA3A-C3F6FA600092}" type="pres">
      <dgm:prSet presAssocID="{EB2F751C-EBC3-4DDA-A6DB-9E6D38B3A3A4}" presName="blFrame" presStyleLbl="node1" presStyleIdx="2" presStyleCnt="4"/>
      <dgm:spPr/>
    </dgm:pt>
    <dgm:pt modelId="{8F253E9D-D52E-436B-A5A2-95F9C85DDFC0}" type="pres">
      <dgm:prSet presAssocID="{EB2F751C-EBC3-4DDA-A6DB-9E6D38B3A3A4}" presName="brFrame" presStyleLbl="node1" presStyleIdx="3" presStyleCnt="4"/>
      <dgm:spPr/>
    </dgm:pt>
  </dgm:ptLst>
  <dgm:cxnLst>
    <dgm:cxn modelId="{AB8E267B-6F06-4E20-8626-AECDF00A3C11}" type="presOf" srcId="{EB2F751C-EBC3-4DDA-A6DB-9E6D38B3A3A4}" destId="{6F55387C-CF4D-4603-BABA-9553E1957C45}" srcOrd="0" destOrd="0" presId="urn:microsoft.com/office/officeart/2009/3/layout/FramedTextPicture"/>
    <dgm:cxn modelId="{1D7721C1-8D76-4B6E-81C1-3695BA2E0C70}" type="presOf" srcId="{5D5B033A-4BDC-4CF0-9BFE-5A007D595A1B}" destId="{DF5C9EB5-5B73-4267-98F0-BF881FD3683A}" srcOrd="0" destOrd="0" presId="urn:microsoft.com/office/officeart/2009/3/layout/FramedTextPicture"/>
    <dgm:cxn modelId="{03B09BEB-EE7E-4BAE-8889-BE4007EEDD8C}" srcId="{5D5B033A-4BDC-4CF0-9BFE-5A007D595A1B}" destId="{EB2F751C-EBC3-4DDA-A6DB-9E6D38B3A3A4}" srcOrd="0" destOrd="0" parTransId="{A92B0431-5C97-4469-A629-1A7ADDCD4918}" sibTransId="{DB278BC4-2A95-4646-8847-C67153C357BD}"/>
    <dgm:cxn modelId="{BBD5DC76-73CE-492F-B24D-D07D208CB52A}" type="presParOf" srcId="{DF5C9EB5-5B73-4267-98F0-BF881FD3683A}" destId="{FFBBC316-453E-4BE0-BA33-E82A2DC69007}" srcOrd="0" destOrd="0" presId="urn:microsoft.com/office/officeart/2009/3/layout/FramedTextPicture"/>
    <dgm:cxn modelId="{ED73234D-BDD2-4A02-A9A8-E73D11312DD4}" type="presParOf" srcId="{FFBBC316-453E-4BE0-BA33-E82A2DC69007}" destId="{AEDBE8E9-AF88-4FD0-9B8D-7CEF864CB302}" srcOrd="0" destOrd="0" presId="urn:microsoft.com/office/officeart/2009/3/layout/FramedTextPicture"/>
    <dgm:cxn modelId="{A1203D45-F0D9-4B66-8E24-B17435BEFB61}" type="presParOf" srcId="{FFBBC316-453E-4BE0-BA33-E82A2DC69007}" destId="{6F55387C-CF4D-4603-BABA-9553E1957C45}" srcOrd="1" destOrd="0" presId="urn:microsoft.com/office/officeart/2009/3/layout/FramedTextPicture"/>
    <dgm:cxn modelId="{B1BF19C9-35BF-4B32-A8B1-796708559273}" type="presParOf" srcId="{FFBBC316-453E-4BE0-BA33-E82A2DC69007}" destId="{434E537B-3997-4276-8B1E-F1B07D91AD8E}" srcOrd="2" destOrd="0" presId="urn:microsoft.com/office/officeart/2009/3/layout/FramedTextPicture"/>
    <dgm:cxn modelId="{73E6707F-9A08-4470-B8AD-37FFFA1E6BB2}" type="presParOf" srcId="{FFBBC316-453E-4BE0-BA33-E82A2DC69007}" destId="{3E69CC58-5AC6-42E2-812A-F12A1E6B264F}" srcOrd="3" destOrd="0" presId="urn:microsoft.com/office/officeart/2009/3/layout/FramedTextPicture"/>
    <dgm:cxn modelId="{E23D7028-29C5-47D1-A6E1-6DA2F18F3497}" type="presParOf" srcId="{FFBBC316-453E-4BE0-BA33-E82A2DC69007}" destId="{E0312F73-6D66-4800-AA3A-C3F6FA600092}" srcOrd="4" destOrd="0" presId="urn:microsoft.com/office/officeart/2009/3/layout/FramedTextPicture"/>
    <dgm:cxn modelId="{E364801F-1679-4FEB-9A4B-DF1E8381E4B9}" type="presParOf" srcId="{FFBBC316-453E-4BE0-BA33-E82A2DC69007}" destId="{8F253E9D-D52E-436B-A5A2-95F9C85DDFC0}"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F340BA-AA71-400E-9D12-682F5A089C9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AR"/>
        </a:p>
      </dgm:t>
    </dgm:pt>
    <dgm:pt modelId="{85DECA0F-2872-47C4-ADA3-106E0422AC07}">
      <dgm:prSet phldrT="[Texto]" custT="1"/>
      <dgm:spPr>
        <a:solidFill>
          <a:schemeClr val="bg2">
            <a:lumMod val="50000"/>
          </a:schemeClr>
        </a:solidFill>
      </dgm:spPr>
      <dgm:t>
        <a:bodyPr/>
        <a:lstStyle/>
        <a:p>
          <a:r>
            <a:rPr lang="es-AR" sz="1600" dirty="0" smtClean="0">
              <a:latin typeface="Comic Sans MS" pitchFamily="66" charset="0"/>
            </a:rPr>
            <a:t>Daño resarcible</a:t>
          </a:r>
          <a:endParaRPr lang="es-AR" sz="1600" dirty="0">
            <a:latin typeface="Comic Sans MS" pitchFamily="66" charset="0"/>
          </a:endParaRPr>
        </a:p>
      </dgm:t>
    </dgm:pt>
    <dgm:pt modelId="{59DBEF49-997E-46AA-8785-9C47EF53BBD4}" type="parTrans" cxnId="{AEF1372A-2AF9-4030-BC20-B15B1B2592FC}">
      <dgm:prSet/>
      <dgm:spPr/>
      <dgm:t>
        <a:bodyPr/>
        <a:lstStyle/>
        <a:p>
          <a:endParaRPr lang="es-AR"/>
        </a:p>
      </dgm:t>
    </dgm:pt>
    <dgm:pt modelId="{F9ADCDFB-71AF-419A-B580-9490781BD24C}" type="sibTrans" cxnId="{AEF1372A-2AF9-4030-BC20-B15B1B2592FC}">
      <dgm:prSet/>
      <dgm:spPr/>
      <dgm:t>
        <a:bodyPr/>
        <a:lstStyle/>
        <a:p>
          <a:endParaRPr lang="es-AR"/>
        </a:p>
      </dgm:t>
    </dgm:pt>
    <dgm:pt modelId="{92256B2B-4B0C-4BE0-AF45-5A35BF890515}">
      <dgm:prSet phldrT="[Texto]" custT="1"/>
      <dgm:spPr/>
      <dgm:t>
        <a:bodyPr/>
        <a:lstStyle/>
        <a:p>
          <a:r>
            <a:rPr lang="es-AR" sz="1600" dirty="0" smtClean="0">
              <a:latin typeface="Comic Sans MS" pitchFamily="66" charset="0"/>
            </a:rPr>
            <a:t>Cierto </a:t>
          </a:r>
          <a:endParaRPr lang="es-AR" sz="1600" dirty="0">
            <a:latin typeface="Comic Sans MS" pitchFamily="66" charset="0"/>
          </a:endParaRPr>
        </a:p>
      </dgm:t>
    </dgm:pt>
    <dgm:pt modelId="{99431950-CEF0-4EA6-9675-87E8173C127D}" type="parTrans" cxnId="{F9AA048D-9D6F-4F8C-AEDB-6CD7E1326B76}">
      <dgm:prSet/>
      <dgm:spPr>
        <a:solidFill>
          <a:schemeClr val="accent2"/>
        </a:solidFill>
      </dgm:spPr>
      <dgm:t>
        <a:bodyPr/>
        <a:lstStyle/>
        <a:p>
          <a:endParaRPr lang="es-AR"/>
        </a:p>
      </dgm:t>
    </dgm:pt>
    <dgm:pt modelId="{5874D490-85AA-47D7-99CA-F1EC904DE122}" type="sibTrans" cxnId="{F9AA048D-9D6F-4F8C-AEDB-6CD7E1326B76}">
      <dgm:prSet/>
      <dgm:spPr/>
      <dgm:t>
        <a:bodyPr/>
        <a:lstStyle/>
        <a:p>
          <a:endParaRPr lang="es-AR"/>
        </a:p>
      </dgm:t>
    </dgm:pt>
    <dgm:pt modelId="{04276181-9675-4F08-A7DF-7CF3A3BCC959}">
      <dgm:prSet phldrT="[Texto]" custT="1"/>
      <dgm:spPr>
        <a:solidFill>
          <a:schemeClr val="accent4">
            <a:lumMod val="75000"/>
          </a:schemeClr>
        </a:solidFill>
      </dgm:spPr>
      <dgm:t>
        <a:bodyPr/>
        <a:lstStyle/>
        <a:p>
          <a:r>
            <a:rPr lang="es-AR" sz="1600" dirty="0" smtClean="0">
              <a:latin typeface="Comic Sans MS" pitchFamily="66" charset="0"/>
            </a:rPr>
            <a:t>Subsistente </a:t>
          </a:r>
          <a:endParaRPr lang="es-AR" sz="1600" dirty="0">
            <a:latin typeface="Comic Sans MS" pitchFamily="66" charset="0"/>
          </a:endParaRPr>
        </a:p>
      </dgm:t>
    </dgm:pt>
    <dgm:pt modelId="{634894DE-9082-44D9-8BB1-158B9FD9CC72}" type="parTrans" cxnId="{4F30E074-C674-4085-9D57-1962469F97E3}">
      <dgm:prSet/>
      <dgm:spPr>
        <a:solidFill>
          <a:schemeClr val="accent2"/>
        </a:solidFill>
      </dgm:spPr>
      <dgm:t>
        <a:bodyPr/>
        <a:lstStyle/>
        <a:p>
          <a:endParaRPr lang="es-AR"/>
        </a:p>
      </dgm:t>
    </dgm:pt>
    <dgm:pt modelId="{D59B1185-E870-4E02-BCC2-FE44390A49E1}" type="sibTrans" cxnId="{4F30E074-C674-4085-9D57-1962469F97E3}">
      <dgm:prSet/>
      <dgm:spPr/>
      <dgm:t>
        <a:bodyPr/>
        <a:lstStyle/>
        <a:p>
          <a:endParaRPr lang="es-AR"/>
        </a:p>
      </dgm:t>
    </dgm:pt>
    <dgm:pt modelId="{C3D6E41B-9393-4A1F-97CB-4B90ECCD8126}">
      <dgm:prSet phldrT="[Texto]" custT="1"/>
      <dgm:spPr>
        <a:solidFill>
          <a:srgbClr val="FF0000"/>
        </a:solidFill>
      </dgm:spPr>
      <dgm:t>
        <a:bodyPr/>
        <a:lstStyle/>
        <a:p>
          <a:r>
            <a:rPr lang="es-AR" sz="1600" dirty="0" smtClean="0">
              <a:latin typeface="Comic Sans MS" pitchFamily="66" charset="0"/>
            </a:rPr>
            <a:t>Personal del reclamante… (directo o indirecto)</a:t>
          </a:r>
          <a:endParaRPr lang="es-AR" sz="1600" dirty="0">
            <a:latin typeface="Comic Sans MS" pitchFamily="66" charset="0"/>
          </a:endParaRPr>
        </a:p>
      </dgm:t>
    </dgm:pt>
    <dgm:pt modelId="{70FE7DEE-360C-4A82-A709-847318CD9E3E}" type="parTrans" cxnId="{D5ED6805-DB04-407A-8D83-C786C471F2D2}">
      <dgm:prSet/>
      <dgm:spPr>
        <a:solidFill>
          <a:schemeClr val="accent2"/>
        </a:solidFill>
      </dgm:spPr>
      <dgm:t>
        <a:bodyPr/>
        <a:lstStyle/>
        <a:p>
          <a:endParaRPr lang="es-AR"/>
        </a:p>
      </dgm:t>
    </dgm:pt>
    <dgm:pt modelId="{E381E139-C6A0-44B5-AAFC-CA73B78756C9}" type="sibTrans" cxnId="{D5ED6805-DB04-407A-8D83-C786C471F2D2}">
      <dgm:prSet/>
      <dgm:spPr/>
      <dgm:t>
        <a:bodyPr/>
        <a:lstStyle/>
        <a:p>
          <a:endParaRPr lang="es-AR"/>
        </a:p>
      </dgm:t>
    </dgm:pt>
    <dgm:pt modelId="{2C230612-337B-4584-9901-947A41130A0D}">
      <dgm:prSet phldrT="[Texto]" custT="1"/>
      <dgm:spPr>
        <a:solidFill>
          <a:schemeClr val="accent6">
            <a:lumMod val="75000"/>
          </a:schemeClr>
        </a:solidFill>
      </dgm:spPr>
      <dgm:t>
        <a:bodyPr/>
        <a:lstStyle/>
        <a:p>
          <a:r>
            <a:rPr lang="es-AR" sz="1600" dirty="0" smtClean="0">
              <a:latin typeface="Comic Sans MS" pitchFamily="66" charset="0"/>
            </a:rPr>
            <a:t>Afectar un interés simple</a:t>
          </a:r>
          <a:r>
            <a:rPr lang="es-AR" sz="1000" dirty="0" smtClean="0"/>
            <a:t>…</a:t>
          </a:r>
          <a:endParaRPr lang="es-AR" sz="1000" dirty="0"/>
        </a:p>
      </dgm:t>
    </dgm:pt>
    <dgm:pt modelId="{6F677F10-89CC-4C21-8485-976EC12DF8C9}" type="parTrans" cxnId="{0014533D-2B91-4C25-AE40-8171E8B827EA}">
      <dgm:prSet/>
      <dgm:spPr>
        <a:solidFill>
          <a:schemeClr val="accent2"/>
        </a:solidFill>
      </dgm:spPr>
      <dgm:t>
        <a:bodyPr/>
        <a:lstStyle/>
        <a:p>
          <a:endParaRPr lang="es-AR"/>
        </a:p>
      </dgm:t>
    </dgm:pt>
    <dgm:pt modelId="{2F4FCB54-E9D4-4889-BDCC-CF2A7173D5A6}" type="sibTrans" cxnId="{0014533D-2B91-4C25-AE40-8171E8B827EA}">
      <dgm:prSet/>
      <dgm:spPr/>
      <dgm:t>
        <a:bodyPr/>
        <a:lstStyle/>
        <a:p>
          <a:endParaRPr lang="es-AR"/>
        </a:p>
      </dgm:t>
    </dgm:pt>
    <dgm:pt modelId="{0CEB18F0-C928-4FDF-AA6F-73B4D35BAE39}" type="pres">
      <dgm:prSet presAssocID="{4DF340BA-AA71-400E-9D12-682F5A089C94}" presName="Name0" presStyleCnt="0">
        <dgm:presLayoutVars>
          <dgm:chMax val="1"/>
          <dgm:dir/>
          <dgm:animLvl val="ctr"/>
          <dgm:resizeHandles val="exact"/>
        </dgm:presLayoutVars>
      </dgm:prSet>
      <dgm:spPr/>
      <dgm:t>
        <a:bodyPr/>
        <a:lstStyle/>
        <a:p>
          <a:endParaRPr lang="es-AR"/>
        </a:p>
      </dgm:t>
    </dgm:pt>
    <dgm:pt modelId="{5E27DB4F-07A9-45D1-804B-DD72872BDD43}" type="pres">
      <dgm:prSet presAssocID="{85DECA0F-2872-47C4-ADA3-106E0422AC07}" presName="centerShape" presStyleLbl="node0" presStyleIdx="0" presStyleCnt="1" custScaleX="151376" custLinFactNeighborX="-4813" custLinFactNeighborY="-1397"/>
      <dgm:spPr/>
      <dgm:t>
        <a:bodyPr/>
        <a:lstStyle/>
        <a:p>
          <a:endParaRPr lang="es-AR"/>
        </a:p>
      </dgm:t>
    </dgm:pt>
    <dgm:pt modelId="{AB8B857C-CEAA-4F71-869E-518C0029158D}" type="pres">
      <dgm:prSet presAssocID="{99431950-CEF0-4EA6-9675-87E8173C127D}" presName="parTrans" presStyleLbl="sibTrans2D1" presStyleIdx="0" presStyleCnt="4"/>
      <dgm:spPr/>
      <dgm:t>
        <a:bodyPr/>
        <a:lstStyle/>
        <a:p>
          <a:endParaRPr lang="es-AR"/>
        </a:p>
      </dgm:t>
    </dgm:pt>
    <dgm:pt modelId="{8F175EE5-B7C5-4694-9691-E75082EC678B}" type="pres">
      <dgm:prSet presAssocID="{99431950-CEF0-4EA6-9675-87E8173C127D}" presName="connectorText" presStyleLbl="sibTrans2D1" presStyleIdx="0" presStyleCnt="4"/>
      <dgm:spPr/>
      <dgm:t>
        <a:bodyPr/>
        <a:lstStyle/>
        <a:p>
          <a:endParaRPr lang="es-AR"/>
        </a:p>
      </dgm:t>
    </dgm:pt>
    <dgm:pt modelId="{379AA9BB-CC63-4292-B711-BE64B9FDB6DE}" type="pres">
      <dgm:prSet presAssocID="{92256B2B-4B0C-4BE0-AF45-5A35BF890515}" presName="node" presStyleLbl="node1" presStyleIdx="0" presStyleCnt="4" custScaleX="151376" custRadScaleRad="100612" custRadScaleInc="-12204">
        <dgm:presLayoutVars>
          <dgm:bulletEnabled val="1"/>
        </dgm:presLayoutVars>
      </dgm:prSet>
      <dgm:spPr/>
      <dgm:t>
        <a:bodyPr/>
        <a:lstStyle/>
        <a:p>
          <a:endParaRPr lang="es-AR"/>
        </a:p>
      </dgm:t>
    </dgm:pt>
    <dgm:pt modelId="{D4516202-02E0-4651-8A64-497D5FBEE9C2}" type="pres">
      <dgm:prSet presAssocID="{634894DE-9082-44D9-8BB1-158B9FD9CC72}" presName="parTrans" presStyleLbl="sibTrans2D1" presStyleIdx="1" presStyleCnt="4"/>
      <dgm:spPr/>
      <dgm:t>
        <a:bodyPr/>
        <a:lstStyle/>
        <a:p>
          <a:endParaRPr lang="es-AR"/>
        </a:p>
      </dgm:t>
    </dgm:pt>
    <dgm:pt modelId="{F0ED5D0A-201E-4280-91F1-C7B18B810819}" type="pres">
      <dgm:prSet presAssocID="{634894DE-9082-44D9-8BB1-158B9FD9CC72}" presName="connectorText" presStyleLbl="sibTrans2D1" presStyleIdx="1" presStyleCnt="4"/>
      <dgm:spPr/>
      <dgm:t>
        <a:bodyPr/>
        <a:lstStyle/>
        <a:p>
          <a:endParaRPr lang="es-AR"/>
        </a:p>
      </dgm:t>
    </dgm:pt>
    <dgm:pt modelId="{BA934515-9FB4-4C83-86E1-E4E7F8D3DCA6}" type="pres">
      <dgm:prSet presAssocID="{04276181-9675-4F08-A7DF-7CF3A3BCC959}" presName="node" presStyleLbl="node1" presStyleIdx="1" presStyleCnt="4" custScaleX="151376" custRadScaleRad="138549" custRadScaleInc="-2568">
        <dgm:presLayoutVars>
          <dgm:bulletEnabled val="1"/>
        </dgm:presLayoutVars>
      </dgm:prSet>
      <dgm:spPr/>
      <dgm:t>
        <a:bodyPr/>
        <a:lstStyle/>
        <a:p>
          <a:endParaRPr lang="es-AR"/>
        </a:p>
      </dgm:t>
    </dgm:pt>
    <dgm:pt modelId="{B89580C2-30E4-47C9-BA93-C3D9B58DBFFF}" type="pres">
      <dgm:prSet presAssocID="{70FE7DEE-360C-4A82-A709-847318CD9E3E}" presName="parTrans" presStyleLbl="sibTrans2D1" presStyleIdx="2" presStyleCnt="4"/>
      <dgm:spPr/>
      <dgm:t>
        <a:bodyPr/>
        <a:lstStyle/>
        <a:p>
          <a:endParaRPr lang="es-AR"/>
        </a:p>
      </dgm:t>
    </dgm:pt>
    <dgm:pt modelId="{48CD1275-5474-495A-8F0C-3515FA39DC61}" type="pres">
      <dgm:prSet presAssocID="{70FE7DEE-360C-4A82-A709-847318CD9E3E}" presName="connectorText" presStyleLbl="sibTrans2D1" presStyleIdx="2" presStyleCnt="4"/>
      <dgm:spPr/>
      <dgm:t>
        <a:bodyPr/>
        <a:lstStyle/>
        <a:p>
          <a:endParaRPr lang="es-AR"/>
        </a:p>
      </dgm:t>
    </dgm:pt>
    <dgm:pt modelId="{1FFEAE00-FD27-4EE0-B1BD-C896F1892A1E}" type="pres">
      <dgm:prSet presAssocID="{C3D6E41B-9393-4A1F-97CB-4B90ECCD8126}" presName="node" presStyleLbl="node1" presStyleIdx="2" presStyleCnt="4" custScaleX="151376" custRadScaleRad="97683" custRadScaleInc="12572">
        <dgm:presLayoutVars>
          <dgm:bulletEnabled val="1"/>
        </dgm:presLayoutVars>
      </dgm:prSet>
      <dgm:spPr/>
      <dgm:t>
        <a:bodyPr/>
        <a:lstStyle/>
        <a:p>
          <a:endParaRPr lang="es-AR"/>
        </a:p>
      </dgm:t>
    </dgm:pt>
    <dgm:pt modelId="{C6E1E5AC-4918-4C84-9B89-978E4F1A2FA0}" type="pres">
      <dgm:prSet presAssocID="{6F677F10-89CC-4C21-8485-976EC12DF8C9}" presName="parTrans" presStyleLbl="sibTrans2D1" presStyleIdx="3" presStyleCnt="4"/>
      <dgm:spPr/>
      <dgm:t>
        <a:bodyPr/>
        <a:lstStyle/>
        <a:p>
          <a:endParaRPr lang="es-AR"/>
        </a:p>
      </dgm:t>
    </dgm:pt>
    <dgm:pt modelId="{CCF0C7FD-83BC-456F-8FF6-79C05F74D2D5}" type="pres">
      <dgm:prSet presAssocID="{6F677F10-89CC-4C21-8485-976EC12DF8C9}" presName="connectorText" presStyleLbl="sibTrans2D1" presStyleIdx="3" presStyleCnt="4"/>
      <dgm:spPr/>
      <dgm:t>
        <a:bodyPr/>
        <a:lstStyle/>
        <a:p>
          <a:endParaRPr lang="es-AR"/>
        </a:p>
      </dgm:t>
    </dgm:pt>
    <dgm:pt modelId="{7BCD3E39-6476-4F7A-AD1E-D5D47CEF17DF}" type="pres">
      <dgm:prSet presAssocID="{2C230612-337B-4584-9901-947A41130A0D}" presName="node" presStyleLbl="node1" presStyleIdx="3" presStyleCnt="4" custScaleX="151376" custRadScaleRad="152992" custRadScaleInc="2325">
        <dgm:presLayoutVars>
          <dgm:bulletEnabled val="1"/>
        </dgm:presLayoutVars>
      </dgm:prSet>
      <dgm:spPr/>
      <dgm:t>
        <a:bodyPr/>
        <a:lstStyle/>
        <a:p>
          <a:endParaRPr lang="es-AR"/>
        </a:p>
      </dgm:t>
    </dgm:pt>
  </dgm:ptLst>
  <dgm:cxnLst>
    <dgm:cxn modelId="{ABBFAF8B-9870-4CD0-91B1-81996D168FC4}" type="presOf" srcId="{04276181-9675-4F08-A7DF-7CF3A3BCC959}" destId="{BA934515-9FB4-4C83-86E1-E4E7F8D3DCA6}" srcOrd="0" destOrd="0" presId="urn:microsoft.com/office/officeart/2005/8/layout/radial5"/>
    <dgm:cxn modelId="{4F30E074-C674-4085-9D57-1962469F97E3}" srcId="{85DECA0F-2872-47C4-ADA3-106E0422AC07}" destId="{04276181-9675-4F08-A7DF-7CF3A3BCC959}" srcOrd="1" destOrd="0" parTransId="{634894DE-9082-44D9-8BB1-158B9FD9CC72}" sibTransId="{D59B1185-E870-4E02-BCC2-FE44390A49E1}"/>
    <dgm:cxn modelId="{1C8BAD44-0696-4187-80A7-A89AFA35486E}" type="presOf" srcId="{85DECA0F-2872-47C4-ADA3-106E0422AC07}" destId="{5E27DB4F-07A9-45D1-804B-DD72872BDD43}" srcOrd="0" destOrd="0" presId="urn:microsoft.com/office/officeart/2005/8/layout/radial5"/>
    <dgm:cxn modelId="{E1ADB28F-6B29-4F2B-BECA-18CFF94C960A}" type="presOf" srcId="{6F677F10-89CC-4C21-8485-976EC12DF8C9}" destId="{C6E1E5AC-4918-4C84-9B89-978E4F1A2FA0}" srcOrd="0" destOrd="0" presId="urn:microsoft.com/office/officeart/2005/8/layout/radial5"/>
    <dgm:cxn modelId="{485F5CDD-A72B-4D9F-ACDA-1A956C6CBDBC}" type="presOf" srcId="{C3D6E41B-9393-4A1F-97CB-4B90ECCD8126}" destId="{1FFEAE00-FD27-4EE0-B1BD-C896F1892A1E}" srcOrd="0" destOrd="0" presId="urn:microsoft.com/office/officeart/2005/8/layout/radial5"/>
    <dgm:cxn modelId="{C6C2AEE2-A736-48A0-A2EA-754C19C9AAB5}" type="presOf" srcId="{4DF340BA-AA71-400E-9D12-682F5A089C94}" destId="{0CEB18F0-C928-4FDF-AA6F-73B4D35BAE39}" srcOrd="0" destOrd="0" presId="urn:microsoft.com/office/officeart/2005/8/layout/radial5"/>
    <dgm:cxn modelId="{0014533D-2B91-4C25-AE40-8171E8B827EA}" srcId="{85DECA0F-2872-47C4-ADA3-106E0422AC07}" destId="{2C230612-337B-4584-9901-947A41130A0D}" srcOrd="3" destOrd="0" parTransId="{6F677F10-89CC-4C21-8485-976EC12DF8C9}" sibTransId="{2F4FCB54-E9D4-4889-BDCC-CF2A7173D5A6}"/>
    <dgm:cxn modelId="{3939CE0D-2243-41B2-9471-A2CA96414D8E}" type="presOf" srcId="{634894DE-9082-44D9-8BB1-158B9FD9CC72}" destId="{F0ED5D0A-201E-4280-91F1-C7B18B810819}" srcOrd="1" destOrd="0" presId="urn:microsoft.com/office/officeart/2005/8/layout/radial5"/>
    <dgm:cxn modelId="{E861B0A2-85E0-49E2-B1A3-F5F548E9A4DD}" type="presOf" srcId="{70FE7DEE-360C-4A82-A709-847318CD9E3E}" destId="{48CD1275-5474-495A-8F0C-3515FA39DC61}" srcOrd="1" destOrd="0" presId="urn:microsoft.com/office/officeart/2005/8/layout/radial5"/>
    <dgm:cxn modelId="{AEF1372A-2AF9-4030-BC20-B15B1B2592FC}" srcId="{4DF340BA-AA71-400E-9D12-682F5A089C94}" destId="{85DECA0F-2872-47C4-ADA3-106E0422AC07}" srcOrd="0" destOrd="0" parTransId="{59DBEF49-997E-46AA-8785-9C47EF53BBD4}" sibTransId="{F9ADCDFB-71AF-419A-B580-9490781BD24C}"/>
    <dgm:cxn modelId="{91A3C7C8-337F-43CC-89A5-EB3735E4D98E}" type="presOf" srcId="{6F677F10-89CC-4C21-8485-976EC12DF8C9}" destId="{CCF0C7FD-83BC-456F-8FF6-79C05F74D2D5}" srcOrd="1" destOrd="0" presId="urn:microsoft.com/office/officeart/2005/8/layout/radial5"/>
    <dgm:cxn modelId="{F9AA048D-9D6F-4F8C-AEDB-6CD7E1326B76}" srcId="{85DECA0F-2872-47C4-ADA3-106E0422AC07}" destId="{92256B2B-4B0C-4BE0-AF45-5A35BF890515}" srcOrd="0" destOrd="0" parTransId="{99431950-CEF0-4EA6-9675-87E8173C127D}" sibTransId="{5874D490-85AA-47D7-99CA-F1EC904DE122}"/>
    <dgm:cxn modelId="{0F0502AC-04E3-46D1-AEEE-E109B58570BD}" type="presOf" srcId="{92256B2B-4B0C-4BE0-AF45-5A35BF890515}" destId="{379AA9BB-CC63-4292-B711-BE64B9FDB6DE}" srcOrd="0" destOrd="0" presId="urn:microsoft.com/office/officeart/2005/8/layout/radial5"/>
    <dgm:cxn modelId="{D5ED6805-DB04-407A-8D83-C786C471F2D2}" srcId="{85DECA0F-2872-47C4-ADA3-106E0422AC07}" destId="{C3D6E41B-9393-4A1F-97CB-4B90ECCD8126}" srcOrd="2" destOrd="0" parTransId="{70FE7DEE-360C-4A82-A709-847318CD9E3E}" sibTransId="{E381E139-C6A0-44B5-AAFC-CA73B78756C9}"/>
    <dgm:cxn modelId="{40CB184F-4B4A-435E-B0A3-688FEDCBD1C6}" type="presOf" srcId="{2C230612-337B-4584-9901-947A41130A0D}" destId="{7BCD3E39-6476-4F7A-AD1E-D5D47CEF17DF}" srcOrd="0" destOrd="0" presId="urn:microsoft.com/office/officeart/2005/8/layout/radial5"/>
    <dgm:cxn modelId="{4047C864-1691-4902-9CD6-A051F1AB4381}" type="presOf" srcId="{99431950-CEF0-4EA6-9675-87E8173C127D}" destId="{8F175EE5-B7C5-4694-9691-E75082EC678B}" srcOrd="1" destOrd="0" presId="urn:microsoft.com/office/officeart/2005/8/layout/radial5"/>
    <dgm:cxn modelId="{0AA4C549-DC25-4E75-9A7A-A60FF78B202E}" type="presOf" srcId="{99431950-CEF0-4EA6-9675-87E8173C127D}" destId="{AB8B857C-CEAA-4F71-869E-518C0029158D}" srcOrd="0" destOrd="0" presId="urn:microsoft.com/office/officeart/2005/8/layout/radial5"/>
    <dgm:cxn modelId="{F63EF132-14BB-444E-80CE-1AF9A757B7A0}" type="presOf" srcId="{634894DE-9082-44D9-8BB1-158B9FD9CC72}" destId="{D4516202-02E0-4651-8A64-497D5FBEE9C2}" srcOrd="0" destOrd="0" presId="urn:microsoft.com/office/officeart/2005/8/layout/radial5"/>
    <dgm:cxn modelId="{4E9F5648-D027-4CB6-9E03-E7C19C4B3A8D}" type="presOf" srcId="{70FE7DEE-360C-4A82-A709-847318CD9E3E}" destId="{B89580C2-30E4-47C9-BA93-C3D9B58DBFFF}" srcOrd="0" destOrd="0" presId="urn:microsoft.com/office/officeart/2005/8/layout/radial5"/>
    <dgm:cxn modelId="{93DD440B-82DA-4137-AAC0-D6A04642593C}" type="presParOf" srcId="{0CEB18F0-C928-4FDF-AA6F-73B4D35BAE39}" destId="{5E27DB4F-07A9-45D1-804B-DD72872BDD43}" srcOrd="0" destOrd="0" presId="urn:microsoft.com/office/officeart/2005/8/layout/radial5"/>
    <dgm:cxn modelId="{FF505C5D-2426-4DA3-85DE-D95B0EB10049}" type="presParOf" srcId="{0CEB18F0-C928-4FDF-AA6F-73B4D35BAE39}" destId="{AB8B857C-CEAA-4F71-869E-518C0029158D}" srcOrd="1" destOrd="0" presId="urn:microsoft.com/office/officeart/2005/8/layout/radial5"/>
    <dgm:cxn modelId="{1140BD4A-4019-427E-ADEB-43565ECF18E3}" type="presParOf" srcId="{AB8B857C-CEAA-4F71-869E-518C0029158D}" destId="{8F175EE5-B7C5-4694-9691-E75082EC678B}" srcOrd="0" destOrd="0" presId="urn:microsoft.com/office/officeart/2005/8/layout/radial5"/>
    <dgm:cxn modelId="{DD5ED832-D9AE-4808-A994-3F913C6B3188}" type="presParOf" srcId="{0CEB18F0-C928-4FDF-AA6F-73B4D35BAE39}" destId="{379AA9BB-CC63-4292-B711-BE64B9FDB6DE}" srcOrd="2" destOrd="0" presId="urn:microsoft.com/office/officeart/2005/8/layout/radial5"/>
    <dgm:cxn modelId="{520D95AF-5ABF-44B2-B870-CC0C78CF776A}" type="presParOf" srcId="{0CEB18F0-C928-4FDF-AA6F-73B4D35BAE39}" destId="{D4516202-02E0-4651-8A64-497D5FBEE9C2}" srcOrd="3" destOrd="0" presId="urn:microsoft.com/office/officeart/2005/8/layout/radial5"/>
    <dgm:cxn modelId="{0BCD14C1-3E30-479C-8106-84F665BFFB19}" type="presParOf" srcId="{D4516202-02E0-4651-8A64-497D5FBEE9C2}" destId="{F0ED5D0A-201E-4280-91F1-C7B18B810819}" srcOrd="0" destOrd="0" presId="urn:microsoft.com/office/officeart/2005/8/layout/radial5"/>
    <dgm:cxn modelId="{F677FC92-7F77-43B3-9AAC-6AC5983DC377}" type="presParOf" srcId="{0CEB18F0-C928-4FDF-AA6F-73B4D35BAE39}" destId="{BA934515-9FB4-4C83-86E1-E4E7F8D3DCA6}" srcOrd="4" destOrd="0" presId="urn:microsoft.com/office/officeart/2005/8/layout/radial5"/>
    <dgm:cxn modelId="{24A242A3-FDC7-4917-9192-4154232FFC70}" type="presParOf" srcId="{0CEB18F0-C928-4FDF-AA6F-73B4D35BAE39}" destId="{B89580C2-30E4-47C9-BA93-C3D9B58DBFFF}" srcOrd="5" destOrd="0" presId="urn:microsoft.com/office/officeart/2005/8/layout/radial5"/>
    <dgm:cxn modelId="{6A792D43-2C7F-4BCA-A2FA-B62C08DA1DBD}" type="presParOf" srcId="{B89580C2-30E4-47C9-BA93-C3D9B58DBFFF}" destId="{48CD1275-5474-495A-8F0C-3515FA39DC61}" srcOrd="0" destOrd="0" presId="urn:microsoft.com/office/officeart/2005/8/layout/radial5"/>
    <dgm:cxn modelId="{9A30C8BB-2EEB-4211-9913-A4F4D808E89A}" type="presParOf" srcId="{0CEB18F0-C928-4FDF-AA6F-73B4D35BAE39}" destId="{1FFEAE00-FD27-4EE0-B1BD-C896F1892A1E}" srcOrd="6" destOrd="0" presId="urn:microsoft.com/office/officeart/2005/8/layout/radial5"/>
    <dgm:cxn modelId="{6003621D-F9BA-42D8-B603-4ADADFB9BC36}" type="presParOf" srcId="{0CEB18F0-C928-4FDF-AA6F-73B4D35BAE39}" destId="{C6E1E5AC-4918-4C84-9B89-978E4F1A2FA0}" srcOrd="7" destOrd="0" presId="urn:microsoft.com/office/officeart/2005/8/layout/radial5"/>
    <dgm:cxn modelId="{163775D6-A472-42C5-8EA7-188FFB528CBC}" type="presParOf" srcId="{C6E1E5AC-4918-4C84-9B89-978E4F1A2FA0}" destId="{CCF0C7FD-83BC-456F-8FF6-79C05F74D2D5}" srcOrd="0" destOrd="0" presId="urn:microsoft.com/office/officeart/2005/8/layout/radial5"/>
    <dgm:cxn modelId="{C218728B-D858-42B0-A5BF-16F6B9314614}" type="presParOf" srcId="{0CEB18F0-C928-4FDF-AA6F-73B4D35BAE39}" destId="{7BCD3E39-6476-4F7A-AD1E-D5D47CEF17DF}"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01D5DF-27AA-416A-B85F-666C944B03A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s-ES"/>
        </a:p>
      </dgm:t>
    </dgm:pt>
    <dgm:pt modelId="{78901F00-6A69-42A7-ABB4-322C30C653CE}">
      <dgm:prSet/>
      <dgm:spPr/>
      <dgm:t>
        <a:bodyPr/>
        <a:lstStyle/>
        <a:p>
          <a:pPr rtl="0"/>
          <a:r>
            <a:rPr lang="en-GB" smtClean="0"/>
            <a:t>Debe ser cierto.</a:t>
          </a:r>
          <a:endParaRPr lang="es-ES"/>
        </a:p>
      </dgm:t>
    </dgm:pt>
    <dgm:pt modelId="{DE051D29-229A-43AE-90FE-4249DC58395D}" type="parTrans" cxnId="{5452C239-2349-45DA-9D9F-A5AB553715CA}">
      <dgm:prSet/>
      <dgm:spPr/>
      <dgm:t>
        <a:bodyPr/>
        <a:lstStyle/>
        <a:p>
          <a:endParaRPr lang="es-ES"/>
        </a:p>
      </dgm:t>
    </dgm:pt>
    <dgm:pt modelId="{4C927697-89D7-463A-9BC2-D49760D6A7A8}" type="sibTrans" cxnId="{5452C239-2349-45DA-9D9F-A5AB553715CA}">
      <dgm:prSet/>
      <dgm:spPr/>
      <dgm:t>
        <a:bodyPr/>
        <a:lstStyle/>
        <a:p>
          <a:endParaRPr lang="es-ES"/>
        </a:p>
      </dgm:t>
    </dgm:pt>
    <dgm:pt modelId="{2A646B97-272E-4B66-87D7-F44C1D49FDDD}">
      <dgm:prSet/>
      <dgm:spPr/>
      <dgm:t>
        <a:bodyPr/>
        <a:lstStyle/>
        <a:p>
          <a:pPr rtl="0"/>
          <a:r>
            <a:rPr lang="en-GB" smtClean="0"/>
            <a:t>Damnificado directo o indirecto.</a:t>
          </a:r>
          <a:endParaRPr lang="es-ES"/>
        </a:p>
      </dgm:t>
    </dgm:pt>
    <dgm:pt modelId="{1793BC5F-B0BE-4E09-8717-5849B5A4A77A}" type="parTrans" cxnId="{6FADF75A-0ABE-414A-A729-CA03CEBDDC82}">
      <dgm:prSet/>
      <dgm:spPr/>
      <dgm:t>
        <a:bodyPr/>
        <a:lstStyle/>
        <a:p>
          <a:endParaRPr lang="es-ES"/>
        </a:p>
      </dgm:t>
    </dgm:pt>
    <dgm:pt modelId="{B045A8AF-A958-497A-837A-56A84EEB830B}" type="sibTrans" cxnId="{6FADF75A-0ABE-414A-A729-CA03CEBDDC82}">
      <dgm:prSet/>
      <dgm:spPr/>
      <dgm:t>
        <a:bodyPr/>
        <a:lstStyle/>
        <a:p>
          <a:endParaRPr lang="es-ES"/>
        </a:p>
      </dgm:t>
    </dgm:pt>
    <dgm:pt modelId="{EAF19D78-6108-4859-B807-1F1F1C8EF86D}">
      <dgm:prSet/>
      <dgm:spPr/>
      <dgm:t>
        <a:bodyPr/>
        <a:lstStyle/>
        <a:p>
          <a:pPr rtl="0"/>
          <a:r>
            <a:rPr lang="en-GB" smtClean="0"/>
            <a:t>Debe subsistir al momento de la sentencia.</a:t>
          </a:r>
          <a:endParaRPr lang="es-ES"/>
        </a:p>
      </dgm:t>
    </dgm:pt>
    <dgm:pt modelId="{ACEE6F55-318F-40E4-98DC-0727CDE585A8}" type="parTrans" cxnId="{0944A808-3C8A-4CCD-AD5A-B1BE7CEA9372}">
      <dgm:prSet/>
      <dgm:spPr/>
      <dgm:t>
        <a:bodyPr/>
        <a:lstStyle/>
        <a:p>
          <a:endParaRPr lang="es-ES"/>
        </a:p>
      </dgm:t>
    </dgm:pt>
    <dgm:pt modelId="{E5483F90-72BA-4B4A-884A-803A2CA90AE2}" type="sibTrans" cxnId="{0944A808-3C8A-4CCD-AD5A-B1BE7CEA9372}">
      <dgm:prSet/>
      <dgm:spPr/>
      <dgm:t>
        <a:bodyPr/>
        <a:lstStyle/>
        <a:p>
          <a:endParaRPr lang="es-ES"/>
        </a:p>
      </dgm:t>
    </dgm:pt>
    <dgm:pt modelId="{B990CBE0-7575-4038-8501-997D4F1B7A63}">
      <dgm:prSet/>
      <dgm:spPr/>
      <dgm:t>
        <a:bodyPr/>
        <a:lstStyle/>
        <a:p>
          <a:pPr rtl="0"/>
          <a:r>
            <a:rPr lang="en-GB" smtClean="0"/>
            <a:t>Debe ser personal del reclamente.</a:t>
          </a:r>
          <a:endParaRPr lang="es-ES"/>
        </a:p>
      </dgm:t>
    </dgm:pt>
    <dgm:pt modelId="{319DA81E-D0B4-40B9-89FB-7A23AF20AF0C}" type="parTrans" cxnId="{4CDCB7B0-2A5A-47DE-A0B2-3E04432A0DC3}">
      <dgm:prSet/>
      <dgm:spPr/>
      <dgm:t>
        <a:bodyPr/>
        <a:lstStyle/>
        <a:p>
          <a:endParaRPr lang="es-ES"/>
        </a:p>
      </dgm:t>
    </dgm:pt>
    <dgm:pt modelId="{301906FB-4CCF-41CC-A907-EABFD5715A33}" type="sibTrans" cxnId="{4CDCB7B0-2A5A-47DE-A0B2-3E04432A0DC3}">
      <dgm:prSet/>
      <dgm:spPr/>
      <dgm:t>
        <a:bodyPr/>
        <a:lstStyle/>
        <a:p>
          <a:endParaRPr lang="es-ES"/>
        </a:p>
      </dgm:t>
    </dgm:pt>
    <dgm:pt modelId="{AC183399-3589-41AD-99FB-C3C08AB87224}" type="pres">
      <dgm:prSet presAssocID="{4601D5DF-27AA-416A-B85F-666C944B03AA}" presName="linear" presStyleCnt="0">
        <dgm:presLayoutVars>
          <dgm:animLvl val="lvl"/>
          <dgm:resizeHandles val="exact"/>
        </dgm:presLayoutVars>
      </dgm:prSet>
      <dgm:spPr/>
      <dgm:t>
        <a:bodyPr/>
        <a:lstStyle/>
        <a:p>
          <a:endParaRPr lang="en-US"/>
        </a:p>
      </dgm:t>
    </dgm:pt>
    <dgm:pt modelId="{C5CF26D2-C7FA-4803-9512-75771052B725}" type="pres">
      <dgm:prSet presAssocID="{78901F00-6A69-42A7-ABB4-322C30C653CE}" presName="parentText" presStyleLbl="node1" presStyleIdx="0" presStyleCnt="4">
        <dgm:presLayoutVars>
          <dgm:chMax val="0"/>
          <dgm:bulletEnabled val="1"/>
        </dgm:presLayoutVars>
      </dgm:prSet>
      <dgm:spPr/>
      <dgm:t>
        <a:bodyPr/>
        <a:lstStyle/>
        <a:p>
          <a:endParaRPr lang="en-US"/>
        </a:p>
      </dgm:t>
    </dgm:pt>
    <dgm:pt modelId="{05431182-B189-4FBB-ACBA-C68FCDB18B2D}" type="pres">
      <dgm:prSet presAssocID="{4C927697-89D7-463A-9BC2-D49760D6A7A8}" presName="spacer" presStyleCnt="0"/>
      <dgm:spPr/>
    </dgm:pt>
    <dgm:pt modelId="{98EB84CD-21C1-4211-BF6D-DC3B8640ECA8}" type="pres">
      <dgm:prSet presAssocID="{2A646B97-272E-4B66-87D7-F44C1D49FDDD}" presName="parentText" presStyleLbl="node1" presStyleIdx="1" presStyleCnt="4">
        <dgm:presLayoutVars>
          <dgm:chMax val="0"/>
          <dgm:bulletEnabled val="1"/>
        </dgm:presLayoutVars>
      </dgm:prSet>
      <dgm:spPr/>
      <dgm:t>
        <a:bodyPr/>
        <a:lstStyle/>
        <a:p>
          <a:endParaRPr lang="en-US"/>
        </a:p>
      </dgm:t>
    </dgm:pt>
    <dgm:pt modelId="{1A368512-6733-4C3C-B4DC-D2714FFE0B40}" type="pres">
      <dgm:prSet presAssocID="{B045A8AF-A958-497A-837A-56A84EEB830B}" presName="spacer" presStyleCnt="0"/>
      <dgm:spPr/>
    </dgm:pt>
    <dgm:pt modelId="{57EB6B13-A9C7-458D-8811-960EFC27CE51}" type="pres">
      <dgm:prSet presAssocID="{EAF19D78-6108-4859-B807-1F1F1C8EF86D}" presName="parentText" presStyleLbl="node1" presStyleIdx="2" presStyleCnt="4">
        <dgm:presLayoutVars>
          <dgm:chMax val="0"/>
          <dgm:bulletEnabled val="1"/>
        </dgm:presLayoutVars>
      </dgm:prSet>
      <dgm:spPr/>
      <dgm:t>
        <a:bodyPr/>
        <a:lstStyle/>
        <a:p>
          <a:endParaRPr lang="en-US"/>
        </a:p>
      </dgm:t>
    </dgm:pt>
    <dgm:pt modelId="{D6209F0F-F84E-4DB5-A212-12810B65069B}" type="pres">
      <dgm:prSet presAssocID="{E5483F90-72BA-4B4A-884A-803A2CA90AE2}" presName="spacer" presStyleCnt="0"/>
      <dgm:spPr/>
    </dgm:pt>
    <dgm:pt modelId="{1FCD7551-DEED-4325-A83C-C25EEFECF0B8}" type="pres">
      <dgm:prSet presAssocID="{B990CBE0-7575-4038-8501-997D4F1B7A63}" presName="parentText" presStyleLbl="node1" presStyleIdx="3" presStyleCnt="4">
        <dgm:presLayoutVars>
          <dgm:chMax val="0"/>
          <dgm:bulletEnabled val="1"/>
        </dgm:presLayoutVars>
      </dgm:prSet>
      <dgm:spPr/>
      <dgm:t>
        <a:bodyPr/>
        <a:lstStyle/>
        <a:p>
          <a:endParaRPr lang="en-US"/>
        </a:p>
      </dgm:t>
    </dgm:pt>
  </dgm:ptLst>
  <dgm:cxnLst>
    <dgm:cxn modelId="{5452C239-2349-45DA-9D9F-A5AB553715CA}" srcId="{4601D5DF-27AA-416A-B85F-666C944B03AA}" destId="{78901F00-6A69-42A7-ABB4-322C30C653CE}" srcOrd="0" destOrd="0" parTransId="{DE051D29-229A-43AE-90FE-4249DC58395D}" sibTransId="{4C927697-89D7-463A-9BC2-D49760D6A7A8}"/>
    <dgm:cxn modelId="{0944A808-3C8A-4CCD-AD5A-B1BE7CEA9372}" srcId="{4601D5DF-27AA-416A-B85F-666C944B03AA}" destId="{EAF19D78-6108-4859-B807-1F1F1C8EF86D}" srcOrd="2" destOrd="0" parTransId="{ACEE6F55-318F-40E4-98DC-0727CDE585A8}" sibTransId="{E5483F90-72BA-4B4A-884A-803A2CA90AE2}"/>
    <dgm:cxn modelId="{6FADF75A-0ABE-414A-A729-CA03CEBDDC82}" srcId="{4601D5DF-27AA-416A-B85F-666C944B03AA}" destId="{2A646B97-272E-4B66-87D7-F44C1D49FDDD}" srcOrd="1" destOrd="0" parTransId="{1793BC5F-B0BE-4E09-8717-5849B5A4A77A}" sibTransId="{B045A8AF-A958-497A-837A-56A84EEB830B}"/>
    <dgm:cxn modelId="{9AFBA9FF-A5D1-40F5-A0AC-4E0C80717152}" type="presOf" srcId="{EAF19D78-6108-4859-B807-1F1F1C8EF86D}" destId="{57EB6B13-A9C7-458D-8811-960EFC27CE51}" srcOrd="0" destOrd="0" presId="urn:microsoft.com/office/officeart/2005/8/layout/vList2"/>
    <dgm:cxn modelId="{35239186-644C-4009-80EC-9B227DA55509}" type="presOf" srcId="{78901F00-6A69-42A7-ABB4-322C30C653CE}" destId="{C5CF26D2-C7FA-4803-9512-75771052B725}" srcOrd="0" destOrd="0" presId="urn:microsoft.com/office/officeart/2005/8/layout/vList2"/>
    <dgm:cxn modelId="{C6548AB6-0AA8-4911-B667-C84DA4AAFE3D}" type="presOf" srcId="{4601D5DF-27AA-416A-B85F-666C944B03AA}" destId="{AC183399-3589-41AD-99FB-C3C08AB87224}" srcOrd="0" destOrd="0" presId="urn:microsoft.com/office/officeart/2005/8/layout/vList2"/>
    <dgm:cxn modelId="{CC379D2C-687D-4C8E-B60E-39E6793667C8}" type="presOf" srcId="{2A646B97-272E-4B66-87D7-F44C1D49FDDD}" destId="{98EB84CD-21C1-4211-BF6D-DC3B8640ECA8}" srcOrd="0" destOrd="0" presId="urn:microsoft.com/office/officeart/2005/8/layout/vList2"/>
    <dgm:cxn modelId="{F468CC6F-B1E3-4BEF-BECF-4210F964F8BF}" type="presOf" srcId="{B990CBE0-7575-4038-8501-997D4F1B7A63}" destId="{1FCD7551-DEED-4325-A83C-C25EEFECF0B8}" srcOrd="0" destOrd="0" presId="urn:microsoft.com/office/officeart/2005/8/layout/vList2"/>
    <dgm:cxn modelId="{4CDCB7B0-2A5A-47DE-A0B2-3E04432A0DC3}" srcId="{4601D5DF-27AA-416A-B85F-666C944B03AA}" destId="{B990CBE0-7575-4038-8501-997D4F1B7A63}" srcOrd="3" destOrd="0" parTransId="{319DA81E-D0B4-40B9-89FB-7A23AF20AF0C}" sibTransId="{301906FB-4CCF-41CC-A907-EABFD5715A33}"/>
    <dgm:cxn modelId="{E2F5E5B3-F81C-48E0-B044-F276EE924A1D}" type="presParOf" srcId="{AC183399-3589-41AD-99FB-C3C08AB87224}" destId="{C5CF26D2-C7FA-4803-9512-75771052B725}" srcOrd="0" destOrd="0" presId="urn:microsoft.com/office/officeart/2005/8/layout/vList2"/>
    <dgm:cxn modelId="{8273AD7C-618E-4D99-BE5B-8782C1AFFE41}" type="presParOf" srcId="{AC183399-3589-41AD-99FB-C3C08AB87224}" destId="{05431182-B189-4FBB-ACBA-C68FCDB18B2D}" srcOrd="1" destOrd="0" presId="urn:microsoft.com/office/officeart/2005/8/layout/vList2"/>
    <dgm:cxn modelId="{BC087F7A-BC9C-4337-AC62-F0B69C8215C8}" type="presParOf" srcId="{AC183399-3589-41AD-99FB-C3C08AB87224}" destId="{98EB84CD-21C1-4211-BF6D-DC3B8640ECA8}" srcOrd="2" destOrd="0" presId="urn:microsoft.com/office/officeart/2005/8/layout/vList2"/>
    <dgm:cxn modelId="{0A6193FD-A881-48FB-98BE-C0F86F4BD08B}" type="presParOf" srcId="{AC183399-3589-41AD-99FB-C3C08AB87224}" destId="{1A368512-6733-4C3C-B4DC-D2714FFE0B40}" srcOrd="3" destOrd="0" presId="urn:microsoft.com/office/officeart/2005/8/layout/vList2"/>
    <dgm:cxn modelId="{F10A0A08-7CDA-49AD-946C-64CECA70A7B0}" type="presParOf" srcId="{AC183399-3589-41AD-99FB-C3C08AB87224}" destId="{57EB6B13-A9C7-458D-8811-960EFC27CE51}" srcOrd="4" destOrd="0" presId="urn:microsoft.com/office/officeart/2005/8/layout/vList2"/>
    <dgm:cxn modelId="{EADA0108-4666-479B-A909-2D91910524E1}" type="presParOf" srcId="{AC183399-3589-41AD-99FB-C3C08AB87224}" destId="{D6209F0F-F84E-4DB5-A212-12810B65069B}" srcOrd="5" destOrd="0" presId="urn:microsoft.com/office/officeart/2005/8/layout/vList2"/>
    <dgm:cxn modelId="{C47D93F4-B70D-421A-A3EB-075D04BEC945}" type="presParOf" srcId="{AC183399-3589-41AD-99FB-C3C08AB87224}" destId="{1FCD7551-DEED-4325-A83C-C25EEFECF0B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379D49-F415-4886-955A-CFB68E487D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D87068E0-FC1E-4CE7-93CD-9631EEBB03EE}">
      <dgm:prSet/>
      <dgm:spPr/>
      <dgm:t>
        <a:bodyPr/>
        <a:lstStyle/>
        <a:p>
          <a:pPr rtl="0"/>
          <a:r>
            <a:rPr lang="en-GB" smtClean="0"/>
            <a:t>El daño debe ser cierto en cuanto a su existencia misma, esto es, debe resultar objetivamente probable.</a:t>
          </a:r>
          <a:endParaRPr lang="es-ES"/>
        </a:p>
      </dgm:t>
    </dgm:pt>
    <dgm:pt modelId="{91A1CD59-58BE-4F96-B7CD-208FB5E1FF3F}" type="parTrans" cxnId="{9E5EEA54-0930-4A1F-ABBD-73D9CFC86C24}">
      <dgm:prSet/>
      <dgm:spPr/>
      <dgm:t>
        <a:bodyPr/>
        <a:lstStyle/>
        <a:p>
          <a:endParaRPr lang="es-ES"/>
        </a:p>
      </dgm:t>
    </dgm:pt>
    <dgm:pt modelId="{C111A8C3-7592-431B-AE59-E68867FFA680}" type="sibTrans" cxnId="{9E5EEA54-0930-4A1F-ABBD-73D9CFC86C24}">
      <dgm:prSet/>
      <dgm:spPr/>
      <dgm:t>
        <a:bodyPr/>
        <a:lstStyle/>
        <a:p>
          <a:endParaRPr lang="es-ES"/>
        </a:p>
      </dgm:t>
    </dgm:pt>
    <dgm:pt modelId="{EA6969E1-F5A5-4BBE-A9F4-00F22C8F7E00}">
      <dgm:prSet/>
      <dgm:spPr/>
      <dgm:t>
        <a:bodyPr/>
        <a:lstStyle/>
        <a:p>
          <a:pPr rtl="0"/>
          <a:r>
            <a:rPr lang="en-GB" smtClean="0"/>
            <a:t>Debe ser real y efectivo, sin perjuicio de la posible indeterminación de su magnitud</a:t>
          </a:r>
          <a:endParaRPr lang="es-ES"/>
        </a:p>
      </dgm:t>
    </dgm:pt>
    <dgm:pt modelId="{CDDF08D9-F2E8-46B4-B36A-7810C0268402}" type="parTrans" cxnId="{8748029E-40BF-467E-B99E-F5CD5177FD7C}">
      <dgm:prSet/>
      <dgm:spPr/>
      <dgm:t>
        <a:bodyPr/>
        <a:lstStyle/>
        <a:p>
          <a:endParaRPr lang="es-ES"/>
        </a:p>
      </dgm:t>
    </dgm:pt>
    <dgm:pt modelId="{E8C3B13A-8C4E-4AA3-8F92-685D53FF68B6}" type="sibTrans" cxnId="{8748029E-40BF-467E-B99E-F5CD5177FD7C}">
      <dgm:prSet/>
      <dgm:spPr/>
      <dgm:t>
        <a:bodyPr/>
        <a:lstStyle/>
        <a:p>
          <a:endParaRPr lang="es-ES"/>
        </a:p>
      </dgm:t>
    </dgm:pt>
    <dgm:pt modelId="{D229D973-657F-4EE5-AB8C-61938E6A086B}">
      <dgm:prSet/>
      <dgm:spPr/>
      <dgm:t>
        <a:bodyPr/>
        <a:lstStyle/>
        <a:p>
          <a:pPr rtl="0"/>
          <a:r>
            <a:rPr lang="en-GB" dirty="0" smtClean="0"/>
            <a:t>El </a:t>
          </a:r>
          <a:r>
            <a:rPr lang="en-GB" dirty="0" err="1" smtClean="0"/>
            <a:t>daño</a:t>
          </a:r>
          <a:r>
            <a:rPr lang="en-GB" dirty="0" smtClean="0"/>
            <a:t> </a:t>
          </a:r>
          <a:r>
            <a:rPr lang="en-GB" dirty="0" err="1" smtClean="0"/>
            <a:t>incierto</a:t>
          </a:r>
          <a:r>
            <a:rPr lang="en-GB" dirty="0" smtClean="0"/>
            <a:t> </a:t>
          </a:r>
          <a:r>
            <a:rPr lang="en-GB" dirty="0" err="1" smtClean="0"/>
            <a:t>es</a:t>
          </a:r>
          <a:r>
            <a:rPr lang="en-GB" dirty="0" smtClean="0"/>
            <a:t> el eventual, </a:t>
          </a:r>
          <a:r>
            <a:rPr lang="en-GB" dirty="0" err="1" smtClean="0"/>
            <a:t>hipotético</a:t>
          </a:r>
          <a:r>
            <a:rPr lang="en-GB" dirty="0" smtClean="0"/>
            <a:t> o </a:t>
          </a:r>
          <a:r>
            <a:rPr lang="en-GB" dirty="0" err="1" smtClean="0"/>
            <a:t>conjetural</a:t>
          </a:r>
          <a:r>
            <a:rPr lang="en-GB" dirty="0" smtClean="0"/>
            <a:t>, que </a:t>
          </a:r>
          <a:r>
            <a:rPr lang="en-GB" dirty="0" err="1" smtClean="0"/>
            <a:t>puede</a:t>
          </a:r>
          <a:r>
            <a:rPr lang="en-GB" dirty="0" smtClean="0"/>
            <a:t> </a:t>
          </a:r>
          <a:r>
            <a:rPr lang="en-GB" dirty="0" err="1" smtClean="0"/>
            <a:t>tanto</a:t>
          </a:r>
          <a:r>
            <a:rPr lang="en-GB" dirty="0" smtClean="0"/>
            <a:t> </a:t>
          </a:r>
          <a:r>
            <a:rPr lang="en-GB" dirty="0" err="1" smtClean="0"/>
            <a:t>producirse</a:t>
          </a:r>
          <a:r>
            <a:rPr lang="en-GB" dirty="0" smtClean="0"/>
            <a:t> </a:t>
          </a:r>
          <a:r>
            <a:rPr lang="en-GB" dirty="0" err="1" smtClean="0"/>
            <a:t>como</a:t>
          </a:r>
          <a:r>
            <a:rPr lang="en-GB" dirty="0" smtClean="0"/>
            <a:t> no </a:t>
          </a:r>
          <a:r>
            <a:rPr lang="en-GB" dirty="0" err="1" smtClean="0"/>
            <a:t>producirse</a:t>
          </a:r>
          <a:r>
            <a:rPr lang="en-GB" dirty="0" smtClean="0"/>
            <a:t> . </a:t>
          </a:r>
          <a:r>
            <a:rPr lang="en-GB" b="1" u="sng" dirty="0" smtClean="0">
              <a:solidFill>
                <a:srgbClr val="FF0000"/>
              </a:solidFill>
            </a:rPr>
            <a:t>No </a:t>
          </a:r>
          <a:r>
            <a:rPr lang="en-GB" b="1" u="sng" dirty="0" err="1" smtClean="0">
              <a:solidFill>
                <a:srgbClr val="FF0000"/>
              </a:solidFill>
            </a:rPr>
            <a:t>es</a:t>
          </a:r>
          <a:r>
            <a:rPr lang="en-GB" b="1" u="sng" dirty="0" smtClean="0">
              <a:solidFill>
                <a:srgbClr val="FF0000"/>
              </a:solidFill>
            </a:rPr>
            <a:t> </a:t>
          </a:r>
          <a:r>
            <a:rPr lang="en-GB" b="1" u="sng" dirty="0" err="1" smtClean="0">
              <a:solidFill>
                <a:srgbClr val="FF0000"/>
              </a:solidFill>
            </a:rPr>
            <a:t>indemnizable</a:t>
          </a:r>
          <a:endParaRPr lang="es-ES" b="1" u="sng" dirty="0">
            <a:solidFill>
              <a:srgbClr val="FF0000"/>
            </a:solidFill>
          </a:endParaRPr>
        </a:p>
      </dgm:t>
    </dgm:pt>
    <dgm:pt modelId="{EF7268F1-D269-49AC-94E2-66580DBA2D3D}" type="parTrans" cxnId="{05FF5B69-EFD7-4B07-A15E-99466AAD6EDD}">
      <dgm:prSet/>
      <dgm:spPr/>
      <dgm:t>
        <a:bodyPr/>
        <a:lstStyle/>
        <a:p>
          <a:endParaRPr lang="es-ES"/>
        </a:p>
      </dgm:t>
    </dgm:pt>
    <dgm:pt modelId="{27080395-ED3C-4C8D-9AE4-10196511E06F}" type="sibTrans" cxnId="{05FF5B69-EFD7-4B07-A15E-99466AAD6EDD}">
      <dgm:prSet/>
      <dgm:spPr/>
      <dgm:t>
        <a:bodyPr/>
        <a:lstStyle/>
        <a:p>
          <a:endParaRPr lang="es-ES"/>
        </a:p>
      </dgm:t>
    </dgm:pt>
    <dgm:pt modelId="{00C57984-E755-4230-B396-0BFE4DFFD9E5}" type="pres">
      <dgm:prSet presAssocID="{E4379D49-F415-4886-955A-CFB68E487DEB}" presName="linear" presStyleCnt="0">
        <dgm:presLayoutVars>
          <dgm:animLvl val="lvl"/>
          <dgm:resizeHandles val="exact"/>
        </dgm:presLayoutVars>
      </dgm:prSet>
      <dgm:spPr/>
      <dgm:t>
        <a:bodyPr/>
        <a:lstStyle/>
        <a:p>
          <a:endParaRPr lang="en-US"/>
        </a:p>
      </dgm:t>
    </dgm:pt>
    <dgm:pt modelId="{3663DE20-CB4D-40CD-BB40-EBA93E901651}" type="pres">
      <dgm:prSet presAssocID="{D87068E0-FC1E-4CE7-93CD-9631EEBB03EE}" presName="parentText" presStyleLbl="node1" presStyleIdx="0" presStyleCnt="3">
        <dgm:presLayoutVars>
          <dgm:chMax val="0"/>
          <dgm:bulletEnabled val="1"/>
        </dgm:presLayoutVars>
      </dgm:prSet>
      <dgm:spPr/>
      <dgm:t>
        <a:bodyPr/>
        <a:lstStyle/>
        <a:p>
          <a:endParaRPr lang="en-US"/>
        </a:p>
      </dgm:t>
    </dgm:pt>
    <dgm:pt modelId="{2060D5D2-D752-4EDA-85B8-F6DCA0090FAE}" type="pres">
      <dgm:prSet presAssocID="{C111A8C3-7592-431B-AE59-E68867FFA680}" presName="spacer" presStyleCnt="0"/>
      <dgm:spPr/>
    </dgm:pt>
    <dgm:pt modelId="{CB76CD18-5E78-4805-8CB1-37AF0E73FADF}" type="pres">
      <dgm:prSet presAssocID="{EA6969E1-F5A5-4BBE-A9F4-00F22C8F7E00}" presName="parentText" presStyleLbl="node1" presStyleIdx="1" presStyleCnt="3">
        <dgm:presLayoutVars>
          <dgm:chMax val="0"/>
          <dgm:bulletEnabled val="1"/>
        </dgm:presLayoutVars>
      </dgm:prSet>
      <dgm:spPr/>
      <dgm:t>
        <a:bodyPr/>
        <a:lstStyle/>
        <a:p>
          <a:endParaRPr lang="en-US"/>
        </a:p>
      </dgm:t>
    </dgm:pt>
    <dgm:pt modelId="{5244AF2F-390F-4184-8175-B490991ADAC7}" type="pres">
      <dgm:prSet presAssocID="{E8C3B13A-8C4E-4AA3-8F92-685D53FF68B6}" presName="spacer" presStyleCnt="0"/>
      <dgm:spPr/>
    </dgm:pt>
    <dgm:pt modelId="{0322E63C-0E7D-47C0-9E62-E728FACC896F}" type="pres">
      <dgm:prSet presAssocID="{D229D973-657F-4EE5-AB8C-61938E6A086B}" presName="parentText" presStyleLbl="node1" presStyleIdx="2" presStyleCnt="3">
        <dgm:presLayoutVars>
          <dgm:chMax val="0"/>
          <dgm:bulletEnabled val="1"/>
        </dgm:presLayoutVars>
      </dgm:prSet>
      <dgm:spPr/>
      <dgm:t>
        <a:bodyPr/>
        <a:lstStyle/>
        <a:p>
          <a:endParaRPr lang="es-ES"/>
        </a:p>
      </dgm:t>
    </dgm:pt>
  </dgm:ptLst>
  <dgm:cxnLst>
    <dgm:cxn modelId="{9E5EEA54-0930-4A1F-ABBD-73D9CFC86C24}" srcId="{E4379D49-F415-4886-955A-CFB68E487DEB}" destId="{D87068E0-FC1E-4CE7-93CD-9631EEBB03EE}" srcOrd="0" destOrd="0" parTransId="{91A1CD59-58BE-4F96-B7CD-208FB5E1FF3F}" sibTransId="{C111A8C3-7592-431B-AE59-E68867FFA680}"/>
    <dgm:cxn modelId="{4CE1110A-FA86-43D9-AC75-D515229B1356}" type="presOf" srcId="{E4379D49-F415-4886-955A-CFB68E487DEB}" destId="{00C57984-E755-4230-B396-0BFE4DFFD9E5}" srcOrd="0" destOrd="0" presId="urn:microsoft.com/office/officeart/2005/8/layout/vList2"/>
    <dgm:cxn modelId="{5873E17A-E735-42F3-9D12-6D938ACBD8D2}" type="presOf" srcId="{D229D973-657F-4EE5-AB8C-61938E6A086B}" destId="{0322E63C-0E7D-47C0-9E62-E728FACC896F}" srcOrd="0" destOrd="0" presId="urn:microsoft.com/office/officeart/2005/8/layout/vList2"/>
    <dgm:cxn modelId="{8748029E-40BF-467E-B99E-F5CD5177FD7C}" srcId="{E4379D49-F415-4886-955A-CFB68E487DEB}" destId="{EA6969E1-F5A5-4BBE-A9F4-00F22C8F7E00}" srcOrd="1" destOrd="0" parTransId="{CDDF08D9-F2E8-46B4-B36A-7810C0268402}" sibTransId="{E8C3B13A-8C4E-4AA3-8F92-685D53FF68B6}"/>
    <dgm:cxn modelId="{05FF5B69-EFD7-4B07-A15E-99466AAD6EDD}" srcId="{E4379D49-F415-4886-955A-CFB68E487DEB}" destId="{D229D973-657F-4EE5-AB8C-61938E6A086B}" srcOrd="2" destOrd="0" parTransId="{EF7268F1-D269-49AC-94E2-66580DBA2D3D}" sibTransId="{27080395-ED3C-4C8D-9AE4-10196511E06F}"/>
    <dgm:cxn modelId="{1D75BE67-E6C9-4554-984A-0805FDE62B21}" type="presOf" srcId="{D87068E0-FC1E-4CE7-93CD-9631EEBB03EE}" destId="{3663DE20-CB4D-40CD-BB40-EBA93E901651}" srcOrd="0" destOrd="0" presId="urn:microsoft.com/office/officeart/2005/8/layout/vList2"/>
    <dgm:cxn modelId="{A19FF88A-4CA9-40E7-9274-773383BC68AB}" type="presOf" srcId="{EA6969E1-F5A5-4BBE-A9F4-00F22C8F7E00}" destId="{CB76CD18-5E78-4805-8CB1-37AF0E73FADF}" srcOrd="0" destOrd="0" presId="urn:microsoft.com/office/officeart/2005/8/layout/vList2"/>
    <dgm:cxn modelId="{D8FEB91F-EFD3-48C0-B6CC-4BA8B554240F}" type="presParOf" srcId="{00C57984-E755-4230-B396-0BFE4DFFD9E5}" destId="{3663DE20-CB4D-40CD-BB40-EBA93E901651}" srcOrd="0" destOrd="0" presId="urn:microsoft.com/office/officeart/2005/8/layout/vList2"/>
    <dgm:cxn modelId="{F8AC1E7A-66F4-42A0-8126-D71CE870538E}" type="presParOf" srcId="{00C57984-E755-4230-B396-0BFE4DFFD9E5}" destId="{2060D5D2-D752-4EDA-85B8-F6DCA0090FAE}" srcOrd="1" destOrd="0" presId="urn:microsoft.com/office/officeart/2005/8/layout/vList2"/>
    <dgm:cxn modelId="{B28F0B86-F5AA-47D7-9A96-24332BF3FA94}" type="presParOf" srcId="{00C57984-E755-4230-B396-0BFE4DFFD9E5}" destId="{CB76CD18-5E78-4805-8CB1-37AF0E73FADF}" srcOrd="2" destOrd="0" presId="urn:microsoft.com/office/officeart/2005/8/layout/vList2"/>
    <dgm:cxn modelId="{572616B1-C14C-48BB-BF19-EF1804A86225}" type="presParOf" srcId="{00C57984-E755-4230-B396-0BFE4DFFD9E5}" destId="{5244AF2F-390F-4184-8175-B490991ADAC7}" srcOrd="3" destOrd="0" presId="urn:microsoft.com/office/officeart/2005/8/layout/vList2"/>
    <dgm:cxn modelId="{A9608A4A-3AE2-46C6-A289-05EBF876B635}" type="presParOf" srcId="{00C57984-E755-4230-B396-0BFE4DFFD9E5}" destId="{0322E63C-0E7D-47C0-9E62-E728FACC896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51D9D7-9F1B-43D2-BD7E-4125092B4597}" type="doc">
      <dgm:prSet loTypeId="urn:microsoft.com/office/officeart/2005/8/layout/orgChart1" loCatId="hierarchy" qsTypeId="urn:microsoft.com/office/officeart/2005/8/quickstyle/simple1" qsCatId="simple" csTypeId="urn:microsoft.com/office/officeart/2005/8/colors/accent1_4" csCatId="accent1"/>
      <dgm:spPr/>
      <dgm:t>
        <a:bodyPr/>
        <a:lstStyle/>
        <a:p>
          <a:endParaRPr lang="es-ES"/>
        </a:p>
      </dgm:t>
    </dgm:pt>
    <dgm:pt modelId="{D9A97FDC-BBA4-409E-8784-73A7333355D5}">
      <dgm:prSet/>
      <dgm:spPr/>
      <dgm:t>
        <a:bodyPr/>
        <a:lstStyle/>
        <a:p>
          <a:pPr rtl="0"/>
          <a:r>
            <a:rPr lang="en-GB" smtClean="0"/>
            <a:t>La certeza no requiere actualidad</a:t>
          </a:r>
          <a:endParaRPr lang="es-ES"/>
        </a:p>
      </dgm:t>
    </dgm:pt>
    <dgm:pt modelId="{2CCDD784-AC2B-41E7-84A3-1C16E007E2F0}" type="parTrans" cxnId="{25F9813A-FB1F-4E0A-A86E-511C84085F48}">
      <dgm:prSet/>
      <dgm:spPr/>
      <dgm:t>
        <a:bodyPr/>
        <a:lstStyle/>
        <a:p>
          <a:endParaRPr lang="es-ES"/>
        </a:p>
      </dgm:t>
    </dgm:pt>
    <dgm:pt modelId="{DF42E5E2-061D-432F-8C3C-809FAC4B62DC}" type="sibTrans" cxnId="{25F9813A-FB1F-4E0A-A86E-511C84085F48}">
      <dgm:prSet/>
      <dgm:spPr/>
      <dgm:t>
        <a:bodyPr/>
        <a:lstStyle/>
        <a:p>
          <a:endParaRPr lang="es-ES"/>
        </a:p>
      </dgm:t>
    </dgm:pt>
    <dgm:pt modelId="{394A324B-276E-4238-9DC7-93ED03AF3A3A}">
      <dgm:prSet/>
      <dgm:spPr/>
      <dgm:t>
        <a:bodyPr/>
        <a:lstStyle/>
        <a:p>
          <a:pPr rtl="0"/>
          <a:r>
            <a:rPr lang="en-GB" smtClean="0"/>
            <a:t>El daño puede ser actual o futuro</a:t>
          </a:r>
          <a:endParaRPr lang="es-ES"/>
        </a:p>
      </dgm:t>
    </dgm:pt>
    <dgm:pt modelId="{C4293A7D-1ED1-4BD1-8D63-1D33BF91D4B2}" type="parTrans" cxnId="{90447A9F-3508-420A-90DB-E13838C3C9B5}">
      <dgm:prSet/>
      <dgm:spPr/>
      <dgm:t>
        <a:bodyPr/>
        <a:lstStyle/>
        <a:p>
          <a:endParaRPr lang="es-ES"/>
        </a:p>
      </dgm:t>
    </dgm:pt>
    <dgm:pt modelId="{EB101830-FDF5-404C-8B62-86B270F6F656}" type="sibTrans" cxnId="{90447A9F-3508-420A-90DB-E13838C3C9B5}">
      <dgm:prSet/>
      <dgm:spPr/>
      <dgm:t>
        <a:bodyPr/>
        <a:lstStyle/>
        <a:p>
          <a:endParaRPr lang="es-ES"/>
        </a:p>
      </dgm:t>
    </dgm:pt>
    <dgm:pt modelId="{91F9FA16-E80E-4378-B04A-89A95F70A9D5}">
      <dgm:prSet/>
      <dgm:spPr/>
      <dgm:t>
        <a:bodyPr/>
        <a:lstStyle/>
        <a:p>
          <a:pPr rtl="0"/>
          <a:r>
            <a:rPr lang="en-GB" smtClean="0"/>
            <a:t>Momento para su determinación: Sentencia</a:t>
          </a:r>
          <a:endParaRPr lang="es-ES"/>
        </a:p>
      </dgm:t>
    </dgm:pt>
    <dgm:pt modelId="{A5C2F95D-DD68-4A6B-BC2D-AB125B69EF2A}" type="parTrans" cxnId="{02DCD3DE-C9D1-4245-BA9B-944A49BA7D0D}">
      <dgm:prSet/>
      <dgm:spPr/>
      <dgm:t>
        <a:bodyPr/>
        <a:lstStyle/>
        <a:p>
          <a:endParaRPr lang="es-ES"/>
        </a:p>
      </dgm:t>
    </dgm:pt>
    <dgm:pt modelId="{B79FCF55-1B5D-4334-A691-4D149A624934}" type="sibTrans" cxnId="{02DCD3DE-C9D1-4245-BA9B-944A49BA7D0D}">
      <dgm:prSet/>
      <dgm:spPr/>
      <dgm:t>
        <a:bodyPr/>
        <a:lstStyle/>
        <a:p>
          <a:endParaRPr lang="es-ES"/>
        </a:p>
      </dgm:t>
    </dgm:pt>
    <dgm:pt modelId="{72D30704-A156-4B88-A2C7-AB3B5A0478A9}" type="pres">
      <dgm:prSet presAssocID="{2B51D9D7-9F1B-43D2-BD7E-4125092B4597}" presName="hierChild1" presStyleCnt="0">
        <dgm:presLayoutVars>
          <dgm:orgChart val="1"/>
          <dgm:chPref val="1"/>
          <dgm:dir/>
          <dgm:animOne val="branch"/>
          <dgm:animLvl val="lvl"/>
          <dgm:resizeHandles/>
        </dgm:presLayoutVars>
      </dgm:prSet>
      <dgm:spPr/>
      <dgm:t>
        <a:bodyPr/>
        <a:lstStyle/>
        <a:p>
          <a:endParaRPr lang="en-US"/>
        </a:p>
      </dgm:t>
    </dgm:pt>
    <dgm:pt modelId="{0B3B1AFF-31DD-4073-BD44-93CF0ED6D34D}" type="pres">
      <dgm:prSet presAssocID="{D9A97FDC-BBA4-409E-8784-73A7333355D5}" presName="hierRoot1" presStyleCnt="0">
        <dgm:presLayoutVars>
          <dgm:hierBranch val="init"/>
        </dgm:presLayoutVars>
      </dgm:prSet>
      <dgm:spPr/>
    </dgm:pt>
    <dgm:pt modelId="{D75AAF77-F3FB-4B8F-AF6E-1D152A36EF52}" type="pres">
      <dgm:prSet presAssocID="{D9A97FDC-BBA4-409E-8784-73A7333355D5}" presName="rootComposite1" presStyleCnt="0"/>
      <dgm:spPr/>
    </dgm:pt>
    <dgm:pt modelId="{014677F6-FADF-4B9D-AF00-07F887521519}" type="pres">
      <dgm:prSet presAssocID="{D9A97FDC-BBA4-409E-8784-73A7333355D5}" presName="rootText1" presStyleLbl="node0" presStyleIdx="0" presStyleCnt="3">
        <dgm:presLayoutVars>
          <dgm:chPref val="3"/>
        </dgm:presLayoutVars>
      </dgm:prSet>
      <dgm:spPr/>
      <dgm:t>
        <a:bodyPr/>
        <a:lstStyle/>
        <a:p>
          <a:endParaRPr lang="en-US"/>
        </a:p>
      </dgm:t>
    </dgm:pt>
    <dgm:pt modelId="{1140ED25-B017-4FDA-A582-BB2F826645A5}" type="pres">
      <dgm:prSet presAssocID="{D9A97FDC-BBA4-409E-8784-73A7333355D5}" presName="rootConnector1" presStyleLbl="node1" presStyleIdx="0" presStyleCnt="0"/>
      <dgm:spPr/>
      <dgm:t>
        <a:bodyPr/>
        <a:lstStyle/>
        <a:p>
          <a:endParaRPr lang="en-US"/>
        </a:p>
      </dgm:t>
    </dgm:pt>
    <dgm:pt modelId="{9B427008-663C-479D-8843-B8B83116352A}" type="pres">
      <dgm:prSet presAssocID="{D9A97FDC-BBA4-409E-8784-73A7333355D5}" presName="hierChild2" presStyleCnt="0"/>
      <dgm:spPr/>
    </dgm:pt>
    <dgm:pt modelId="{4418BDA3-A490-4152-A45B-E143829B8395}" type="pres">
      <dgm:prSet presAssocID="{D9A97FDC-BBA4-409E-8784-73A7333355D5}" presName="hierChild3" presStyleCnt="0"/>
      <dgm:spPr/>
    </dgm:pt>
    <dgm:pt modelId="{1115639F-F762-46D7-969A-B16645385E8A}" type="pres">
      <dgm:prSet presAssocID="{394A324B-276E-4238-9DC7-93ED03AF3A3A}" presName="hierRoot1" presStyleCnt="0">
        <dgm:presLayoutVars>
          <dgm:hierBranch val="init"/>
        </dgm:presLayoutVars>
      </dgm:prSet>
      <dgm:spPr/>
    </dgm:pt>
    <dgm:pt modelId="{16E94829-7F65-4499-8059-1BE2A3FFF25F}" type="pres">
      <dgm:prSet presAssocID="{394A324B-276E-4238-9DC7-93ED03AF3A3A}" presName="rootComposite1" presStyleCnt="0"/>
      <dgm:spPr/>
    </dgm:pt>
    <dgm:pt modelId="{53FF563D-F93E-4D34-97DD-528716E51E72}" type="pres">
      <dgm:prSet presAssocID="{394A324B-276E-4238-9DC7-93ED03AF3A3A}" presName="rootText1" presStyleLbl="node0" presStyleIdx="1" presStyleCnt="3">
        <dgm:presLayoutVars>
          <dgm:chPref val="3"/>
        </dgm:presLayoutVars>
      </dgm:prSet>
      <dgm:spPr/>
      <dgm:t>
        <a:bodyPr/>
        <a:lstStyle/>
        <a:p>
          <a:endParaRPr lang="en-US"/>
        </a:p>
      </dgm:t>
    </dgm:pt>
    <dgm:pt modelId="{F8B6BAFE-3E83-4AF9-B825-D5B7B8FD8C46}" type="pres">
      <dgm:prSet presAssocID="{394A324B-276E-4238-9DC7-93ED03AF3A3A}" presName="rootConnector1" presStyleLbl="node1" presStyleIdx="0" presStyleCnt="0"/>
      <dgm:spPr/>
      <dgm:t>
        <a:bodyPr/>
        <a:lstStyle/>
        <a:p>
          <a:endParaRPr lang="en-US"/>
        </a:p>
      </dgm:t>
    </dgm:pt>
    <dgm:pt modelId="{89A777DD-E4CC-4799-807B-288DEE3863D7}" type="pres">
      <dgm:prSet presAssocID="{394A324B-276E-4238-9DC7-93ED03AF3A3A}" presName="hierChild2" presStyleCnt="0"/>
      <dgm:spPr/>
    </dgm:pt>
    <dgm:pt modelId="{B901A03B-9967-4FE8-B3B4-E568B08E7397}" type="pres">
      <dgm:prSet presAssocID="{394A324B-276E-4238-9DC7-93ED03AF3A3A}" presName="hierChild3" presStyleCnt="0"/>
      <dgm:spPr/>
    </dgm:pt>
    <dgm:pt modelId="{5BA573D2-408E-4144-A428-A0FDE197CE02}" type="pres">
      <dgm:prSet presAssocID="{91F9FA16-E80E-4378-B04A-89A95F70A9D5}" presName="hierRoot1" presStyleCnt="0">
        <dgm:presLayoutVars>
          <dgm:hierBranch val="init"/>
        </dgm:presLayoutVars>
      </dgm:prSet>
      <dgm:spPr/>
    </dgm:pt>
    <dgm:pt modelId="{80FAA9B4-836E-4527-BF98-35EB7CF31309}" type="pres">
      <dgm:prSet presAssocID="{91F9FA16-E80E-4378-B04A-89A95F70A9D5}" presName="rootComposite1" presStyleCnt="0"/>
      <dgm:spPr/>
    </dgm:pt>
    <dgm:pt modelId="{120CC6DA-0BA3-4C96-813B-D27313267063}" type="pres">
      <dgm:prSet presAssocID="{91F9FA16-E80E-4378-B04A-89A95F70A9D5}" presName="rootText1" presStyleLbl="node0" presStyleIdx="2" presStyleCnt="3">
        <dgm:presLayoutVars>
          <dgm:chPref val="3"/>
        </dgm:presLayoutVars>
      </dgm:prSet>
      <dgm:spPr/>
      <dgm:t>
        <a:bodyPr/>
        <a:lstStyle/>
        <a:p>
          <a:endParaRPr lang="en-US"/>
        </a:p>
      </dgm:t>
    </dgm:pt>
    <dgm:pt modelId="{A5E43F7A-23AC-4B40-9865-00FC32971F5C}" type="pres">
      <dgm:prSet presAssocID="{91F9FA16-E80E-4378-B04A-89A95F70A9D5}" presName="rootConnector1" presStyleLbl="node1" presStyleIdx="0" presStyleCnt="0"/>
      <dgm:spPr/>
      <dgm:t>
        <a:bodyPr/>
        <a:lstStyle/>
        <a:p>
          <a:endParaRPr lang="en-US"/>
        </a:p>
      </dgm:t>
    </dgm:pt>
    <dgm:pt modelId="{2DADD318-DA7C-496E-9505-ACF896310966}" type="pres">
      <dgm:prSet presAssocID="{91F9FA16-E80E-4378-B04A-89A95F70A9D5}" presName="hierChild2" presStyleCnt="0"/>
      <dgm:spPr/>
    </dgm:pt>
    <dgm:pt modelId="{B8E9009F-A32D-4666-A335-25C630A687EA}" type="pres">
      <dgm:prSet presAssocID="{91F9FA16-E80E-4378-B04A-89A95F70A9D5}" presName="hierChild3" presStyleCnt="0"/>
      <dgm:spPr/>
    </dgm:pt>
  </dgm:ptLst>
  <dgm:cxnLst>
    <dgm:cxn modelId="{168C1C3F-37DA-4BA2-B5E7-10843C32C95E}" type="presOf" srcId="{394A324B-276E-4238-9DC7-93ED03AF3A3A}" destId="{F8B6BAFE-3E83-4AF9-B825-D5B7B8FD8C46}" srcOrd="1" destOrd="0" presId="urn:microsoft.com/office/officeart/2005/8/layout/orgChart1"/>
    <dgm:cxn modelId="{74291885-0ED7-4B2C-8AC6-F241A9F3BB7E}" type="presOf" srcId="{D9A97FDC-BBA4-409E-8784-73A7333355D5}" destId="{014677F6-FADF-4B9D-AF00-07F887521519}" srcOrd="0" destOrd="0" presId="urn:microsoft.com/office/officeart/2005/8/layout/orgChart1"/>
    <dgm:cxn modelId="{4F0720CF-F6BC-4670-AE5E-C13A630B8C90}" type="presOf" srcId="{91F9FA16-E80E-4378-B04A-89A95F70A9D5}" destId="{120CC6DA-0BA3-4C96-813B-D27313267063}" srcOrd="0" destOrd="0" presId="urn:microsoft.com/office/officeart/2005/8/layout/orgChart1"/>
    <dgm:cxn modelId="{15503A40-5E8F-4984-B9A4-0B2A129915A3}" type="presOf" srcId="{394A324B-276E-4238-9DC7-93ED03AF3A3A}" destId="{53FF563D-F93E-4D34-97DD-528716E51E72}" srcOrd="0" destOrd="0" presId="urn:microsoft.com/office/officeart/2005/8/layout/orgChart1"/>
    <dgm:cxn modelId="{02DCD3DE-C9D1-4245-BA9B-944A49BA7D0D}" srcId="{2B51D9D7-9F1B-43D2-BD7E-4125092B4597}" destId="{91F9FA16-E80E-4378-B04A-89A95F70A9D5}" srcOrd="2" destOrd="0" parTransId="{A5C2F95D-DD68-4A6B-BC2D-AB125B69EF2A}" sibTransId="{B79FCF55-1B5D-4334-A691-4D149A624934}"/>
    <dgm:cxn modelId="{7117FD5D-8A2F-4F64-BFFB-3C15EADE53ED}" type="presOf" srcId="{D9A97FDC-BBA4-409E-8784-73A7333355D5}" destId="{1140ED25-B017-4FDA-A582-BB2F826645A5}" srcOrd="1" destOrd="0" presId="urn:microsoft.com/office/officeart/2005/8/layout/orgChart1"/>
    <dgm:cxn modelId="{90447A9F-3508-420A-90DB-E13838C3C9B5}" srcId="{2B51D9D7-9F1B-43D2-BD7E-4125092B4597}" destId="{394A324B-276E-4238-9DC7-93ED03AF3A3A}" srcOrd="1" destOrd="0" parTransId="{C4293A7D-1ED1-4BD1-8D63-1D33BF91D4B2}" sibTransId="{EB101830-FDF5-404C-8B62-86B270F6F656}"/>
    <dgm:cxn modelId="{8E736C38-8D12-4C4D-B7F4-40D8BB81B80B}" type="presOf" srcId="{91F9FA16-E80E-4378-B04A-89A95F70A9D5}" destId="{A5E43F7A-23AC-4B40-9865-00FC32971F5C}" srcOrd="1" destOrd="0" presId="urn:microsoft.com/office/officeart/2005/8/layout/orgChart1"/>
    <dgm:cxn modelId="{25F9813A-FB1F-4E0A-A86E-511C84085F48}" srcId="{2B51D9D7-9F1B-43D2-BD7E-4125092B4597}" destId="{D9A97FDC-BBA4-409E-8784-73A7333355D5}" srcOrd="0" destOrd="0" parTransId="{2CCDD784-AC2B-41E7-84A3-1C16E007E2F0}" sibTransId="{DF42E5E2-061D-432F-8C3C-809FAC4B62DC}"/>
    <dgm:cxn modelId="{254F5491-012B-4403-BCCB-5BC5F2157967}" type="presOf" srcId="{2B51D9D7-9F1B-43D2-BD7E-4125092B4597}" destId="{72D30704-A156-4B88-A2C7-AB3B5A0478A9}" srcOrd="0" destOrd="0" presId="urn:microsoft.com/office/officeart/2005/8/layout/orgChart1"/>
    <dgm:cxn modelId="{619A038D-B73C-4902-A35E-6B5DB70550DE}" type="presParOf" srcId="{72D30704-A156-4B88-A2C7-AB3B5A0478A9}" destId="{0B3B1AFF-31DD-4073-BD44-93CF0ED6D34D}" srcOrd="0" destOrd="0" presId="urn:microsoft.com/office/officeart/2005/8/layout/orgChart1"/>
    <dgm:cxn modelId="{442C2538-301A-4EA3-BD18-C1940512E696}" type="presParOf" srcId="{0B3B1AFF-31DD-4073-BD44-93CF0ED6D34D}" destId="{D75AAF77-F3FB-4B8F-AF6E-1D152A36EF52}" srcOrd="0" destOrd="0" presId="urn:microsoft.com/office/officeart/2005/8/layout/orgChart1"/>
    <dgm:cxn modelId="{0821DCB3-262A-4B94-9019-082C21F8E443}" type="presParOf" srcId="{D75AAF77-F3FB-4B8F-AF6E-1D152A36EF52}" destId="{014677F6-FADF-4B9D-AF00-07F887521519}" srcOrd="0" destOrd="0" presId="urn:microsoft.com/office/officeart/2005/8/layout/orgChart1"/>
    <dgm:cxn modelId="{812F18D7-0277-427D-AEFE-B48A057DA985}" type="presParOf" srcId="{D75AAF77-F3FB-4B8F-AF6E-1D152A36EF52}" destId="{1140ED25-B017-4FDA-A582-BB2F826645A5}" srcOrd="1" destOrd="0" presId="urn:microsoft.com/office/officeart/2005/8/layout/orgChart1"/>
    <dgm:cxn modelId="{53DB140E-41FE-46B5-8E06-C42F86155816}" type="presParOf" srcId="{0B3B1AFF-31DD-4073-BD44-93CF0ED6D34D}" destId="{9B427008-663C-479D-8843-B8B83116352A}" srcOrd="1" destOrd="0" presId="urn:microsoft.com/office/officeart/2005/8/layout/orgChart1"/>
    <dgm:cxn modelId="{58B2DFA8-8957-4C04-9242-A17B25374C2D}" type="presParOf" srcId="{0B3B1AFF-31DD-4073-BD44-93CF0ED6D34D}" destId="{4418BDA3-A490-4152-A45B-E143829B8395}" srcOrd="2" destOrd="0" presId="urn:microsoft.com/office/officeart/2005/8/layout/orgChart1"/>
    <dgm:cxn modelId="{82C9E3DF-C60F-4F80-BDB3-0FAA184F34C3}" type="presParOf" srcId="{72D30704-A156-4B88-A2C7-AB3B5A0478A9}" destId="{1115639F-F762-46D7-969A-B16645385E8A}" srcOrd="1" destOrd="0" presId="urn:microsoft.com/office/officeart/2005/8/layout/orgChart1"/>
    <dgm:cxn modelId="{5F854B2B-7758-424A-921D-E859A8114615}" type="presParOf" srcId="{1115639F-F762-46D7-969A-B16645385E8A}" destId="{16E94829-7F65-4499-8059-1BE2A3FFF25F}" srcOrd="0" destOrd="0" presId="urn:microsoft.com/office/officeart/2005/8/layout/orgChart1"/>
    <dgm:cxn modelId="{E02D3D99-AF99-4743-ACE7-C0BDABD090EC}" type="presParOf" srcId="{16E94829-7F65-4499-8059-1BE2A3FFF25F}" destId="{53FF563D-F93E-4D34-97DD-528716E51E72}" srcOrd="0" destOrd="0" presId="urn:microsoft.com/office/officeart/2005/8/layout/orgChart1"/>
    <dgm:cxn modelId="{AFAA4AB6-5654-4554-B907-EF041CF1E189}" type="presParOf" srcId="{16E94829-7F65-4499-8059-1BE2A3FFF25F}" destId="{F8B6BAFE-3E83-4AF9-B825-D5B7B8FD8C46}" srcOrd="1" destOrd="0" presId="urn:microsoft.com/office/officeart/2005/8/layout/orgChart1"/>
    <dgm:cxn modelId="{250A75E9-5297-4020-90D6-54AC9D13D76A}" type="presParOf" srcId="{1115639F-F762-46D7-969A-B16645385E8A}" destId="{89A777DD-E4CC-4799-807B-288DEE3863D7}" srcOrd="1" destOrd="0" presId="urn:microsoft.com/office/officeart/2005/8/layout/orgChart1"/>
    <dgm:cxn modelId="{FBCC29EB-A6EB-4534-A7DD-494093CCA8A8}" type="presParOf" srcId="{1115639F-F762-46D7-969A-B16645385E8A}" destId="{B901A03B-9967-4FE8-B3B4-E568B08E7397}" srcOrd="2" destOrd="0" presId="urn:microsoft.com/office/officeart/2005/8/layout/orgChart1"/>
    <dgm:cxn modelId="{64ED775F-87CF-4970-8C3C-556AA45DA36D}" type="presParOf" srcId="{72D30704-A156-4B88-A2C7-AB3B5A0478A9}" destId="{5BA573D2-408E-4144-A428-A0FDE197CE02}" srcOrd="2" destOrd="0" presId="urn:microsoft.com/office/officeart/2005/8/layout/orgChart1"/>
    <dgm:cxn modelId="{05D7EA81-D0C2-414A-9E69-8505E1991189}" type="presParOf" srcId="{5BA573D2-408E-4144-A428-A0FDE197CE02}" destId="{80FAA9B4-836E-4527-BF98-35EB7CF31309}" srcOrd="0" destOrd="0" presId="urn:microsoft.com/office/officeart/2005/8/layout/orgChart1"/>
    <dgm:cxn modelId="{370FD82E-44FE-4A37-B32E-6DF57F150111}" type="presParOf" srcId="{80FAA9B4-836E-4527-BF98-35EB7CF31309}" destId="{120CC6DA-0BA3-4C96-813B-D27313267063}" srcOrd="0" destOrd="0" presId="urn:microsoft.com/office/officeart/2005/8/layout/orgChart1"/>
    <dgm:cxn modelId="{90AB0A27-E063-4454-8050-EFAB7DDF407A}" type="presParOf" srcId="{80FAA9B4-836E-4527-BF98-35EB7CF31309}" destId="{A5E43F7A-23AC-4B40-9865-00FC32971F5C}" srcOrd="1" destOrd="0" presId="urn:microsoft.com/office/officeart/2005/8/layout/orgChart1"/>
    <dgm:cxn modelId="{8DB4621C-43EF-4B85-B3EA-3E482402E331}" type="presParOf" srcId="{5BA573D2-408E-4144-A428-A0FDE197CE02}" destId="{2DADD318-DA7C-496E-9505-ACF896310966}" srcOrd="1" destOrd="0" presId="urn:microsoft.com/office/officeart/2005/8/layout/orgChart1"/>
    <dgm:cxn modelId="{CDE4ADF3-E710-430C-9E39-2D24CAFAD506}" type="presParOf" srcId="{5BA573D2-408E-4144-A428-A0FDE197CE02}" destId="{B8E9009F-A32D-4666-A335-25C630A687E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6D862A-3BDC-4422-B28D-7C1C08363F5A}"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s-ES"/>
        </a:p>
      </dgm:t>
    </dgm:pt>
    <dgm:pt modelId="{B1087220-1342-4DA9-AE28-45DB3AAC2594}">
      <dgm:prSet>
        <dgm:style>
          <a:lnRef idx="2">
            <a:schemeClr val="accent6"/>
          </a:lnRef>
          <a:fillRef idx="1">
            <a:schemeClr val="lt1"/>
          </a:fillRef>
          <a:effectRef idx="0">
            <a:schemeClr val="accent6"/>
          </a:effectRef>
          <a:fontRef idx="minor">
            <a:schemeClr val="dk1"/>
          </a:fontRef>
        </dgm:style>
      </dgm:prSet>
      <dgm:spPr/>
      <dgm:t>
        <a:bodyPr/>
        <a:lstStyle/>
        <a:p>
          <a:pPr rtl="0"/>
          <a:r>
            <a:rPr lang="en-GB" smtClean="0"/>
            <a:t>El daño debe subsistir al momento de la sentencia (no debe haber sido reparado por el causante del daño).</a:t>
          </a:r>
          <a:endParaRPr lang="es-ES"/>
        </a:p>
      </dgm:t>
    </dgm:pt>
    <dgm:pt modelId="{5DC3240C-8D9C-4BDB-B4A1-6A6F1A54710A}" type="parTrans" cxnId="{A46F6DC4-15DB-4664-88B1-1B3188206086}">
      <dgm:prSet/>
      <dgm:spPr/>
      <dgm:t>
        <a:bodyPr/>
        <a:lstStyle/>
        <a:p>
          <a:endParaRPr lang="es-ES"/>
        </a:p>
      </dgm:t>
    </dgm:pt>
    <dgm:pt modelId="{60B282BC-56E7-405A-821C-0009D21C77AE}" type="sibTrans" cxnId="{A46F6DC4-15DB-4664-88B1-1B3188206086}">
      <dgm:prSet/>
      <dgm:spPr/>
      <dgm:t>
        <a:bodyPr/>
        <a:lstStyle/>
        <a:p>
          <a:endParaRPr lang="es-ES"/>
        </a:p>
      </dgm:t>
    </dgm:pt>
    <dgm:pt modelId="{37B48555-388D-4757-89E9-BA0CABECE20D}">
      <dgm:prSet>
        <dgm:style>
          <a:lnRef idx="2">
            <a:schemeClr val="accent2"/>
          </a:lnRef>
          <a:fillRef idx="1">
            <a:schemeClr val="lt1"/>
          </a:fillRef>
          <a:effectRef idx="0">
            <a:schemeClr val="accent2"/>
          </a:effectRef>
          <a:fontRef idx="minor">
            <a:schemeClr val="dk1"/>
          </a:fontRef>
        </dgm:style>
      </dgm:prSet>
      <dgm:spPr/>
      <dgm:t>
        <a:bodyPr/>
        <a:lstStyle/>
        <a:p>
          <a:pPr rtl="0"/>
          <a:r>
            <a:rPr lang="en-GB" dirty="0" smtClean="0"/>
            <a:t>Si la </a:t>
          </a:r>
          <a:r>
            <a:rPr lang="en-GB" dirty="0" err="1" smtClean="0"/>
            <a:t>propia</a:t>
          </a:r>
          <a:r>
            <a:rPr lang="en-GB" dirty="0" smtClean="0"/>
            <a:t> </a:t>
          </a:r>
          <a:r>
            <a:rPr lang="en-GB" dirty="0" err="1" smtClean="0"/>
            <a:t>víctima</a:t>
          </a:r>
          <a:r>
            <a:rPr lang="en-GB" dirty="0" smtClean="0"/>
            <a:t> o un </a:t>
          </a:r>
          <a:r>
            <a:rPr lang="en-GB" dirty="0" err="1" smtClean="0"/>
            <a:t>tercero</a:t>
          </a:r>
          <a:r>
            <a:rPr lang="en-GB" dirty="0" smtClean="0"/>
            <a:t> </a:t>
          </a:r>
          <a:r>
            <a:rPr lang="en-GB" dirty="0" err="1" smtClean="0"/>
            <a:t>reparó</a:t>
          </a:r>
          <a:r>
            <a:rPr lang="en-GB" dirty="0" smtClean="0"/>
            <a:t> el </a:t>
          </a:r>
          <a:r>
            <a:rPr lang="en-GB" dirty="0" err="1" smtClean="0"/>
            <a:t>daño</a:t>
          </a:r>
          <a:r>
            <a:rPr lang="en-GB" dirty="0" smtClean="0"/>
            <a:t>, lo </a:t>
          </a:r>
          <a:r>
            <a:rPr lang="en-GB" dirty="0" err="1" smtClean="0"/>
            <a:t>mismo</a:t>
          </a:r>
          <a:r>
            <a:rPr lang="en-GB" dirty="0" smtClean="0"/>
            <a:t> </a:t>
          </a:r>
          <a:r>
            <a:rPr lang="en-GB" dirty="0" err="1" smtClean="0"/>
            <a:t>subsiste</a:t>
          </a:r>
          <a:r>
            <a:rPr lang="en-GB" dirty="0" smtClean="0"/>
            <a:t> el </a:t>
          </a:r>
          <a:r>
            <a:rPr lang="en-GB" dirty="0" err="1" smtClean="0"/>
            <a:t>daño</a:t>
          </a:r>
          <a:r>
            <a:rPr lang="en-GB" dirty="0" smtClean="0"/>
            <a:t>.</a:t>
          </a:r>
          <a:endParaRPr lang="es-ES" dirty="0"/>
        </a:p>
      </dgm:t>
    </dgm:pt>
    <dgm:pt modelId="{8280EE64-41E8-4A55-A0EA-46D6EDA863DC}" type="parTrans" cxnId="{7D50977F-C530-4FC9-88CD-3F551E372CD0}">
      <dgm:prSet/>
      <dgm:spPr/>
      <dgm:t>
        <a:bodyPr/>
        <a:lstStyle/>
        <a:p>
          <a:endParaRPr lang="es-ES"/>
        </a:p>
      </dgm:t>
    </dgm:pt>
    <dgm:pt modelId="{DF1E2E9F-D8DB-4A8B-A34B-7F5DF46B24FF}" type="sibTrans" cxnId="{7D50977F-C530-4FC9-88CD-3F551E372CD0}">
      <dgm:prSet/>
      <dgm:spPr/>
      <dgm:t>
        <a:bodyPr/>
        <a:lstStyle/>
        <a:p>
          <a:endParaRPr lang="es-ES"/>
        </a:p>
      </dgm:t>
    </dgm:pt>
    <dgm:pt modelId="{37224ACF-14D4-4321-8A0E-529EBB5E0FEC}">
      <dgm:prSet>
        <dgm:style>
          <a:lnRef idx="2">
            <a:schemeClr val="accent4"/>
          </a:lnRef>
          <a:fillRef idx="1">
            <a:schemeClr val="lt1"/>
          </a:fillRef>
          <a:effectRef idx="0">
            <a:schemeClr val="accent4"/>
          </a:effectRef>
          <a:fontRef idx="minor">
            <a:schemeClr val="dk1"/>
          </a:fontRef>
        </dgm:style>
      </dgm:prSet>
      <dgm:spPr/>
      <dgm:t>
        <a:bodyPr/>
        <a:lstStyle/>
        <a:p>
          <a:pPr rtl="0"/>
          <a:r>
            <a:rPr lang="en-GB" smtClean="0"/>
            <a:t>La víctima o el tercero pueden reclamar el reembolso de lo invertido. </a:t>
          </a:r>
          <a:endParaRPr lang="es-ES"/>
        </a:p>
      </dgm:t>
    </dgm:pt>
    <dgm:pt modelId="{18B3C988-CAC8-423A-9128-5F94D96CAC3D}" type="parTrans" cxnId="{35982278-07BF-4EF3-A3E3-3E6E8D456983}">
      <dgm:prSet/>
      <dgm:spPr/>
      <dgm:t>
        <a:bodyPr/>
        <a:lstStyle/>
        <a:p>
          <a:endParaRPr lang="es-ES"/>
        </a:p>
      </dgm:t>
    </dgm:pt>
    <dgm:pt modelId="{A7B45D50-AB83-49B5-90EA-6E600DEE74E4}" type="sibTrans" cxnId="{35982278-07BF-4EF3-A3E3-3E6E8D456983}">
      <dgm:prSet/>
      <dgm:spPr/>
      <dgm:t>
        <a:bodyPr/>
        <a:lstStyle/>
        <a:p>
          <a:endParaRPr lang="es-ES"/>
        </a:p>
      </dgm:t>
    </dgm:pt>
    <dgm:pt modelId="{9DEA79C3-42E5-40A7-AE25-2C510F06CCE6}" type="pres">
      <dgm:prSet presAssocID="{636D862A-3BDC-4422-B28D-7C1C08363F5A}" presName="Name0" presStyleCnt="0">
        <dgm:presLayoutVars>
          <dgm:chPref val="3"/>
          <dgm:dir/>
          <dgm:animLvl val="lvl"/>
          <dgm:resizeHandles/>
        </dgm:presLayoutVars>
      </dgm:prSet>
      <dgm:spPr/>
      <dgm:t>
        <a:bodyPr/>
        <a:lstStyle/>
        <a:p>
          <a:endParaRPr lang="en-US"/>
        </a:p>
      </dgm:t>
    </dgm:pt>
    <dgm:pt modelId="{93869E51-047F-433C-ACED-389A73C36133}" type="pres">
      <dgm:prSet presAssocID="{B1087220-1342-4DA9-AE28-45DB3AAC2594}" presName="horFlow" presStyleCnt="0"/>
      <dgm:spPr/>
    </dgm:pt>
    <dgm:pt modelId="{D43348B0-9412-48B4-B5FF-85577EB9F1BE}" type="pres">
      <dgm:prSet presAssocID="{B1087220-1342-4DA9-AE28-45DB3AAC2594}" presName="bigChev" presStyleLbl="node1" presStyleIdx="0" presStyleCnt="3"/>
      <dgm:spPr/>
      <dgm:t>
        <a:bodyPr/>
        <a:lstStyle/>
        <a:p>
          <a:endParaRPr lang="en-US"/>
        </a:p>
      </dgm:t>
    </dgm:pt>
    <dgm:pt modelId="{00ADF3D4-F12D-419D-B128-F432B90293AF}" type="pres">
      <dgm:prSet presAssocID="{B1087220-1342-4DA9-AE28-45DB3AAC2594}" presName="vSp" presStyleCnt="0"/>
      <dgm:spPr/>
    </dgm:pt>
    <dgm:pt modelId="{F149A8FB-EC5E-410C-A860-E29E6B256D88}" type="pres">
      <dgm:prSet presAssocID="{37B48555-388D-4757-89E9-BA0CABECE20D}" presName="horFlow" presStyleCnt="0"/>
      <dgm:spPr/>
    </dgm:pt>
    <dgm:pt modelId="{F143DAEB-3111-4654-9C76-C295B88BB50E}" type="pres">
      <dgm:prSet presAssocID="{37B48555-388D-4757-89E9-BA0CABECE20D}" presName="bigChev" presStyleLbl="node1" presStyleIdx="1" presStyleCnt="3"/>
      <dgm:spPr/>
      <dgm:t>
        <a:bodyPr/>
        <a:lstStyle/>
        <a:p>
          <a:endParaRPr lang="en-US"/>
        </a:p>
      </dgm:t>
    </dgm:pt>
    <dgm:pt modelId="{D8AB718C-6ADF-43D3-8AB0-80487DB1719E}" type="pres">
      <dgm:prSet presAssocID="{37B48555-388D-4757-89E9-BA0CABECE20D}" presName="vSp" presStyleCnt="0"/>
      <dgm:spPr/>
    </dgm:pt>
    <dgm:pt modelId="{2971D529-2AE7-440C-B40E-92A07514AA31}" type="pres">
      <dgm:prSet presAssocID="{37224ACF-14D4-4321-8A0E-529EBB5E0FEC}" presName="horFlow" presStyleCnt="0"/>
      <dgm:spPr/>
    </dgm:pt>
    <dgm:pt modelId="{0E36AE90-3FBF-4BD2-B062-DA1D7100B2A4}" type="pres">
      <dgm:prSet presAssocID="{37224ACF-14D4-4321-8A0E-529EBB5E0FEC}" presName="bigChev" presStyleLbl="node1" presStyleIdx="2" presStyleCnt="3"/>
      <dgm:spPr/>
      <dgm:t>
        <a:bodyPr/>
        <a:lstStyle/>
        <a:p>
          <a:endParaRPr lang="en-US"/>
        </a:p>
      </dgm:t>
    </dgm:pt>
  </dgm:ptLst>
  <dgm:cxnLst>
    <dgm:cxn modelId="{E4999A88-941C-42C1-88BE-9BBB47F0DB45}" type="presOf" srcId="{B1087220-1342-4DA9-AE28-45DB3AAC2594}" destId="{D43348B0-9412-48B4-B5FF-85577EB9F1BE}" srcOrd="0" destOrd="0" presId="urn:microsoft.com/office/officeart/2005/8/layout/lProcess3"/>
    <dgm:cxn modelId="{1EAC7C35-F186-438E-A879-19AABFE26BB5}" type="presOf" srcId="{37224ACF-14D4-4321-8A0E-529EBB5E0FEC}" destId="{0E36AE90-3FBF-4BD2-B062-DA1D7100B2A4}" srcOrd="0" destOrd="0" presId="urn:microsoft.com/office/officeart/2005/8/layout/lProcess3"/>
    <dgm:cxn modelId="{7D50977F-C530-4FC9-88CD-3F551E372CD0}" srcId="{636D862A-3BDC-4422-B28D-7C1C08363F5A}" destId="{37B48555-388D-4757-89E9-BA0CABECE20D}" srcOrd="1" destOrd="0" parTransId="{8280EE64-41E8-4A55-A0EA-46D6EDA863DC}" sibTransId="{DF1E2E9F-D8DB-4A8B-A34B-7F5DF46B24FF}"/>
    <dgm:cxn modelId="{A46F6DC4-15DB-4664-88B1-1B3188206086}" srcId="{636D862A-3BDC-4422-B28D-7C1C08363F5A}" destId="{B1087220-1342-4DA9-AE28-45DB3AAC2594}" srcOrd="0" destOrd="0" parTransId="{5DC3240C-8D9C-4BDB-B4A1-6A6F1A54710A}" sibTransId="{60B282BC-56E7-405A-821C-0009D21C77AE}"/>
    <dgm:cxn modelId="{35982278-07BF-4EF3-A3E3-3E6E8D456983}" srcId="{636D862A-3BDC-4422-B28D-7C1C08363F5A}" destId="{37224ACF-14D4-4321-8A0E-529EBB5E0FEC}" srcOrd="2" destOrd="0" parTransId="{18B3C988-CAC8-423A-9128-5F94D96CAC3D}" sibTransId="{A7B45D50-AB83-49B5-90EA-6E600DEE74E4}"/>
    <dgm:cxn modelId="{6F6A724E-460B-47BA-851D-8C7C7337039D}" type="presOf" srcId="{636D862A-3BDC-4422-B28D-7C1C08363F5A}" destId="{9DEA79C3-42E5-40A7-AE25-2C510F06CCE6}" srcOrd="0" destOrd="0" presId="urn:microsoft.com/office/officeart/2005/8/layout/lProcess3"/>
    <dgm:cxn modelId="{7E051562-1D98-4D8A-9F86-83529E17D9CC}" type="presOf" srcId="{37B48555-388D-4757-89E9-BA0CABECE20D}" destId="{F143DAEB-3111-4654-9C76-C295B88BB50E}" srcOrd="0" destOrd="0" presId="urn:microsoft.com/office/officeart/2005/8/layout/lProcess3"/>
    <dgm:cxn modelId="{9943BF6E-3CDF-48A7-BC61-4511839490BF}" type="presParOf" srcId="{9DEA79C3-42E5-40A7-AE25-2C510F06CCE6}" destId="{93869E51-047F-433C-ACED-389A73C36133}" srcOrd="0" destOrd="0" presId="urn:microsoft.com/office/officeart/2005/8/layout/lProcess3"/>
    <dgm:cxn modelId="{2CB31031-C6DE-4F73-9E14-668096B2BECE}" type="presParOf" srcId="{93869E51-047F-433C-ACED-389A73C36133}" destId="{D43348B0-9412-48B4-B5FF-85577EB9F1BE}" srcOrd="0" destOrd="0" presId="urn:microsoft.com/office/officeart/2005/8/layout/lProcess3"/>
    <dgm:cxn modelId="{DD63B100-CBA6-424A-9E0D-19547F278A99}" type="presParOf" srcId="{9DEA79C3-42E5-40A7-AE25-2C510F06CCE6}" destId="{00ADF3D4-F12D-419D-B128-F432B90293AF}" srcOrd="1" destOrd="0" presId="urn:microsoft.com/office/officeart/2005/8/layout/lProcess3"/>
    <dgm:cxn modelId="{F25BC91D-6EE7-4281-8199-A9BBB78A31E5}" type="presParOf" srcId="{9DEA79C3-42E5-40A7-AE25-2C510F06CCE6}" destId="{F149A8FB-EC5E-410C-A860-E29E6B256D88}" srcOrd="2" destOrd="0" presId="urn:microsoft.com/office/officeart/2005/8/layout/lProcess3"/>
    <dgm:cxn modelId="{38BCD97E-3CA9-496D-B39B-079BBEC6230F}" type="presParOf" srcId="{F149A8FB-EC5E-410C-A860-E29E6B256D88}" destId="{F143DAEB-3111-4654-9C76-C295B88BB50E}" srcOrd="0" destOrd="0" presId="urn:microsoft.com/office/officeart/2005/8/layout/lProcess3"/>
    <dgm:cxn modelId="{B72C65D1-0257-4453-A2DF-E025C44570AF}" type="presParOf" srcId="{9DEA79C3-42E5-40A7-AE25-2C510F06CCE6}" destId="{D8AB718C-6ADF-43D3-8AB0-80487DB1719E}" srcOrd="3" destOrd="0" presId="urn:microsoft.com/office/officeart/2005/8/layout/lProcess3"/>
    <dgm:cxn modelId="{8A50A91E-ABC9-4EB8-83ED-0914DB948DC0}" type="presParOf" srcId="{9DEA79C3-42E5-40A7-AE25-2C510F06CCE6}" destId="{2971D529-2AE7-440C-B40E-92A07514AA31}" srcOrd="4" destOrd="0" presId="urn:microsoft.com/office/officeart/2005/8/layout/lProcess3"/>
    <dgm:cxn modelId="{0C1A72A4-FEF4-4B60-B608-6D218791613A}" type="presParOf" srcId="{2971D529-2AE7-440C-B40E-92A07514AA31}" destId="{0E36AE90-3FBF-4BD2-B062-DA1D7100B2A4}"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129B05-491A-4788-9D41-745C8DDA6B9B}"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6AB50C90-06CA-4C80-95F7-B77F5EBF9AB8}">
      <dgm:prSet>
        <dgm:style>
          <a:lnRef idx="1">
            <a:schemeClr val="accent2"/>
          </a:lnRef>
          <a:fillRef idx="2">
            <a:schemeClr val="accent2"/>
          </a:fillRef>
          <a:effectRef idx="1">
            <a:schemeClr val="accent2"/>
          </a:effectRef>
          <a:fontRef idx="minor">
            <a:schemeClr val="dk1"/>
          </a:fontRef>
        </dgm:style>
      </dgm:prSet>
      <dgm:spPr/>
      <dgm:t>
        <a:bodyPr/>
        <a:lstStyle/>
        <a:p>
          <a:pPr rtl="0"/>
          <a:r>
            <a:rPr lang="en-GB" smtClean="0"/>
            <a:t>Reparación por el responsable : obligación extinguida</a:t>
          </a:r>
          <a:endParaRPr lang="es-ES"/>
        </a:p>
      </dgm:t>
    </dgm:pt>
    <dgm:pt modelId="{B202AE74-1747-49C1-9D62-2FDA807E9352}" type="parTrans" cxnId="{498BD5A9-EA6D-438E-B56D-6D170DA2CD4E}">
      <dgm:prSet/>
      <dgm:spPr/>
      <dgm:t>
        <a:bodyPr/>
        <a:lstStyle/>
        <a:p>
          <a:endParaRPr lang="es-ES"/>
        </a:p>
      </dgm:t>
    </dgm:pt>
    <dgm:pt modelId="{68BF7080-364B-4A17-A6B9-F49F1014946A}" type="sibTrans" cxnId="{498BD5A9-EA6D-438E-B56D-6D170DA2CD4E}">
      <dgm:prSet/>
      <dgm:spPr/>
      <dgm:t>
        <a:bodyPr/>
        <a:lstStyle/>
        <a:p>
          <a:endParaRPr lang="es-ES"/>
        </a:p>
      </dgm:t>
    </dgm:pt>
    <dgm:pt modelId="{7555F555-0230-4595-986B-3616B6F7D701}">
      <dgm:prSet>
        <dgm:style>
          <a:lnRef idx="1">
            <a:schemeClr val="accent4"/>
          </a:lnRef>
          <a:fillRef idx="2">
            <a:schemeClr val="accent4"/>
          </a:fillRef>
          <a:effectRef idx="1">
            <a:schemeClr val="accent4"/>
          </a:effectRef>
          <a:fontRef idx="minor">
            <a:schemeClr val="dk1"/>
          </a:fontRef>
        </dgm:style>
      </dgm:prSet>
      <dgm:spPr/>
      <dgm:t>
        <a:bodyPr/>
        <a:lstStyle/>
        <a:p>
          <a:pPr rtl="0"/>
          <a:r>
            <a:rPr lang="en-GB" smtClean="0"/>
            <a:t>No es que no haya responsabilidad por falta de la subsistencia del daño, sino lisa y llanamente ha mediado cumplimiento de la obligación de resarcir que incumbía al responsable.</a:t>
          </a:r>
          <a:endParaRPr lang="es-ES"/>
        </a:p>
      </dgm:t>
    </dgm:pt>
    <dgm:pt modelId="{9B442D04-50F2-4226-B761-865B13E402B5}" type="parTrans" cxnId="{939E954C-B515-4275-B260-B9D041A7F9B6}">
      <dgm:prSet/>
      <dgm:spPr/>
      <dgm:t>
        <a:bodyPr/>
        <a:lstStyle/>
        <a:p>
          <a:endParaRPr lang="es-ES"/>
        </a:p>
      </dgm:t>
    </dgm:pt>
    <dgm:pt modelId="{4704912E-C14A-4EA7-A97B-A649FA2C564A}" type="sibTrans" cxnId="{939E954C-B515-4275-B260-B9D041A7F9B6}">
      <dgm:prSet/>
      <dgm:spPr/>
      <dgm:t>
        <a:bodyPr/>
        <a:lstStyle/>
        <a:p>
          <a:endParaRPr lang="es-ES"/>
        </a:p>
      </dgm:t>
    </dgm:pt>
    <dgm:pt modelId="{27CC58D9-CDE5-4DC4-97D2-EB0D9DB6F918}" type="pres">
      <dgm:prSet presAssocID="{3E129B05-491A-4788-9D41-745C8DDA6B9B}" presName="Name0" presStyleCnt="0">
        <dgm:presLayoutVars>
          <dgm:chPref val="3"/>
          <dgm:dir/>
          <dgm:animLvl val="lvl"/>
          <dgm:resizeHandles/>
        </dgm:presLayoutVars>
      </dgm:prSet>
      <dgm:spPr/>
      <dgm:t>
        <a:bodyPr/>
        <a:lstStyle/>
        <a:p>
          <a:endParaRPr lang="en-US"/>
        </a:p>
      </dgm:t>
    </dgm:pt>
    <dgm:pt modelId="{49B1C7F2-2F1B-4F19-AB4C-48D04DAF8CAC}" type="pres">
      <dgm:prSet presAssocID="{6AB50C90-06CA-4C80-95F7-B77F5EBF9AB8}" presName="horFlow" presStyleCnt="0"/>
      <dgm:spPr/>
    </dgm:pt>
    <dgm:pt modelId="{47B9334D-77AB-4DB8-822C-230C0BA591CF}" type="pres">
      <dgm:prSet presAssocID="{6AB50C90-06CA-4C80-95F7-B77F5EBF9AB8}" presName="bigChev" presStyleLbl="node1" presStyleIdx="0" presStyleCnt="2"/>
      <dgm:spPr/>
      <dgm:t>
        <a:bodyPr/>
        <a:lstStyle/>
        <a:p>
          <a:endParaRPr lang="en-US"/>
        </a:p>
      </dgm:t>
    </dgm:pt>
    <dgm:pt modelId="{6C984B81-C971-4F0F-943F-46BEE245161A}" type="pres">
      <dgm:prSet presAssocID="{6AB50C90-06CA-4C80-95F7-B77F5EBF9AB8}" presName="vSp" presStyleCnt="0"/>
      <dgm:spPr/>
    </dgm:pt>
    <dgm:pt modelId="{71AB01CE-D11F-4EFD-BA93-7776BEB8D004}" type="pres">
      <dgm:prSet presAssocID="{7555F555-0230-4595-986B-3616B6F7D701}" presName="horFlow" presStyleCnt="0"/>
      <dgm:spPr/>
    </dgm:pt>
    <dgm:pt modelId="{FD1ED6B3-1202-4D2F-B393-BAE2D59E5C4B}" type="pres">
      <dgm:prSet presAssocID="{7555F555-0230-4595-986B-3616B6F7D701}" presName="bigChev" presStyleLbl="node1" presStyleIdx="1" presStyleCnt="2"/>
      <dgm:spPr/>
      <dgm:t>
        <a:bodyPr/>
        <a:lstStyle/>
        <a:p>
          <a:endParaRPr lang="en-US"/>
        </a:p>
      </dgm:t>
    </dgm:pt>
  </dgm:ptLst>
  <dgm:cxnLst>
    <dgm:cxn modelId="{498BD5A9-EA6D-438E-B56D-6D170DA2CD4E}" srcId="{3E129B05-491A-4788-9D41-745C8DDA6B9B}" destId="{6AB50C90-06CA-4C80-95F7-B77F5EBF9AB8}" srcOrd="0" destOrd="0" parTransId="{B202AE74-1747-49C1-9D62-2FDA807E9352}" sibTransId="{68BF7080-364B-4A17-A6B9-F49F1014946A}"/>
    <dgm:cxn modelId="{9C038DFE-9A5E-4DB3-BD1C-EE8387C9EEA2}" type="presOf" srcId="{3E129B05-491A-4788-9D41-745C8DDA6B9B}" destId="{27CC58D9-CDE5-4DC4-97D2-EB0D9DB6F918}" srcOrd="0" destOrd="0" presId="urn:microsoft.com/office/officeart/2005/8/layout/lProcess3"/>
    <dgm:cxn modelId="{939E954C-B515-4275-B260-B9D041A7F9B6}" srcId="{3E129B05-491A-4788-9D41-745C8DDA6B9B}" destId="{7555F555-0230-4595-986B-3616B6F7D701}" srcOrd="1" destOrd="0" parTransId="{9B442D04-50F2-4226-B761-865B13E402B5}" sibTransId="{4704912E-C14A-4EA7-A97B-A649FA2C564A}"/>
    <dgm:cxn modelId="{4FDF08DE-018E-4BB5-AED5-A0880DAB0C3A}" type="presOf" srcId="{7555F555-0230-4595-986B-3616B6F7D701}" destId="{FD1ED6B3-1202-4D2F-B393-BAE2D59E5C4B}" srcOrd="0" destOrd="0" presId="urn:microsoft.com/office/officeart/2005/8/layout/lProcess3"/>
    <dgm:cxn modelId="{70D65626-E30D-4CC3-A76E-C75B68C2E900}" type="presOf" srcId="{6AB50C90-06CA-4C80-95F7-B77F5EBF9AB8}" destId="{47B9334D-77AB-4DB8-822C-230C0BA591CF}" srcOrd="0" destOrd="0" presId="urn:microsoft.com/office/officeart/2005/8/layout/lProcess3"/>
    <dgm:cxn modelId="{218E6332-6BC4-4101-B22A-3854B2110A58}" type="presParOf" srcId="{27CC58D9-CDE5-4DC4-97D2-EB0D9DB6F918}" destId="{49B1C7F2-2F1B-4F19-AB4C-48D04DAF8CAC}" srcOrd="0" destOrd="0" presId="urn:microsoft.com/office/officeart/2005/8/layout/lProcess3"/>
    <dgm:cxn modelId="{BC3D589D-3C7D-4C15-974D-F172A8B32FF6}" type="presParOf" srcId="{49B1C7F2-2F1B-4F19-AB4C-48D04DAF8CAC}" destId="{47B9334D-77AB-4DB8-822C-230C0BA591CF}" srcOrd="0" destOrd="0" presId="urn:microsoft.com/office/officeart/2005/8/layout/lProcess3"/>
    <dgm:cxn modelId="{7A8CB61B-541F-432A-8FBF-1CB52AA4C273}" type="presParOf" srcId="{27CC58D9-CDE5-4DC4-97D2-EB0D9DB6F918}" destId="{6C984B81-C971-4F0F-943F-46BEE245161A}" srcOrd="1" destOrd="0" presId="urn:microsoft.com/office/officeart/2005/8/layout/lProcess3"/>
    <dgm:cxn modelId="{EAC70091-5052-446C-9E3C-4E969C4C96D7}" type="presParOf" srcId="{27CC58D9-CDE5-4DC4-97D2-EB0D9DB6F918}" destId="{71AB01CE-D11F-4EFD-BA93-7776BEB8D004}" srcOrd="2" destOrd="0" presId="urn:microsoft.com/office/officeart/2005/8/layout/lProcess3"/>
    <dgm:cxn modelId="{CD41A3F2-5F62-482D-BD1B-08513B231698}" type="presParOf" srcId="{71AB01CE-D11F-4EFD-BA93-7776BEB8D004}" destId="{FD1ED6B3-1202-4D2F-B393-BAE2D59E5C4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D3801EB-9B9C-42E9-B59D-D0C89672561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3893F356-A6AB-4869-9E71-DDE18BB4D820}">
      <dgm:prSet>
        <dgm:style>
          <a:lnRef idx="2">
            <a:schemeClr val="accent6"/>
          </a:lnRef>
          <a:fillRef idx="1">
            <a:schemeClr val="lt1"/>
          </a:fillRef>
          <a:effectRef idx="0">
            <a:schemeClr val="accent6"/>
          </a:effectRef>
          <a:fontRef idx="minor">
            <a:schemeClr val="dk1"/>
          </a:fontRef>
        </dgm:style>
      </dgm:prSet>
      <dgm:spPr/>
      <dgm:t>
        <a:bodyPr/>
        <a:lstStyle/>
        <a:p>
          <a:pPr rtl="0"/>
          <a:r>
            <a:rPr lang="en-GB" smtClean="0"/>
            <a:t>Sólo la persona que sufre el daño en un interés propio de manera directa o indirecta puede reclamarlo.</a:t>
          </a:r>
          <a:endParaRPr lang="es-ES"/>
        </a:p>
      </dgm:t>
    </dgm:pt>
    <dgm:pt modelId="{3B493209-4DF1-4CE9-B47C-98CDEEB08608}" type="parTrans" cxnId="{CABD053A-F5ED-4D18-9F0D-05D745C1D7E0}">
      <dgm:prSet/>
      <dgm:spPr/>
      <dgm:t>
        <a:bodyPr/>
        <a:lstStyle/>
        <a:p>
          <a:endParaRPr lang="es-ES"/>
        </a:p>
      </dgm:t>
    </dgm:pt>
    <dgm:pt modelId="{6E7D6F36-BA52-40BE-9875-CD5655208135}" type="sibTrans" cxnId="{CABD053A-F5ED-4D18-9F0D-05D745C1D7E0}">
      <dgm:prSet/>
      <dgm:spPr/>
      <dgm:t>
        <a:bodyPr/>
        <a:lstStyle/>
        <a:p>
          <a:endParaRPr lang="es-ES"/>
        </a:p>
      </dgm:t>
    </dgm:pt>
    <dgm:pt modelId="{F92C2941-B1AE-41CA-965C-E5830929C910}">
      <dgm:prSet>
        <dgm:style>
          <a:lnRef idx="2">
            <a:schemeClr val="accent4"/>
          </a:lnRef>
          <a:fillRef idx="1">
            <a:schemeClr val="lt1"/>
          </a:fillRef>
          <a:effectRef idx="0">
            <a:schemeClr val="accent4"/>
          </a:effectRef>
          <a:fontRef idx="minor">
            <a:schemeClr val="dk1"/>
          </a:fontRef>
        </dgm:style>
      </dgm:prSet>
      <dgm:spPr/>
      <dgm:t>
        <a:bodyPr/>
        <a:lstStyle/>
        <a:p>
          <a:pPr rtl="0"/>
          <a:r>
            <a:rPr lang="en-GB" smtClean="0"/>
            <a:t>Es un presupuesto de la acción</a:t>
          </a:r>
          <a:endParaRPr lang="es-ES"/>
        </a:p>
      </dgm:t>
    </dgm:pt>
    <dgm:pt modelId="{8EC722A9-F811-4D10-AFE1-2A34446CCA77}" type="parTrans" cxnId="{D2440B01-E123-46CA-A831-379DEDA18E99}">
      <dgm:prSet/>
      <dgm:spPr/>
      <dgm:t>
        <a:bodyPr/>
        <a:lstStyle/>
        <a:p>
          <a:endParaRPr lang="es-ES"/>
        </a:p>
      </dgm:t>
    </dgm:pt>
    <dgm:pt modelId="{B1F9896F-0FED-404E-8636-24E0DE3BB1BA}" type="sibTrans" cxnId="{D2440B01-E123-46CA-A831-379DEDA18E99}">
      <dgm:prSet/>
      <dgm:spPr/>
      <dgm:t>
        <a:bodyPr/>
        <a:lstStyle/>
        <a:p>
          <a:endParaRPr lang="es-ES"/>
        </a:p>
      </dgm:t>
    </dgm:pt>
    <dgm:pt modelId="{7863D106-FCA1-4A7B-982E-A15836AA80F0}">
      <dgm:prSet>
        <dgm:style>
          <a:lnRef idx="2">
            <a:schemeClr val="accent6"/>
          </a:lnRef>
          <a:fillRef idx="1">
            <a:schemeClr val="lt1"/>
          </a:fillRef>
          <a:effectRef idx="0">
            <a:schemeClr val="accent6"/>
          </a:effectRef>
          <a:fontRef idx="minor">
            <a:schemeClr val="dk1"/>
          </a:fontRef>
        </dgm:style>
      </dgm:prSet>
      <dgm:spPr/>
      <dgm:t>
        <a:bodyPr/>
        <a:lstStyle/>
        <a:p>
          <a:pPr rtl="0"/>
          <a:r>
            <a:rPr lang="en-GB" smtClean="0"/>
            <a:t>Cuestión de legitimación activa </a:t>
          </a:r>
          <a:endParaRPr lang="es-ES"/>
        </a:p>
      </dgm:t>
    </dgm:pt>
    <dgm:pt modelId="{B39892E4-2F50-4C89-A5F6-3FB757B6F0AB}" type="parTrans" cxnId="{F940BF63-0436-45C1-A923-A3CFFD9D7BFD}">
      <dgm:prSet/>
      <dgm:spPr/>
      <dgm:t>
        <a:bodyPr/>
        <a:lstStyle/>
        <a:p>
          <a:endParaRPr lang="es-ES"/>
        </a:p>
      </dgm:t>
    </dgm:pt>
    <dgm:pt modelId="{B199CC96-4F1F-48CE-9E48-1B4995E61BA6}" type="sibTrans" cxnId="{F940BF63-0436-45C1-A923-A3CFFD9D7BFD}">
      <dgm:prSet/>
      <dgm:spPr/>
      <dgm:t>
        <a:bodyPr/>
        <a:lstStyle/>
        <a:p>
          <a:endParaRPr lang="es-ES"/>
        </a:p>
      </dgm:t>
    </dgm:pt>
    <dgm:pt modelId="{74BECE4C-1977-41DA-8AFA-865FE171E95F}">
      <dgm:prSet>
        <dgm:style>
          <a:lnRef idx="2">
            <a:schemeClr val="accent2"/>
          </a:lnRef>
          <a:fillRef idx="1">
            <a:schemeClr val="lt1"/>
          </a:fillRef>
          <a:effectRef idx="0">
            <a:schemeClr val="accent2"/>
          </a:effectRef>
          <a:fontRef idx="minor">
            <a:schemeClr val="dk1"/>
          </a:fontRef>
        </dgm:style>
      </dgm:prSet>
      <dgm:spPr/>
      <dgm:t>
        <a:bodyPr/>
        <a:lstStyle/>
        <a:p>
          <a:pPr rtl="0"/>
          <a:r>
            <a:rPr lang="en-GB" smtClean="0"/>
            <a:t>Damnificado directo: víctima del acto ilícito</a:t>
          </a:r>
          <a:endParaRPr lang="es-ES"/>
        </a:p>
      </dgm:t>
    </dgm:pt>
    <dgm:pt modelId="{2D65E7EB-99CA-4EC9-AA7D-5287ECFAF933}" type="parTrans" cxnId="{5299EAB0-04DA-436A-B0BE-B2399AEC3CF0}">
      <dgm:prSet/>
      <dgm:spPr/>
      <dgm:t>
        <a:bodyPr/>
        <a:lstStyle/>
        <a:p>
          <a:endParaRPr lang="es-ES"/>
        </a:p>
      </dgm:t>
    </dgm:pt>
    <dgm:pt modelId="{7554682C-2BD3-4F61-A2B7-6774DC0E224D}" type="sibTrans" cxnId="{5299EAB0-04DA-436A-B0BE-B2399AEC3CF0}">
      <dgm:prSet/>
      <dgm:spPr/>
      <dgm:t>
        <a:bodyPr/>
        <a:lstStyle/>
        <a:p>
          <a:endParaRPr lang="es-ES"/>
        </a:p>
      </dgm:t>
    </dgm:pt>
    <dgm:pt modelId="{6F128A28-64AC-47D3-BE44-6877318674F5}">
      <dgm:prSet>
        <dgm:style>
          <a:lnRef idx="2">
            <a:schemeClr val="dk1"/>
          </a:lnRef>
          <a:fillRef idx="1">
            <a:schemeClr val="lt1"/>
          </a:fillRef>
          <a:effectRef idx="0">
            <a:schemeClr val="dk1"/>
          </a:effectRef>
          <a:fontRef idx="minor">
            <a:schemeClr val="dk1"/>
          </a:fontRef>
        </dgm:style>
      </dgm:prSet>
      <dgm:spPr/>
      <dgm:t>
        <a:bodyPr/>
        <a:lstStyle/>
        <a:p>
          <a:pPr rtl="0"/>
          <a:r>
            <a:rPr lang="en-GB" smtClean="0"/>
            <a:t>Damnificado indirecto: el daño se produce de rebote</a:t>
          </a:r>
          <a:endParaRPr lang="es-ES"/>
        </a:p>
      </dgm:t>
    </dgm:pt>
    <dgm:pt modelId="{DEEBEF1B-DFA8-4F13-A273-667D6EB4034D}" type="parTrans" cxnId="{64BB9CE3-F59A-46D0-B805-A5E7C6A5BB7C}">
      <dgm:prSet/>
      <dgm:spPr/>
      <dgm:t>
        <a:bodyPr/>
        <a:lstStyle/>
        <a:p>
          <a:endParaRPr lang="es-ES"/>
        </a:p>
      </dgm:t>
    </dgm:pt>
    <dgm:pt modelId="{79782C9F-8876-45AC-BAFE-AD0155BE16E0}" type="sibTrans" cxnId="{64BB9CE3-F59A-46D0-B805-A5E7C6A5BB7C}">
      <dgm:prSet/>
      <dgm:spPr/>
      <dgm:t>
        <a:bodyPr/>
        <a:lstStyle/>
        <a:p>
          <a:endParaRPr lang="es-ES"/>
        </a:p>
      </dgm:t>
    </dgm:pt>
    <dgm:pt modelId="{D895BE97-9890-4C84-8B6D-8F13C1DFFE61}">
      <dgm:prSet>
        <dgm:style>
          <a:lnRef idx="2">
            <a:schemeClr val="accent4"/>
          </a:lnRef>
          <a:fillRef idx="1">
            <a:schemeClr val="lt1"/>
          </a:fillRef>
          <a:effectRef idx="0">
            <a:schemeClr val="accent4"/>
          </a:effectRef>
          <a:fontRef idx="minor">
            <a:schemeClr val="dk1"/>
          </a:fontRef>
        </dgm:style>
      </dgm:prSet>
      <dgm:spPr/>
      <dgm:t>
        <a:bodyPr/>
        <a:lstStyle/>
        <a:p>
          <a:pPr rtl="0"/>
          <a:r>
            <a:rPr lang="en-GB" smtClean="0"/>
            <a:t>La acción es siempre a título personal</a:t>
          </a:r>
          <a:endParaRPr lang="es-ES"/>
        </a:p>
      </dgm:t>
    </dgm:pt>
    <dgm:pt modelId="{079F2B56-01D9-4915-A7A8-505C2ACF48AE}" type="parTrans" cxnId="{CCB0CFB2-7530-4E01-BF55-FFD0773DEA29}">
      <dgm:prSet/>
      <dgm:spPr/>
      <dgm:t>
        <a:bodyPr/>
        <a:lstStyle/>
        <a:p>
          <a:endParaRPr lang="es-ES"/>
        </a:p>
      </dgm:t>
    </dgm:pt>
    <dgm:pt modelId="{613951A7-E290-4C3F-9CA0-AF33A46C62D8}" type="sibTrans" cxnId="{CCB0CFB2-7530-4E01-BF55-FFD0773DEA29}">
      <dgm:prSet/>
      <dgm:spPr/>
      <dgm:t>
        <a:bodyPr/>
        <a:lstStyle/>
        <a:p>
          <a:endParaRPr lang="es-ES"/>
        </a:p>
      </dgm:t>
    </dgm:pt>
    <dgm:pt modelId="{6B8ED6BA-7D4F-426B-B24B-90397F89E282}" type="pres">
      <dgm:prSet presAssocID="{AD3801EB-9B9C-42E9-B59D-D0C896725613}" presName="compositeShape" presStyleCnt="0">
        <dgm:presLayoutVars>
          <dgm:dir/>
          <dgm:resizeHandles/>
        </dgm:presLayoutVars>
      </dgm:prSet>
      <dgm:spPr/>
      <dgm:t>
        <a:bodyPr/>
        <a:lstStyle/>
        <a:p>
          <a:endParaRPr lang="en-US"/>
        </a:p>
      </dgm:t>
    </dgm:pt>
    <dgm:pt modelId="{6D5E118C-54C1-4E25-ABF3-2205D0C14349}" type="pres">
      <dgm:prSet presAssocID="{AD3801EB-9B9C-42E9-B59D-D0C896725613}" presName="pyramid" presStyleLbl="node1" presStyleIdx="0" presStyleCnt="1" custLinFactNeighborX="-34" custLinFactNeighborY="-653">
        <dgm:style>
          <a:lnRef idx="1">
            <a:schemeClr val="accent6"/>
          </a:lnRef>
          <a:fillRef idx="2">
            <a:schemeClr val="accent6"/>
          </a:fillRef>
          <a:effectRef idx="1">
            <a:schemeClr val="accent6"/>
          </a:effectRef>
          <a:fontRef idx="minor">
            <a:schemeClr val="dk1"/>
          </a:fontRef>
        </dgm:style>
      </dgm:prSet>
      <dgm:spPr/>
    </dgm:pt>
    <dgm:pt modelId="{6A5017F9-E1D2-423D-B32E-9EC256B7A654}" type="pres">
      <dgm:prSet presAssocID="{AD3801EB-9B9C-42E9-B59D-D0C896725613}" presName="theList" presStyleCnt="0"/>
      <dgm:spPr/>
    </dgm:pt>
    <dgm:pt modelId="{D33CE297-B36C-4BE1-BDB1-267FB9ED55C9}" type="pres">
      <dgm:prSet presAssocID="{3893F356-A6AB-4869-9E71-DDE18BB4D820}" presName="aNode" presStyleLbl="fgAcc1" presStyleIdx="0" presStyleCnt="6">
        <dgm:presLayoutVars>
          <dgm:bulletEnabled val="1"/>
        </dgm:presLayoutVars>
      </dgm:prSet>
      <dgm:spPr/>
      <dgm:t>
        <a:bodyPr/>
        <a:lstStyle/>
        <a:p>
          <a:endParaRPr lang="en-US"/>
        </a:p>
      </dgm:t>
    </dgm:pt>
    <dgm:pt modelId="{B25AFF07-EB26-49CA-8A8D-62164500FC23}" type="pres">
      <dgm:prSet presAssocID="{3893F356-A6AB-4869-9E71-DDE18BB4D820}" presName="aSpace" presStyleCnt="0"/>
      <dgm:spPr/>
    </dgm:pt>
    <dgm:pt modelId="{6D902EC7-F6E3-42DB-8DB2-9AE1EBCE72A1}" type="pres">
      <dgm:prSet presAssocID="{F92C2941-B1AE-41CA-965C-E5830929C910}" presName="aNode" presStyleLbl="fgAcc1" presStyleIdx="1" presStyleCnt="6">
        <dgm:presLayoutVars>
          <dgm:bulletEnabled val="1"/>
        </dgm:presLayoutVars>
      </dgm:prSet>
      <dgm:spPr/>
      <dgm:t>
        <a:bodyPr/>
        <a:lstStyle/>
        <a:p>
          <a:endParaRPr lang="en-US"/>
        </a:p>
      </dgm:t>
    </dgm:pt>
    <dgm:pt modelId="{C8601382-15A5-4911-8D58-387AFD88C142}" type="pres">
      <dgm:prSet presAssocID="{F92C2941-B1AE-41CA-965C-E5830929C910}" presName="aSpace" presStyleCnt="0"/>
      <dgm:spPr/>
    </dgm:pt>
    <dgm:pt modelId="{B2BCF48C-E34C-42D4-97B5-F3AC77D90015}" type="pres">
      <dgm:prSet presAssocID="{7863D106-FCA1-4A7B-982E-A15836AA80F0}" presName="aNode" presStyleLbl="fgAcc1" presStyleIdx="2" presStyleCnt="6">
        <dgm:presLayoutVars>
          <dgm:bulletEnabled val="1"/>
        </dgm:presLayoutVars>
      </dgm:prSet>
      <dgm:spPr/>
      <dgm:t>
        <a:bodyPr/>
        <a:lstStyle/>
        <a:p>
          <a:endParaRPr lang="en-US"/>
        </a:p>
      </dgm:t>
    </dgm:pt>
    <dgm:pt modelId="{72EF87B4-3744-427A-A2B9-1262AB325AEA}" type="pres">
      <dgm:prSet presAssocID="{7863D106-FCA1-4A7B-982E-A15836AA80F0}" presName="aSpace" presStyleCnt="0"/>
      <dgm:spPr/>
    </dgm:pt>
    <dgm:pt modelId="{14A41E27-3E5B-44D7-BF0C-AAFDA41B44C8}" type="pres">
      <dgm:prSet presAssocID="{74BECE4C-1977-41DA-8AFA-865FE171E95F}" presName="aNode" presStyleLbl="fgAcc1" presStyleIdx="3" presStyleCnt="6">
        <dgm:presLayoutVars>
          <dgm:bulletEnabled val="1"/>
        </dgm:presLayoutVars>
      </dgm:prSet>
      <dgm:spPr/>
      <dgm:t>
        <a:bodyPr/>
        <a:lstStyle/>
        <a:p>
          <a:endParaRPr lang="en-US"/>
        </a:p>
      </dgm:t>
    </dgm:pt>
    <dgm:pt modelId="{44605E42-36CA-4E30-8A33-361D6BDF91D3}" type="pres">
      <dgm:prSet presAssocID="{74BECE4C-1977-41DA-8AFA-865FE171E95F}" presName="aSpace" presStyleCnt="0"/>
      <dgm:spPr/>
    </dgm:pt>
    <dgm:pt modelId="{B0B0EC82-EB82-429F-BDE7-87E89BDC5E89}" type="pres">
      <dgm:prSet presAssocID="{6F128A28-64AC-47D3-BE44-6877318674F5}" presName="aNode" presStyleLbl="fgAcc1" presStyleIdx="4" presStyleCnt="6">
        <dgm:presLayoutVars>
          <dgm:bulletEnabled val="1"/>
        </dgm:presLayoutVars>
      </dgm:prSet>
      <dgm:spPr/>
      <dgm:t>
        <a:bodyPr/>
        <a:lstStyle/>
        <a:p>
          <a:endParaRPr lang="en-US"/>
        </a:p>
      </dgm:t>
    </dgm:pt>
    <dgm:pt modelId="{261A69E2-B90F-4054-A67A-7D5B847E6700}" type="pres">
      <dgm:prSet presAssocID="{6F128A28-64AC-47D3-BE44-6877318674F5}" presName="aSpace" presStyleCnt="0"/>
      <dgm:spPr/>
    </dgm:pt>
    <dgm:pt modelId="{627E81A2-513C-4077-8279-C502996CEC61}" type="pres">
      <dgm:prSet presAssocID="{D895BE97-9890-4C84-8B6D-8F13C1DFFE61}" presName="aNode" presStyleLbl="fgAcc1" presStyleIdx="5" presStyleCnt="6">
        <dgm:presLayoutVars>
          <dgm:bulletEnabled val="1"/>
        </dgm:presLayoutVars>
      </dgm:prSet>
      <dgm:spPr/>
      <dgm:t>
        <a:bodyPr/>
        <a:lstStyle/>
        <a:p>
          <a:endParaRPr lang="en-US"/>
        </a:p>
      </dgm:t>
    </dgm:pt>
    <dgm:pt modelId="{23DF4A29-7BD4-4F64-972D-256DC0120B85}" type="pres">
      <dgm:prSet presAssocID="{D895BE97-9890-4C84-8B6D-8F13C1DFFE61}" presName="aSpace" presStyleCnt="0"/>
      <dgm:spPr/>
    </dgm:pt>
  </dgm:ptLst>
  <dgm:cxnLst>
    <dgm:cxn modelId="{F940BF63-0436-45C1-A923-A3CFFD9D7BFD}" srcId="{AD3801EB-9B9C-42E9-B59D-D0C896725613}" destId="{7863D106-FCA1-4A7B-982E-A15836AA80F0}" srcOrd="2" destOrd="0" parTransId="{B39892E4-2F50-4C89-A5F6-3FB757B6F0AB}" sibTransId="{B199CC96-4F1F-48CE-9E48-1B4995E61BA6}"/>
    <dgm:cxn modelId="{CABD053A-F5ED-4D18-9F0D-05D745C1D7E0}" srcId="{AD3801EB-9B9C-42E9-B59D-D0C896725613}" destId="{3893F356-A6AB-4869-9E71-DDE18BB4D820}" srcOrd="0" destOrd="0" parTransId="{3B493209-4DF1-4CE9-B47C-98CDEEB08608}" sibTransId="{6E7D6F36-BA52-40BE-9875-CD5655208135}"/>
    <dgm:cxn modelId="{5299EAB0-04DA-436A-B0BE-B2399AEC3CF0}" srcId="{AD3801EB-9B9C-42E9-B59D-D0C896725613}" destId="{74BECE4C-1977-41DA-8AFA-865FE171E95F}" srcOrd="3" destOrd="0" parTransId="{2D65E7EB-99CA-4EC9-AA7D-5287ECFAF933}" sibTransId="{7554682C-2BD3-4F61-A2B7-6774DC0E224D}"/>
    <dgm:cxn modelId="{31B4FD10-7135-4B7B-82A5-AB08E9AA8B44}" type="presOf" srcId="{D895BE97-9890-4C84-8B6D-8F13C1DFFE61}" destId="{627E81A2-513C-4077-8279-C502996CEC61}" srcOrd="0" destOrd="0" presId="urn:microsoft.com/office/officeart/2005/8/layout/pyramid2"/>
    <dgm:cxn modelId="{EC25C5D5-9562-4CDC-B7A0-9C44F3CDF0C5}" type="presOf" srcId="{F92C2941-B1AE-41CA-965C-E5830929C910}" destId="{6D902EC7-F6E3-42DB-8DB2-9AE1EBCE72A1}" srcOrd="0" destOrd="0" presId="urn:microsoft.com/office/officeart/2005/8/layout/pyramid2"/>
    <dgm:cxn modelId="{D9B021AD-DDCC-4B7B-B69C-A5DB4CB3FB7D}" type="presOf" srcId="{74BECE4C-1977-41DA-8AFA-865FE171E95F}" destId="{14A41E27-3E5B-44D7-BF0C-AAFDA41B44C8}" srcOrd="0" destOrd="0" presId="urn:microsoft.com/office/officeart/2005/8/layout/pyramid2"/>
    <dgm:cxn modelId="{7057F1EB-637E-45D2-A142-63CF6B2543CC}" type="presOf" srcId="{7863D106-FCA1-4A7B-982E-A15836AA80F0}" destId="{B2BCF48C-E34C-42D4-97B5-F3AC77D90015}" srcOrd="0" destOrd="0" presId="urn:microsoft.com/office/officeart/2005/8/layout/pyramid2"/>
    <dgm:cxn modelId="{A2970329-0390-49FA-B5E2-F96E215300C1}" type="presOf" srcId="{3893F356-A6AB-4869-9E71-DDE18BB4D820}" destId="{D33CE297-B36C-4BE1-BDB1-267FB9ED55C9}" srcOrd="0" destOrd="0" presId="urn:microsoft.com/office/officeart/2005/8/layout/pyramid2"/>
    <dgm:cxn modelId="{D2440B01-E123-46CA-A831-379DEDA18E99}" srcId="{AD3801EB-9B9C-42E9-B59D-D0C896725613}" destId="{F92C2941-B1AE-41CA-965C-E5830929C910}" srcOrd="1" destOrd="0" parTransId="{8EC722A9-F811-4D10-AFE1-2A34446CCA77}" sibTransId="{B1F9896F-0FED-404E-8636-24E0DE3BB1BA}"/>
    <dgm:cxn modelId="{64BB9CE3-F59A-46D0-B805-A5E7C6A5BB7C}" srcId="{AD3801EB-9B9C-42E9-B59D-D0C896725613}" destId="{6F128A28-64AC-47D3-BE44-6877318674F5}" srcOrd="4" destOrd="0" parTransId="{DEEBEF1B-DFA8-4F13-A273-667D6EB4034D}" sibTransId="{79782C9F-8876-45AC-BAFE-AD0155BE16E0}"/>
    <dgm:cxn modelId="{7AF9F650-B98B-489D-A257-97F07DEDC841}" type="presOf" srcId="{AD3801EB-9B9C-42E9-B59D-D0C896725613}" destId="{6B8ED6BA-7D4F-426B-B24B-90397F89E282}" srcOrd="0" destOrd="0" presId="urn:microsoft.com/office/officeart/2005/8/layout/pyramid2"/>
    <dgm:cxn modelId="{3D6DB5EF-8E56-4F50-862C-6F5AAB616413}" type="presOf" srcId="{6F128A28-64AC-47D3-BE44-6877318674F5}" destId="{B0B0EC82-EB82-429F-BDE7-87E89BDC5E89}" srcOrd="0" destOrd="0" presId="urn:microsoft.com/office/officeart/2005/8/layout/pyramid2"/>
    <dgm:cxn modelId="{CCB0CFB2-7530-4E01-BF55-FFD0773DEA29}" srcId="{AD3801EB-9B9C-42E9-B59D-D0C896725613}" destId="{D895BE97-9890-4C84-8B6D-8F13C1DFFE61}" srcOrd="5" destOrd="0" parTransId="{079F2B56-01D9-4915-A7A8-505C2ACF48AE}" sibTransId="{613951A7-E290-4C3F-9CA0-AF33A46C62D8}"/>
    <dgm:cxn modelId="{D32DDF45-7FE3-49E8-A83F-A2500429AFBF}" type="presParOf" srcId="{6B8ED6BA-7D4F-426B-B24B-90397F89E282}" destId="{6D5E118C-54C1-4E25-ABF3-2205D0C14349}" srcOrd="0" destOrd="0" presId="urn:microsoft.com/office/officeart/2005/8/layout/pyramid2"/>
    <dgm:cxn modelId="{AAC155C4-21BC-434E-AEF0-9000823B89B4}" type="presParOf" srcId="{6B8ED6BA-7D4F-426B-B24B-90397F89E282}" destId="{6A5017F9-E1D2-423D-B32E-9EC256B7A654}" srcOrd="1" destOrd="0" presId="urn:microsoft.com/office/officeart/2005/8/layout/pyramid2"/>
    <dgm:cxn modelId="{F8578204-6A30-47FB-807D-2E03386F91B0}" type="presParOf" srcId="{6A5017F9-E1D2-423D-B32E-9EC256B7A654}" destId="{D33CE297-B36C-4BE1-BDB1-267FB9ED55C9}" srcOrd="0" destOrd="0" presId="urn:microsoft.com/office/officeart/2005/8/layout/pyramid2"/>
    <dgm:cxn modelId="{F0B0F50C-1ECA-460F-A4C7-74C408892819}" type="presParOf" srcId="{6A5017F9-E1D2-423D-B32E-9EC256B7A654}" destId="{B25AFF07-EB26-49CA-8A8D-62164500FC23}" srcOrd="1" destOrd="0" presId="urn:microsoft.com/office/officeart/2005/8/layout/pyramid2"/>
    <dgm:cxn modelId="{B493F00E-9D73-44BB-85B9-3F9CA3717FE9}" type="presParOf" srcId="{6A5017F9-E1D2-423D-B32E-9EC256B7A654}" destId="{6D902EC7-F6E3-42DB-8DB2-9AE1EBCE72A1}" srcOrd="2" destOrd="0" presId="urn:microsoft.com/office/officeart/2005/8/layout/pyramid2"/>
    <dgm:cxn modelId="{453991B9-55D0-4E56-956A-F8C1153F3A6D}" type="presParOf" srcId="{6A5017F9-E1D2-423D-B32E-9EC256B7A654}" destId="{C8601382-15A5-4911-8D58-387AFD88C142}" srcOrd="3" destOrd="0" presId="urn:microsoft.com/office/officeart/2005/8/layout/pyramid2"/>
    <dgm:cxn modelId="{6249B50F-EE77-47B2-BCD6-C426A7648D7E}" type="presParOf" srcId="{6A5017F9-E1D2-423D-B32E-9EC256B7A654}" destId="{B2BCF48C-E34C-42D4-97B5-F3AC77D90015}" srcOrd="4" destOrd="0" presId="urn:microsoft.com/office/officeart/2005/8/layout/pyramid2"/>
    <dgm:cxn modelId="{9A89B741-A388-4F32-BCF0-D2B5B784809D}" type="presParOf" srcId="{6A5017F9-E1D2-423D-B32E-9EC256B7A654}" destId="{72EF87B4-3744-427A-A2B9-1262AB325AEA}" srcOrd="5" destOrd="0" presId="urn:microsoft.com/office/officeart/2005/8/layout/pyramid2"/>
    <dgm:cxn modelId="{87494FBD-9F0B-4863-860C-8C39F35DCC8A}" type="presParOf" srcId="{6A5017F9-E1D2-423D-B32E-9EC256B7A654}" destId="{14A41E27-3E5B-44D7-BF0C-AAFDA41B44C8}" srcOrd="6" destOrd="0" presId="urn:microsoft.com/office/officeart/2005/8/layout/pyramid2"/>
    <dgm:cxn modelId="{E0C1B2EE-01FC-4F96-AE46-A12C3B74EA4B}" type="presParOf" srcId="{6A5017F9-E1D2-423D-B32E-9EC256B7A654}" destId="{44605E42-36CA-4E30-8A33-361D6BDF91D3}" srcOrd="7" destOrd="0" presId="urn:microsoft.com/office/officeart/2005/8/layout/pyramid2"/>
    <dgm:cxn modelId="{8FACDE9A-A72A-4D84-B67C-F6FA01220955}" type="presParOf" srcId="{6A5017F9-E1D2-423D-B32E-9EC256B7A654}" destId="{B0B0EC82-EB82-429F-BDE7-87E89BDC5E89}" srcOrd="8" destOrd="0" presId="urn:microsoft.com/office/officeart/2005/8/layout/pyramid2"/>
    <dgm:cxn modelId="{7ECCE558-B7E9-486D-88DE-F081D4C6D436}" type="presParOf" srcId="{6A5017F9-E1D2-423D-B32E-9EC256B7A654}" destId="{261A69E2-B90F-4054-A67A-7D5B847E6700}" srcOrd="9" destOrd="0" presId="urn:microsoft.com/office/officeart/2005/8/layout/pyramid2"/>
    <dgm:cxn modelId="{3177D28D-EF51-4E96-A040-8601CD3976EB}" type="presParOf" srcId="{6A5017F9-E1D2-423D-B32E-9EC256B7A654}" destId="{627E81A2-513C-4077-8279-C502996CEC61}" srcOrd="10" destOrd="0" presId="urn:microsoft.com/office/officeart/2005/8/layout/pyramid2"/>
    <dgm:cxn modelId="{BB47E53B-83CD-4EE6-B7CD-0B25E8D95249}" type="presParOf" srcId="{6A5017F9-E1D2-423D-B32E-9EC256B7A654}" destId="{23DF4A29-7BD4-4F64-972D-256DC0120B85}"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D4CE1D-4E41-44A1-87DE-5A509F9B7465}"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ES"/>
        </a:p>
      </dgm:t>
    </dgm:pt>
    <dgm:pt modelId="{47ABC57D-F087-407C-B92C-8AC8A0DB902C}">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Daño lesión</a:t>
          </a:r>
        </a:p>
        <a:p>
          <a:r>
            <a:rPr lang="es-ES" dirty="0" smtClean="0"/>
            <a:t>1737</a:t>
          </a:r>
          <a:endParaRPr lang="es-ES" dirty="0"/>
        </a:p>
      </dgm:t>
    </dgm:pt>
    <dgm:pt modelId="{F2EE87C0-FD76-4561-90B4-D6E942F7FE00}" type="parTrans" cxnId="{09558FAB-DA41-43D7-B646-55FA36931518}">
      <dgm:prSet/>
      <dgm:spPr/>
      <dgm:t>
        <a:bodyPr/>
        <a:lstStyle/>
        <a:p>
          <a:endParaRPr lang="es-ES"/>
        </a:p>
      </dgm:t>
    </dgm:pt>
    <dgm:pt modelId="{FE22856D-7783-4F4D-82F7-07C0201C922D}" type="sibTrans" cxnId="{09558FAB-DA41-43D7-B646-55FA36931518}">
      <dgm:prSet/>
      <dgm:spPr/>
      <dgm:t>
        <a:bodyPr/>
        <a:lstStyle/>
        <a:p>
          <a:endParaRPr lang="es-ES"/>
        </a:p>
      </dgm:t>
    </dgm:pt>
    <dgm:pt modelId="{F82FE438-EF66-47D9-9899-1B43CFF3A76D}">
      <dgm:prSet phldrT="[Texto]"/>
      <dgm:spPr/>
      <dgm:t>
        <a:bodyPr/>
        <a:lstStyle/>
        <a:p>
          <a:r>
            <a:rPr lang="es-ES" dirty="0" smtClean="0"/>
            <a:t>Patrimonio</a:t>
          </a:r>
        </a:p>
        <a:p>
          <a:r>
            <a:rPr lang="es-ES" dirty="0" smtClean="0"/>
            <a:t>1737/1738 1º pár.</a:t>
          </a:r>
          <a:endParaRPr lang="es-ES" dirty="0"/>
        </a:p>
      </dgm:t>
    </dgm:pt>
    <dgm:pt modelId="{412CE005-DC41-4A20-BF25-FA6D985F2A87}" type="parTrans" cxnId="{51512621-1131-4163-88DE-9213AF55FFE3}">
      <dgm:prSet/>
      <dgm:spPr/>
      <dgm:t>
        <a:bodyPr/>
        <a:lstStyle/>
        <a:p>
          <a:endParaRPr lang="es-ES"/>
        </a:p>
      </dgm:t>
    </dgm:pt>
    <dgm:pt modelId="{0C4584FA-DAD1-48A2-B16C-C3838180F633}" type="sibTrans" cxnId="{51512621-1131-4163-88DE-9213AF55FFE3}">
      <dgm:prSet/>
      <dgm:spPr/>
      <dgm:t>
        <a:bodyPr/>
        <a:lstStyle/>
        <a:p>
          <a:endParaRPr lang="es-ES"/>
        </a:p>
      </dgm:t>
    </dgm:pt>
    <dgm:pt modelId="{0B7F7349-116A-46B1-8211-1E8253830686}">
      <dgm:prSet phldrT="[Texto]"/>
      <dgm:spPr/>
      <dgm:t>
        <a:bodyPr/>
        <a:lstStyle/>
        <a:p>
          <a:r>
            <a:rPr lang="es-ES" dirty="0" smtClean="0"/>
            <a:t>Daño emergente</a:t>
          </a:r>
          <a:endParaRPr lang="es-ES" dirty="0"/>
        </a:p>
      </dgm:t>
    </dgm:pt>
    <dgm:pt modelId="{40782B7F-D4C2-4B5F-B5B0-94D27BB303AA}" type="parTrans" cxnId="{2A44F87A-0141-4B75-B622-E992767730C4}">
      <dgm:prSet/>
      <dgm:spPr/>
      <dgm:t>
        <a:bodyPr/>
        <a:lstStyle/>
        <a:p>
          <a:endParaRPr lang="es-ES"/>
        </a:p>
      </dgm:t>
    </dgm:pt>
    <dgm:pt modelId="{9BECFA5C-C145-4AEE-A4A7-D461C5CF9548}" type="sibTrans" cxnId="{2A44F87A-0141-4B75-B622-E992767730C4}">
      <dgm:prSet/>
      <dgm:spPr/>
      <dgm:t>
        <a:bodyPr/>
        <a:lstStyle/>
        <a:p>
          <a:endParaRPr lang="es-ES"/>
        </a:p>
      </dgm:t>
    </dgm:pt>
    <dgm:pt modelId="{73A9403B-D363-4441-A8E3-5312E0D449B7}">
      <dgm:prSet phldrT="[Texto]"/>
      <dgm:spPr/>
      <dgm:t>
        <a:bodyPr/>
        <a:lstStyle/>
        <a:p>
          <a:r>
            <a:rPr lang="es-ES" dirty="0" smtClean="0"/>
            <a:t>Lucro cesante</a:t>
          </a:r>
          <a:endParaRPr lang="es-ES" dirty="0"/>
        </a:p>
      </dgm:t>
    </dgm:pt>
    <dgm:pt modelId="{EA0A6096-4816-4EA3-AFA9-005788F25830}" type="parTrans" cxnId="{4881C090-EB90-49EC-866E-6A696B73888D}">
      <dgm:prSet/>
      <dgm:spPr/>
      <dgm:t>
        <a:bodyPr/>
        <a:lstStyle/>
        <a:p>
          <a:endParaRPr lang="es-ES"/>
        </a:p>
      </dgm:t>
    </dgm:pt>
    <dgm:pt modelId="{7A9AFD2B-226D-4813-8C7F-9EB35B4EB741}" type="sibTrans" cxnId="{4881C090-EB90-49EC-866E-6A696B73888D}">
      <dgm:prSet/>
      <dgm:spPr/>
      <dgm:t>
        <a:bodyPr/>
        <a:lstStyle/>
        <a:p>
          <a:endParaRPr lang="es-ES"/>
        </a:p>
      </dgm:t>
    </dgm:pt>
    <dgm:pt modelId="{62C0BD65-EED4-4A75-A5C6-7877AA95AB79}">
      <dgm:prSet phldrT="[Texto]"/>
      <dgm:spPr/>
      <dgm:t>
        <a:bodyPr/>
        <a:lstStyle/>
        <a:p>
          <a:r>
            <a:rPr lang="es-ES" dirty="0" smtClean="0"/>
            <a:t>Persona</a:t>
          </a:r>
        </a:p>
        <a:p>
          <a:r>
            <a:rPr lang="es-ES" dirty="0" smtClean="0"/>
            <a:t>1737/ 1738 2º pár.</a:t>
          </a:r>
          <a:endParaRPr lang="es-ES" dirty="0"/>
        </a:p>
      </dgm:t>
    </dgm:pt>
    <dgm:pt modelId="{49E59468-9C0C-41F6-ACE8-3D101ACD3ECC}" type="parTrans" cxnId="{6BF8EE01-E65B-4363-B32D-0EA0D5C6A316}">
      <dgm:prSet/>
      <dgm:spPr/>
      <dgm:t>
        <a:bodyPr/>
        <a:lstStyle/>
        <a:p>
          <a:endParaRPr lang="es-ES"/>
        </a:p>
      </dgm:t>
    </dgm:pt>
    <dgm:pt modelId="{7E1045A7-7CF3-4579-A312-F97C138620AD}" type="sibTrans" cxnId="{6BF8EE01-E65B-4363-B32D-0EA0D5C6A316}">
      <dgm:prSet/>
      <dgm:spPr/>
      <dgm:t>
        <a:bodyPr/>
        <a:lstStyle/>
        <a:p>
          <a:endParaRPr lang="es-ES"/>
        </a:p>
      </dgm:t>
    </dgm:pt>
    <dgm:pt modelId="{94A9FD5C-1CE5-49A3-8E57-8F15A8D3348B}">
      <dgm:prSet phldrT="[Texto]"/>
      <dgm:spPr/>
      <dgm:t>
        <a:bodyPr/>
        <a:lstStyle/>
        <a:p>
          <a:r>
            <a:rPr lang="es-ES" dirty="0" err="1" smtClean="0"/>
            <a:t>Dchos</a:t>
          </a:r>
          <a:r>
            <a:rPr lang="es-ES" dirty="0" smtClean="0"/>
            <a:t> </a:t>
          </a:r>
          <a:r>
            <a:rPr lang="es-ES" dirty="0" err="1" smtClean="0"/>
            <a:t>personalísmos</a:t>
          </a:r>
          <a:endParaRPr lang="es-ES" dirty="0"/>
        </a:p>
      </dgm:t>
    </dgm:pt>
    <dgm:pt modelId="{0833F67C-5049-43D4-9192-47C0DFA36269}" type="parTrans" cxnId="{397291EA-E509-43CD-A49A-C23AF8CE5E4F}">
      <dgm:prSet/>
      <dgm:spPr/>
      <dgm:t>
        <a:bodyPr/>
        <a:lstStyle/>
        <a:p>
          <a:endParaRPr lang="es-ES"/>
        </a:p>
      </dgm:t>
    </dgm:pt>
    <dgm:pt modelId="{7EDC3E56-459B-4631-B300-EDBD4C481158}" type="sibTrans" cxnId="{397291EA-E509-43CD-A49A-C23AF8CE5E4F}">
      <dgm:prSet/>
      <dgm:spPr/>
      <dgm:t>
        <a:bodyPr/>
        <a:lstStyle/>
        <a:p>
          <a:endParaRPr lang="es-ES"/>
        </a:p>
      </dgm:t>
    </dgm:pt>
    <dgm:pt modelId="{4FD1D85E-8E95-41A9-AB81-FBF75B53A565}">
      <dgm:prSet/>
      <dgm:spPr/>
      <dgm:t>
        <a:bodyPr/>
        <a:lstStyle/>
        <a:p>
          <a:r>
            <a:rPr lang="es-ES" dirty="0" smtClean="0"/>
            <a:t>chance</a:t>
          </a:r>
          <a:endParaRPr lang="es-ES" dirty="0"/>
        </a:p>
      </dgm:t>
    </dgm:pt>
    <dgm:pt modelId="{994400F8-C127-47A6-9565-4E8BCD6A3D67}" type="parTrans" cxnId="{DD4E93E2-6238-43DB-8FAF-9619EEE85E9A}">
      <dgm:prSet/>
      <dgm:spPr/>
      <dgm:t>
        <a:bodyPr/>
        <a:lstStyle/>
        <a:p>
          <a:endParaRPr lang="es-ES"/>
        </a:p>
      </dgm:t>
    </dgm:pt>
    <dgm:pt modelId="{EBD1108A-C108-4196-9E79-AE6554DFDBAA}" type="sibTrans" cxnId="{DD4E93E2-6238-43DB-8FAF-9619EEE85E9A}">
      <dgm:prSet/>
      <dgm:spPr/>
      <dgm:t>
        <a:bodyPr/>
        <a:lstStyle/>
        <a:p>
          <a:endParaRPr lang="es-ES"/>
        </a:p>
      </dgm:t>
    </dgm:pt>
    <dgm:pt modelId="{315DD08B-DDD6-4D54-A7E0-FD9A17608296}">
      <dgm:prSet/>
      <dgm:spPr/>
      <dgm:t>
        <a:bodyPr/>
        <a:lstStyle/>
        <a:p>
          <a:r>
            <a:rPr lang="es-ES" dirty="0" smtClean="0"/>
            <a:t>Integridad personal</a:t>
          </a:r>
          <a:endParaRPr lang="es-ES" dirty="0"/>
        </a:p>
      </dgm:t>
    </dgm:pt>
    <dgm:pt modelId="{BC795099-8EE2-43C9-A48F-A37BDE8CD7DC}" type="parTrans" cxnId="{11B20438-739B-458C-8D04-447F53F32B44}">
      <dgm:prSet/>
      <dgm:spPr/>
      <dgm:t>
        <a:bodyPr/>
        <a:lstStyle/>
        <a:p>
          <a:endParaRPr lang="es-ES"/>
        </a:p>
      </dgm:t>
    </dgm:pt>
    <dgm:pt modelId="{CF2073AC-D246-4789-8DE7-83DEBD377C12}" type="sibTrans" cxnId="{11B20438-739B-458C-8D04-447F53F32B44}">
      <dgm:prSet/>
      <dgm:spPr/>
      <dgm:t>
        <a:bodyPr/>
        <a:lstStyle/>
        <a:p>
          <a:endParaRPr lang="es-ES"/>
        </a:p>
      </dgm:t>
    </dgm:pt>
    <dgm:pt modelId="{4B25CAF8-5B68-4655-AA7C-D8AFAE08F8FF}">
      <dgm:prSet/>
      <dgm:spPr/>
      <dgm:t>
        <a:bodyPr/>
        <a:lstStyle/>
        <a:p>
          <a:r>
            <a:rPr lang="es-ES" dirty="0" smtClean="0"/>
            <a:t>Salud sicofísica</a:t>
          </a:r>
          <a:endParaRPr lang="es-ES" dirty="0"/>
        </a:p>
      </dgm:t>
    </dgm:pt>
    <dgm:pt modelId="{069305A6-C94C-4CE3-992B-2F595B18CD36}" type="parTrans" cxnId="{A6D338BE-8C06-48A0-8090-CD176AE9BF9A}">
      <dgm:prSet/>
      <dgm:spPr/>
      <dgm:t>
        <a:bodyPr/>
        <a:lstStyle/>
        <a:p>
          <a:endParaRPr lang="es-ES"/>
        </a:p>
      </dgm:t>
    </dgm:pt>
    <dgm:pt modelId="{975B66F0-DE2A-474D-A73D-B97B8FA5B613}" type="sibTrans" cxnId="{A6D338BE-8C06-48A0-8090-CD176AE9BF9A}">
      <dgm:prSet/>
      <dgm:spPr/>
      <dgm:t>
        <a:bodyPr/>
        <a:lstStyle/>
        <a:p>
          <a:endParaRPr lang="es-ES"/>
        </a:p>
      </dgm:t>
    </dgm:pt>
    <dgm:pt modelId="{28A67952-D6A8-4C4B-AB2A-7D8B05F18B70}">
      <dgm:prSet/>
      <dgm:spPr/>
      <dgm:t>
        <a:bodyPr/>
        <a:lstStyle/>
        <a:p>
          <a:r>
            <a:rPr lang="es-ES" dirty="0" smtClean="0"/>
            <a:t>Afectaciones espirituales legítimas</a:t>
          </a:r>
          <a:endParaRPr lang="es-ES" dirty="0"/>
        </a:p>
      </dgm:t>
    </dgm:pt>
    <dgm:pt modelId="{3B73C9EF-1E65-4E17-982C-0C85EED7784C}" type="parTrans" cxnId="{AE5BF760-BD49-496A-B76A-5B5BB143A981}">
      <dgm:prSet/>
      <dgm:spPr/>
      <dgm:t>
        <a:bodyPr/>
        <a:lstStyle/>
        <a:p>
          <a:endParaRPr lang="es-ES"/>
        </a:p>
      </dgm:t>
    </dgm:pt>
    <dgm:pt modelId="{91956B42-9D2C-451E-8CAE-D9863978F8AA}" type="sibTrans" cxnId="{AE5BF760-BD49-496A-B76A-5B5BB143A981}">
      <dgm:prSet/>
      <dgm:spPr/>
      <dgm:t>
        <a:bodyPr/>
        <a:lstStyle/>
        <a:p>
          <a:endParaRPr lang="es-ES"/>
        </a:p>
      </dgm:t>
    </dgm:pt>
    <dgm:pt modelId="{059A9858-7D62-4DFA-AE81-8EDD8AFF8021}">
      <dgm:prSet/>
      <dgm:spPr/>
      <dgm:t>
        <a:bodyPr/>
        <a:lstStyle/>
        <a:p>
          <a:r>
            <a:rPr lang="es-ES" dirty="0" smtClean="0"/>
            <a:t>Proyecto de vida</a:t>
          </a:r>
          <a:endParaRPr lang="es-ES" dirty="0"/>
        </a:p>
      </dgm:t>
    </dgm:pt>
    <dgm:pt modelId="{2049C31E-C45B-4A4C-8486-ED72C8330A89}" type="parTrans" cxnId="{6A343CDF-EF36-4D1B-87F8-78A8F12E663B}">
      <dgm:prSet/>
      <dgm:spPr/>
      <dgm:t>
        <a:bodyPr/>
        <a:lstStyle/>
        <a:p>
          <a:endParaRPr lang="es-ES"/>
        </a:p>
      </dgm:t>
    </dgm:pt>
    <dgm:pt modelId="{906A71D7-16C9-416F-AAF5-B4DBED74BFC6}" type="sibTrans" cxnId="{6A343CDF-EF36-4D1B-87F8-78A8F12E663B}">
      <dgm:prSet/>
      <dgm:spPr/>
      <dgm:t>
        <a:bodyPr/>
        <a:lstStyle/>
        <a:p>
          <a:endParaRPr lang="es-ES"/>
        </a:p>
      </dgm:t>
    </dgm:pt>
    <dgm:pt modelId="{ADE2F00F-45CA-497D-9196-42AB97007D34}" type="pres">
      <dgm:prSet presAssocID="{C8D4CE1D-4E41-44A1-87DE-5A509F9B7465}" presName="diagram" presStyleCnt="0">
        <dgm:presLayoutVars>
          <dgm:chPref val="1"/>
          <dgm:dir/>
          <dgm:animOne val="branch"/>
          <dgm:animLvl val="lvl"/>
          <dgm:resizeHandles val="exact"/>
        </dgm:presLayoutVars>
      </dgm:prSet>
      <dgm:spPr/>
      <dgm:t>
        <a:bodyPr/>
        <a:lstStyle/>
        <a:p>
          <a:endParaRPr lang="es-ES"/>
        </a:p>
      </dgm:t>
    </dgm:pt>
    <dgm:pt modelId="{48338DA9-A34D-4222-A961-28BE94B8E5AA}" type="pres">
      <dgm:prSet presAssocID="{47ABC57D-F087-407C-B92C-8AC8A0DB902C}" presName="root1" presStyleCnt="0"/>
      <dgm:spPr/>
    </dgm:pt>
    <dgm:pt modelId="{9343D78E-FAC9-47B9-BC16-BDCAA349035A}" type="pres">
      <dgm:prSet presAssocID="{47ABC57D-F087-407C-B92C-8AC8A0DB902C}" presName="LevelOneTextNode" presStyleLbl="node0" presStyleIdx="0" presStyleCnt="1" custScaleY="142372">
        <dgm:presLayoutVars>
          <dgm:chPref val="3"/>
        </dgm:presLayoutVars>
      </dgm:prSet>
      <dgm:spPr/>
      <dgm:t>
        <a:bodyPr/>
        <a:lstStyle/>
        <a:p>
          <a:endParaRPr lang="es-ES"/>
        </a:p>
      </dgm:t>
    </dgm:pt>
    <dgm:pt modelId="{A67EE0BF-1533-4A03-BB81-636D7F10BA94}" type="pres">
      <dgm:prSet presAssocID="{47ABC57D-F087-407C-B92C-8AC8A0DB902C}" presName="level2hierChild" presStyleCnt="0"/>
      <dgm:spPr/>
    </dgm:pt>
    <dgm:pt modelId="{B74EDFC0-5169-4DF3-80CF-17AAC223C5C3}" type="pres">
      <dgm:prSet presAssocID="{412CE005-DC41-4A20-BF25-FA6D985F2A87}" presName="conn2-1" presStyleLbl="parChTrans1D2" presStyleIdx="0" presStyleCnt="2"/>
      <dgm:spPr/>
      <dgm:t>
        <a:bodyPr/>
        <a:lstStyle/>
        <a:p>
          <a:endParaRPr lang="es-ES"/>
        </a:p>
      </dgm:t>
    </dgm:pt>
    <dgm:pt modelId="{4D6F5EF8-AD85-4CD8-878E-3A2D6A1A85ED}" type="pres">
      <dgm:prSet presAssocID="{412CE005-DC41-4A20-BF25-FA6D985F2A87}" presName="connTx" presStyleLbl="parChTrans1D2" presStyleIdx="0" presStyleCnt="2"/>
      <dgm:spPr/>
      <dgm:t>
        <a:bodyPr/>
        <a:lstStyle/>
        <a:p>
          <a:endParaRPr lang="es-ES"/>
        </a:p>
      </dgm:t>
    </dgm:pt>
    <dgm:pt modelId="{96AD6813-25F0-40DE-9131-1BB51E2CA849}" type="pres">
      <dgm:prSet presAssocID="{F82FE438-EF66-47D9-9899-1B43CFF3A76D}" presName="root2" presStyleCnt="0"/>
      <dgm:spPr/>
    </dgm:pt>
    <dgm:pt modelId="{FF4F813E-4030-4A77-AA63-860FDF582F04}" type="pres">
      <dgm:prSet presAssocID="{F82FE438-EF66-47D9-9899-1B43CFF3A76D}" presName="LevelTwoTextNode" presStyleLbl="node2" presStyleIdx="0" presStyleCnt="2">
        <dgm:presLayoutVars>
          <dgm:chPref val="3"/>
        </dgm:presLayoutVars>
      </dgm:prSet>
      <dgm:spPr/>
      <dgm:t>
        <a:bodyPr/>
        <a:lstStyle/>
        <a:p>
          <a:endParaRPr lang="es-ES"/>
        </a:p>
      </dgm:t>
    </dgm:pt>
    <dgm:pt modelId="{90E7D98B-F3AD-4CEC-83BE-7758703563DC}" type="pres">
      <dgm:prSet presAssocID="{F82FE438-EF66-47D9-9899-1B43CFF3A76D}" presName="level3hierChild" presStyleCnt="0"/>
      <dgm:spPr/>
    </dgm:pt>
    <dgm:pt modelId="{5BB4C8DC-CD78-4012-BC03-0255E4A2CBB5}" type="pres">
      <dgm:prSet presAssocID="{40782B7F-D4C2-4B5F-B5B0-94D27BB303AA}" presName="conn2-1" presStyleLbl="parChTrans1D3" presStyleIdx="0" presStyleCnt="8"/>
      <dgm:spPr/>
      <dgm:t>
        <a:bodyPr/>
        <a:lstStyle/>
        <a:p>
          <a:endParaRPr lang="es-ES"/>
        </a:p>
      </dgm:t>
    </dgm:pt>
    <dgm:pt modelId="{E6D0E7AD-FCE7-49F9-A1F8-231F4D332666}" type="pres">
      <dgm:prSet presAssocID="{40782B7F-D4C2-4B5F-B5B0-94D27BB303AA}" presName="connTx" presStyleLbl="parChTrans1D3" presStyleIdx="0" presStyleCnt="8"/>
      <dgm:spPr/>
      <dgm:t>
        <a:bodyPr/>
        <a:lstStyle/>
        <a:p>
          <a:endParaRPr lang="es-ES"/>
        </a:p>
      </dgm:t>
    </dgm:pt>
    <dgm:pt modelId="{65B0FE16-D946-4815-89D9-9656F24E2D90}" type="pres">
      <dgm:prSet presAssocID="{0B7F7349-116A-46B1-8211-1E8253830686}" presName="root2" presStyleCnt="0"/>
      <dgm:spPr/>
    </dgm:pt>
    <dgm:pt modelId="{346573BC-DC12-4319-821D-5F980CE39D9C}" type="pres">
      <dgm:prSet presAssocID="{0B7F7349-116A-46B1-8211-1E8253830686}" presName="LevelTwoTextNode" presStyleLbl="node3" presStyleIdx="0" presStyleCnt="8">
        <dgm:presLayoutVars>
          <dgm:chPref val="3"/>
        </dgm:presLayoutVars>
      </dgm:prSet>
      <dgm:spPr/>
      <dgm:t>
        <a:bodyPr/>
        <a:lstStyle/>
        <a:p>
          <a:endParaRPr lang="es-ES"/>
        </a:p>
      </dgm:t>
    </dgm:pt>
    <dgm:pt modelId="{B56463D7-F031-4CA6-8E72-D6AD97372B72}" type="pres">
      <dgm:prSet presAssocID="{0B7F7349-116A-46B1-8211-1E8253830686}" presName="level3hierChild" presStyleCnt="0"/>
      <dgm:spPr/>
    </dgm:pt>
    <dgm:pt modelId="{1F5AD8CB-3538-4821-84FD-1565BB682730}" type="pres">
      <dgm:prSet presAssocID="{EA0A6096-4816-4EA3-AFA9-005788F25830}" presName="conn2-1" presStyleLbl="parChTrans1D3" presStyleIdx="1" presStyleCnt="8"/>
      <dgm:spPr/>
      <dgm:t>
        <a:bodyPr/>
        <a:lstStyle/>
        <a:p>
          <a:endParaRPr lang="es-ES"/>
        </a:p>
      </dgm:t>
    </dgm:pt>
    <dgm:pt modelId="{20345B69-A99B-4BDD-A42A-7B44661B1B9F}" type="pres">
      <dgm:prSet presAssocID="{EA0A6096-4816-4EA3-AFA9-005788F25830}" presName="connTx" presStyleLbl="parChTrans1D3" presStyleIdx="1" presStyleCnt="8"/>
      <dgm:spPr/>
      <dgm:t>
        <a:bodyPr/>
        <a:lstStyle/>
        <a:p>
          <a:endParaRPr lang="es-ES"/>
        </a:p>
      </dgm:t>
    </dgm:pt>
    <dgm:pt modelId="{A2F98252-3957-439C-96A2-59B1A24083F6}" type="pres">
      <dgm:prSet presAssocID="{73A9403B-D363-4441-A8E3-5312E0D449B7}" presName="root2" presStyleCnt="0"/>
      <dgm:spPr/>
    </dgm:pt>
    <dgm:pt modelId="{FE44515F-B3BC-426D-832D-C7D003D7E360}" type="pres">
      <dgm:prSet presAssocID="{73A9403B-D363-4441-A8E3-5312E0D449B7}" presName="LevelTwoTextNode" presStyleLbl="node3" presStyleIdx="1" presStyleCnt="8">
        <dgm:presLayoutVars>
          <dgm:chPref val="3"/>
        </dgm:presLayoutVars>
      </dgm:prSet>
      <dgm:spPr/>
      <dgm:t>
        <a:bodyPr/>
        <a:lstStyle/>
        <a:p>
          <a:endParaRPr lang="es-ES"/>
        </a:p>
      </dgm:t>
    </dgm:pt>
    <dgm:pt modelId="{E7DB100B-EF7F-4FCA-86BF-4BD19E4F17B9}" type="pres">
      <dgm:prSet presAssocID="{73A9403B-D363-4441-A8E3-5312E0D449B7}" presName="level3hierChild" presStyleCnt="0"/>
      <dgm:spPr/>
    </dgm:pt>
    <dgm:pt modelId="{6972D3F1-1F01-4C00-82A1-6F56BE4EF233}" type="pres">
      <dgm:prSet presAssocID="{994400F8-C127-47A6-9565-4E8BCD6A3D67}" presName="conn2-1" presStyleLbl="parChTrans1D3" presStyleIdx="2" presStyleCnt="8"/>
      <dgm:spPr/>
      <dgm:t>
        <a:bodyPr/>
        <a:lstStyle/>
        <a:p>
          <a:endParaRPr lang="es-ES"/>
        </a:p>
      </dgm:t>
    </dgm:pt>
    <dgm:pt modelId="{8C720002-98AC-424C-A80E-724CBDE875DF}" type="pres">
      <dgm:prSet presAssocID="{994400F8-C127-47A6-9565-4E8BCD6A3D67}" presName="connTx" presStyleLbl="parChTrans1D3" presStyleIdx="2" presStyleCnt="8"/>
      <dgm:spPr/>
      <dgm:t>
        <a:bodyPr/>
        <a:lstStyle/>
        <a:p>
          <a:endParaRPr lang="es-ES"/>
        </a:p>
      </dgm:t>
    </dgm:pt>
    <dgm:pt modelId="{53520E95-40F6-4701-A973-A84A98773827}" type="pres">
      <dgm:prSet presAssocID="{4FD1D85E-8E95-41A9-AB81-FBF75B53A565}" presName="root2" presStyleCnt="0"/>
      <dgm:spPr/>
    </dgm:pt>
    <dgm:pt modelId="{9DD3847B-969E-4FC2-BB21-6DAC95691164}" type="pres">
      <dgm:prSet presAssocID="{4FD1D85E-8E95-41A9-AB81-FBF75B53A565}" presName="LevelTwoTextNode" presStyleLbl="node3" presStyleIdx="2" presStyleCnt="8">
        <dgm:presLayoutVars>
          <dgm:chPref val="3"/>
        </dgm:presLayoutVars>
      </dgm:prSet>
      <dgm:spPr/>
      <dgm:t>
        <a:bodyPr/>
        <a:lstStyle/>
        <a:p>
          <a:endParaRPr lang="es-ES"/>
        </a:p>
      </dgm:t>
    </dgm:pt>
    <dgm:pt modelId="{A93907DD-1874-4D42-ADC2-C6684C766F7A}" type="pres">
      <dgm:prSet presAssocID="{4FD1D85E-8E95-41A9-AB81-FBF75B53A565}" presName="level3hierChild" presStyleCnt="0"/>
      <dgm:spPr/>
    </dgm:pt>
    <dgm:pt modelId="{0CCD2997-0329-4298-ABD3-1686579601C5}" type="pres">
      <dgm:prSet presAssocID="{49E59468-9C0C-41F6-ACE8-3D101ACD3ECC}" presName="conn2-1" presStyleLbl="parChTrans1D2" presStyleIdx="1" presStyleCnt="2"/>
      <dgm:spPr/>
      <dgm:t>
        <a:bodyPr/>
        <a:lstStyle/>
        <a:p>
          <a:endParaRPr lang="es-ES"/>
        </a:p>
      </dgm:t>
    </dgm:pt>
    <dgm:pt modelId="{31326994-0892-4C18-8730-F40AF204472D}" type="pres">
      <dgm:prSet presAssocID="{49E59468-9C0C-41F6-ACE8-3D101ACD3ECC}" presName="connTx" presStyleLbl="parChTrans1D2" presStyleIdx="1" presStyleCnt="2"/>
      <dgm:spPr/>
      <dgm:t>
        <a:bodyPr/>
        <a:lstStyle/>
        <a:p>
          <a:endParaRPr lang="es-ES"/>
        </a:p>
      </dgm:t>
    </dgm:pt>
    <dgm:pt modelId="{185ADBFD-81DA-4E10-934D-1E9550BA2CCA}" type="pres">
      <dgm:prSet presAssocID="{62C0BD65-EED4-4A75-A5C6-7877AA95AB79}" presName="root2" presStyleCnt="0"/>
      <dgm:spPr/>
    </dgm:pt>
    <dgm:pt modelId="{12BAF3B3-E089-4F00-84DB-CB82836413FC}" type="pres">
      <dgm:prSet presAssocID="{62C0BD65-EED4-4A75-A5C6-7877AA95AB79}" presName="LevelTwoTextNode" presStyleLbl="node2" presStyleIdx="1" presStyleCnt="2">
        <dgm:presLayoutVars>
          <dgm:chPref val="3"/>
        </dgm:presLayoutVars>
      </dgm:prSet>
      <dgm:spPr/>
      <dgm:t>
        <a:bodyPr/>
        <a:lstStyle/>
        <a:p>
          <a:endParaRPr lang="es-ES"/>
        </a:p>
      </dgm:t>
    </dgm:pt>
    <dgm:pt modelId="{A84817E8-100C-4161-A5F6-B01DF8EC0E1C}" type="pres">
      <dgm:prSet presAssocID="{62C0BD65-EED4-4A75-A5C6-7877AA95AB79}" presName="level3hierChild" presStyleCnt="0"/>
      <dgm:spPr/>
    </dgm:pt>
    <dgm:pt modelId="{D27054E3-BBBB-4B9B-BC04-CFEE477614AE}" type="pres">
      <dgm:prSet presAssocID="{0833F67C-5049-43D4-9192-47C0DFA36269}" presName="conn2-1" presStyleLbl="parChTrans1D3" presStyleIdx="3" presStyleCnt="8"/>
      <dgm:spPr/>
      <dgm:t>
        <a:bodyPr/>
        <a:lstStyle/>
        <a:p>
          <a:endParaRPr lang="es-ES"/>
        </a:p>
      </dgm:t>
    </dgm:pt>
    <dgm:pt modelId="{4E05D012-E3DB-49A3-843D-B181BF8F8F55}" type="pres">
      <dgm:prSet presAssocID="{0833F67C-5049-43D4-9192-47C0DFA36269}" presName="connTx" presStyleLbl="parChTrans1D3" presStyleIdx="3" presStyleCnt="8"/>
      <dgm:spPr/>
      <dgm:t>
        <a:bodyPr/>
        <a:lstStyle/>
        <a:p>
          <a:endParaRPr lang="es-ES"/>
        </a:p>
      </dgm:t>
    </dgm:pt>
    <dgm:pt modelId="{30F89793-585A-45F3-8909-E3BBC36CD593}" type="pres">
      <dgm:prSet presAssocID="{94A9FD5C-1CE5-49A3-8E57-8F15A8D3348B}" presName="root2" presStyleCnt="0"/>
      <dgm:spPr/>
    </dgm:pt>
    <dgm:pt modelId="{0D093071-D50C-4B9C-B3E8-AE6D5BFC1648}" type="pres">
      <dgm:prSet presAssocID="{94A9FD5C-1CE5-49A3-8E57-8F15A8D3348B}" presName="LevelTwoTextNode" presStyleLbl="node3" presStyleIdx="3" presStyleCnt="8">
        <dgm:presLayoutVars>
          <dgm:chPref val="3"/>
        </dgm:presLayoutVars>
      </dgm:prSet>
      <dgm:spPr/>
      <dgm:t>
        <a:bodyPr/>
        <a:lstStyle/>
        <a:p>
          <a:endParaRPr lang="es-ES"/>
        </a:p>
      </dgm:t>
    </dgm:pt>
    <dgm:pt modelId="{17341D6A-E8F3-478C-89DD-5669EA81AA9F}" type="pres">
      <dgm:prSet presAssocID="{94A9FD5C-1CE5-49A3-8E57-8F15A8D3348B}" presName="level3hierChild" presStyleCnt="0"/>
      <dgm:spPr/>
    </dgm:pt>
    <dgm:pt modelId="{A31C8BB6-2386-43A0-80F4-3BC5846F4146}" type="pres">
      <dgm:prSet presAssocID="{BC795099-8EE2-43C9-A48F-A37BDE8CD7DC}" presName="conn2-1" presStyleLbl="parChTrans1D3" presStyleIdx="4" presStyleCnt="8"/>
      <dgm:spPr/>
      <dgm:t>
        <a:bodyPr/>
        <a:lstStyle/>
        <a:p>
          <a:endParaRPr lang="es-ES"/>
        </a:p>
      </dgm:t>
    </dgm:pt>
    <dgm:pt modelId="{68A4C8C7-4365-4266-9290-43FB4F107F45}" type="pres">
      <dgm:prSet presAssocID="{BC795099-8EE2-43C9-A48F-A37BDE8CD7DC}" presName="connTx" presStyleLbl="parChTrans1D3" presStyleIdx="4" presStyleCnt="8"/>
      <dgm:spPr/>
      <dgm:t>
        <a:bodyPr/>
        <a:lstStyle/>
        <a:p>
          <a:endParaRPr lang="es-ES"/>
        </a:p>
      </dgm:t>
    </dgm:pt>
    <dgm:pt modelId="{ED81E99B-9E39-48AC-9627-5CFD972A48C3}" type="pres">
      <dgm:prSet presAssocID="{315DD08B-DDD6-4D54-A7E0-FD9A17608296}" presName="root2" presStyleCnt="0"/>
      <dgm:spPr/>
    </dgm:pt>
    <dgm:pt modelId="{39F6E2B0-89E6-46B8-B71A-4AD35AE209F8}" type="pres">
      <dgm:prSet presAssocID="{315DD08B-DDD6-4D54-A7E0-FD9A17608296}" presName="LevelTwoTextNode" presStyleLbl="node3" presStyleIdx="4" presStyleCnt="8">
        <dgm:presLayoutVars>
          <dgm:chPref val="3"/>
        </dgm:presLayoutVars>
      </dgm:prSet>
      <dgm:spPr/>
      <dgm:t>
        <a:bodyPr/>
        <a:lstStyle/>
        <a:p>
          <a:endParaRPr lang="es-ES"/>
        </a:p>
      </dgm:t>
    </dgm:pt>
    <dgm:pt modelId="{50E67AC9-0955-4F80-9FFB-B133632CBEE1}" type="pres">
      <dgm:prSet presAssocID="{315DD08B-DDD6-4D54-A7E0-FD9A17608296}" presName="level3hierChild" presStyleCnt="0"/>
      <dgm:spPr/>
    </dgm:pt>
    <dgm:pt modelId="{BC459678-40C2-4D74-BCF9-7D33F8D0AE37}" type="pres">
      <dgm:prSet presAssocID="{069305A6-C94C-4CE3-992B-2F595B18CD36}" presName="conn2-1" presStyleLbl="parChTrans1D3" presStyleIdx="5" presStyleCnt="8"/>
      <dgm:spPr/>
      <dgm:t>
        <a:bodyPr/>
        <a:lstStyle/>
        <a:p>
          <a:endParaRPr lang="es-ES"/>
        </a:p>
      </dgm:t>
    </dgm:pt>
    <dgm:pt modelId="{9B9920C8-BA2F-4B8E-AA9E-445F8A5DF8D4}" type="pres">
      <dgm:prSet presAssocID="{069305A6-C94C-4CE3-992B-2F595B18CD36}" presName="connTx" presStyleLbl="parChTrans1D3" presStyleIdx="5" presStyleCnt="8"/>
      <dgm:spPr/>
      <dgm:t>
        <a:bodyPr/>
        <a:lstStyle/>
        <a:p>
          <a:endParaRPr lang="es-ES"/>
        </a:p>
      </dgm:t>
    </dgm:pt>
    <dgm:pt modelId="{C10305E4-EF6F-4F31-BA7A-C9B4C863808E}" type="pres">
      <dgm:prSet presAssocID="{4B25CAF8-5B68-4655-AA7C-D8AFAE08F8FF}" presName="root2" presStyleCnt="0"/>
      <dgm:spPr/>
    </dgm:pt>
    <dgm:pt modelId="{FEA93814-FE06-4642-B1EE-6145A0E025C6}" type="pres">
      <dgm:prSet presAssocID="{4B25CAF8-5B68-4655-AA7C-D8AFAE08F8FF}" presName="LevelTwoTextNode" presStyleLbl="node3" presStyleIdx="5" presStyleCnt="8">
        <dgm:presLayoutVars>
          <dgm:chPref val="3"/>
        </dgm:presLayoutVars>
      </dgm:prSet>
      <dgm:spPr/>
      <dgm:t>
        <a:bodyPr/>
        <a:lstStyle/>
        <a:p>
          <a:endParaRPr lang="es-ES"/>
        </a:p>
      </dgm:t>
    </dgm:pt>
    <dgm:pt modelId="{8DEA1792-A614-45E5-9881-33AEC44D5594}" type="pres">
      <dgm:prSet presAssocID="{4B25CAF8-5B68-4655-AA7C-D8AFAE08F8FF}" presName="level3hierChild" presStyleCnt="0"/>
      <dgm:spPr/>
    </dgm:pt>
    <dgm:pt modelId="{E39E5F3B-847A-4482-920A-89B839CEC6FC}" type="pres">
      <dgm:prSet presAssocID="{3B73C9EF-1E65-4E17-982C-0C85EED7784C}" presName="conn2-1" presStyleLbl="parChTrans1D3" presStyleIdx="6" presStyleCnt="8"/>
      <dgm:spPr/>
      <dgm:t>
        <a:bodyPr/>
        <a:lstStyle/>
        <a:p>
          <a:endParaRPr lang="es-ES"/>
        </a:p>
      </dgm:t>
    </dgm:pt>
    <dgm:pt modelId="{96437382-43D4-4C80-9BFD-7E8CB7374DE3}" type="pres">
      <dgm:prSet presAssocID="{3B73C9EF-1E65-4E17-982C-0C85EED7784C}" presName="connTx" presStyleLbl="parChTrans1D3" presStyleIdx="6" presStyleCnt="8"/>
      <dgm:spPr/>
      <dgm:t>
        <a:bodyPr/>
        <a:lstStyle/>
        <a:p>
          <a:endParaRPr lang="es-ES"/>
        </a:p>
      </dgm:t>
    </dgm:pt>
    <dgm:pt modelId="{ADFFCB49-498C-4DBB-90C3-33A79975AAE5}" type="pres">
      <dgm:prSet presAssocID="{28A67952-D6A8-4C4B-AB2A-7D8B05F18B70}" presName="root2" presStyleCnt="0"/>
      <dgm:spPr/>
    </dgm:pt>
    <dgm:pt modelId="{39C1B511-5F1F-4A31-9072-E87BFAE9BEE0}" type="pres">
      <dgm:prSet presAssocID="{28A67952-D6A8-4C4B-AB2A-7D8B05F18B70}" presName="LevelTwoTextNode" presStyleLbl="node3" presStyleIdx="6" presStyleCnt="8">
        <dgm:presLayoutVars>
          <dgm:chPref val="3"/>
        </dgm:presLayoutVars>
      </dgm:prSet>
      <dgm:spPr/>
      <dgm:t>
        <a:bodyPr/>
        <a:lstStyle/>
        <a:p>
          <a:endParaRPr lang="es-ES"/>
        </a:p>
      </dgm:t>
    </dgm:pt>
    <dgm:pt modelId="{EF7E79B9-30D8-4609-BFF6-9A6DB18F50F0}" type="pres">
      <dgm:prSet presAssocID="{28A67952-D6A8-4C4B-AB2A-7D8B05F18B70}" presName="level3hierChild" presStyleCnt="0"/>
      <dgm:spPr/>
    </dgm:pt>
    <dgm:pt modelId="{E1CFA2FC-AEDA-4054-AB9F-D989BD1322ED}" type="pres">
      <dgm:prSet presAssocID="{2049C31E-C45B-4A4C-8486-ED72C8330A89}" presName="conn2-1" presStyleLbl="parChTrans1D3" presStyleIdx="7" presStyleCnt="8"/>
      <dgm:spPr/>
      <dgm:t>
        <a:bodyPr/>
        <a:lstStyle/>
        <a:p>
          <a:endParaRPr lang="es-ES"/>
        </a:p>
      </dgm:t>
    </dgm:pt>
    <dgm:pt modelId="{E456BC9E-A582-4A75-ACDF-B13BFB465C93}" type="pres">
      <dgm:prSet presAssocID="{2049C31E-C45B-4A4C-8486-ED72C8330A89}" presName="connTx" presStyleLbl="parChTrans1D3" presStyleIdx="7" presStyleCnt="8"/>
      <dgm:spPr/>
      <dgm:t>
        <a:bodyPr/>
        <a:lstStyle/>
        <a:p>
          <a:endParaRPr lang="es-ES"/>
        </a:p>
      </dgm:t>
    </dgm:pt>
    <dgm:pt modelId="{E2D79FF8-E1E1-4F6C-BC85-715459574740}" type="pres">
      <dgm:prSet presAssocID="{059A9858-7D62-4DFA-AE81-8EDD8AFF8021}" presName="root2" presStyleCnt="0"/>
      <dgm:spPr/>
    </dgm:pt>
    <dgm:pt modelId="{A5FC5EB1-6FB1-401A-8FC4-0AE3CE477E05}" type="pres">
      <dgm:prSet presAssocID="{059A9858-7D62-4DFA-AE81-8EDD8AFF8021}" presName="LevelTwoTextNode" presStyleLbl="node3" presStyleIdx="7" presStyleCnt="8">
        <dgm:presLayoutVars>
          <dgm:chPref val="3"/>
        </dgm:presLayoutVars>
      </dgm:prSet>
      <dgm:spPr/>
      <dgm:t>
        <a:bodyPr/>
        <a:lstStyle/>
        <a:p>
          <a:endParaRPr lang="es-ES"/>
        </a:p>
      </dgm:t>
    </dgm:pt>
    <dgm:pt modelId="{1031A86E-D54B-49DD-8051-72F3D97A79BA}" type="pres">
      <dgm:prSet presAssocID="{059A9858-7D62-4DFA-AE81-8EDD8AFF8021}" presName="level3hierChild" presStyleCnt="0"/>
      <dgm:spPr/>
    </dgm:pt>
  </dgm:ptLst>
  <dgm:cxnLst>
    <dgm:cxn modelId="{5BCEA54C-27D9-429C-88DA-574A1C6DEA1F}" type="presOf" srcId="{0833F67C-5049-43D4-9192-47C0DFA36269}" destId="{4E05D012-E3DB-49A3-843D-B181BF8F8F55}" srcOrd="1" destOrd="0" presId="urn:microsoft.com/office/officeart/2005/8/layout/hierarchy2"/>
    <dgm:cxn modelId="{FD8C658A-4E7A-4280-AAB1-96A6EBBAA06A}" type="presOf" srcId="{4FD1D85E-8E95-41A9-AB81-FBF75B53A565}" destId="{9DD3847B-969E-4FC2-BB21-6DAC95691164}" srcOrd="0" destOrd="0" presId="urn:microsoft.com/office/officeart/2005/8/layout/hierarchy2"/>
    <dgm:cxn modelId="{4881C090-EB90-49EC-866E-6A696B73888D}" srcId="{F82FE438-EF66-47D9-9899-1B43CFF3A76D}" destId="{73A9403B-D363-4441-A8E3-5312E0D449B7}" srcOrd="1" destOrd="0" parTransId="{EA0A6096-4816-4EA3-AFA9-005788F25830}" sibTransId="{7A9AFD2B-226D-4813-8C7F-9EB35B4EB741}"/>
    <dgm:cxn modelId="{953AA481-B1D7-4789-ABE5-C364625FC5FB}" type="presOf" srcId="{47ABC57D-F087-407C-B92C-8AC8A0DB902C}" destId="{9343D78E-FAC9-47B9-BC16-BDCAA349035A}" srcOrd="0" destOrd="0" presId="urn:microsoft.com/office/officeart/2005/8/layout/hierarchy2"/>
    <dgm:cxn modelId="{BCEF23C7-CF6D-4DE2-B740-6A580C52F814}" type="presOf" srcId="{069305A6-C94C-4CE3-992B-2F595B18CD36}" destId="{9B9920C8-BA2F-4B8E-AA9E-445F8A5DF8D4}" srcOrd="1" destOrd="0" presId="urn:microsoft.com/office/officeart/2005/8/layout/hierarchy2"/>
    <dgm:cxn modelId="{31F08A13-A013-4395-A344-A6FC3A524629}" type="presOf" srcId="{412CE005-DC41-4A20-BF25-FA6D985F2A87}" destId="{4D6F5EF8-AD85-4CD8-878E-3A2D6A1A85ED}" srcOrd="1" destOrd="0" presId="urn:microsoft.com/office/officeart/2005/8/layout/hierarchy2"/>
    <dgm:cxn modelId="{96022DC2-1120-43B0-821C-D767A487AA35}" type="presOf" srcId="{40782B7F-D4C2-4B5F-B5B0-94D27BB303AA}" destId="{5BB4C8DC-CD78-4012-BC03-0255E4A2CBB5}" srcOrd="0" destOrd="0" presId="urn:microsoft.com/office/officeart/2005/8/layout/hierarchy2"/>
    <dgm:cxn modelId="{F134F257-EB1A-4A6C-BFF6-0FA67B73BFB6}" type="presOf" srcId="{2049C31E-C45B-4A4C-8486-ED72C8330A89}" destId="{E456BC9E-A582-4A75-ACDF-B13BFB465C93}" srcOrd="1" destOrd="0" presId="urn:microsoft.com/office/officeart/2005/8/layout/hierarchy2"/>
    <dgm:cxn modelId="{64D1A97D-52B3-4401-A7CF-190258FD2693}" type="presOf" srcId="{069305A6-C94C-4CE3-992B-2F595B18CD36}" destId="{BC459678-40C2-4D74-BCF9-7D33F8D0AE37}" srcOrd="0" destOrd="0" presId="urn:microsoft.com/office/officeart/2005/8/layout/hierarchy2"/>
    <dgm:cxn modelId="{5C9DFE96-51BD-4463-8DB0-A0E387DD595A}" type="presOf" srcId="{994400F8-C127-47A6-9565-4E8BCD6A3D67}" destId="{8C720002-98AC-424C-A80E-724CBDE875DF}" srcOrd="1" destOrd="0" presId="urn:microsoft.com/office/officeart/2005/8/layout/hierarchy2"/>
    <dgm:cxn modelId="{457859B8-91D2-453C-893F-BEB07C520C11}" type="presOf" srcId="{315DD08B-DDD6-4D54-A7E0-FD9A17608296}" destId="{39F6E2B0-89E6-46B8-B71A-4AD35AE209F8}" srcOrd="0" destOrd="0" presId="urn:microsoft.com/office/officeart/2005/8/layout/hierarchy2"/>
    <dgm:cxn modelId="{19A5BE21-D6F5-4B51-A1B3-F870E9F3D966}" type="presOf" srcId="{F82FE438-EF66-47D9-9899-1B43CFF3A76D}" destId="{FF4F813E-4030-4A77-AA63-860FDF582F04}" srcOrd="0" destOrd="0" presId="urn:microsoft.com/office/officeart/2005/8/layout/hierarchy2"/>
    <dgm:cxn modelId="{E0649794-0ED7-4273-A2DE-66D2B1611EF4}" type="presOf" srcId="{62C0BD65-EED4-4A75-A5C6-7877AA95AB79}" destId="{12BAF3B3-E089-4F00-84DB-CB82836413FC}" srcOrd="0" destOrd="0" presId="urn:microsoft.com/office/officeart/2005/8/layout/hierarchy2"/>
    <dgm:cxn modelId="{1AE89AA1-7127-4214-A51F-78731C631875}" type="presOf" srcId="{49E59468-9C0C-41F6-ACE8-3D101ACD3ECC}" destId="{0CCD2997-0329-4298-ABD3-1686579601C5}" srcOrd="0" destOrd="0" presId="urn:microsoft.com/office/officeart/2005/8/layout/hierarchy2"/>
    <dgm:cxn modelId="{E03043B2-9101-4A91-BFD6-21CE2D4143AB}" type="presOf" srcId="{28A67952-D6A8-4C4B-AB2A-7D8B05F18B70}" destId="{39C1B511-5F1F-4A31-9072-E87BFAE9BEE0}" srcOrd="0" destOrd="0" presId="urn:microsoft.com/office/officeart/2005/8/layout/hierarchy2"/>
    <dgm:cxn modelId="{EBFEB94C-1C83-43FD-B23E-224D4A908424}" type="presOf" srcId="{994400F8-C127-47A6-9565-4E8BCD6A3D67}" destId="{6972D3F1-1F01-4C00-82A1-6F56BE4EF233}" srcOrd="0" destOrd="0" presId="urn:microsoft.com/office/officeart/2005/8/layout/hierarchy2"/>
    <dgm:cxn modelId="{3B53BFC9-17C6-4B6A-92FF-1C89585B0C04}" type="presOf" srcId="{94A9FD5C-1CE5-49A3-8E57-8F15A8D3348B}" destId="{0D093071-D50C-4B9C-B3E8-AE6D5BFC1648}" srcOrd="0" destOrd="0" presId="urn:microsoft.com/office/officeart/2005/8/layout/hierarchy2"/>
    <dgm:cxn modelId="{0127AD15-23AF-4794-84AB-2F1CC821C178}" type="presOf" srcId="{EA0A6096-4816-4EA3-AFA9-005788F25830}" destId="{1F5AD8CB-3538-4821-84FD-1565BB682730}" srcOrd="0" destOrd="0" presId="urn:microsoft.com/office/officeart/2005/8/layout/hierarchy2"/>
    <dgm:cxn modelId="{6A343CDF-EF36-4D1B-87F8-78A8F12E663B}" srcId="{62C0BD65-EED4-4A75-A5C6-7877AA95AB79}" destId="{059A9858-7D62-4DFA-AE81-8EDD8AFF8021}" srcOrd="4" destOrd="0" parTransId="{2049C31E-C45B-4A4C-8486-ED72C8330A89}" sibTransId="{906A71D7-16C9-416F-AAF5-B4DBED74BFC6}"/>
    <dgm:cxn modelId="{52B9C828-1519-42A9-A280-C86238BDA2C6}" type="presOf" srcId="{73A9403B-D363-4441-A8E3-5312E0D449B7}" destId="{FE44515F-B3BC-426D-832D-C7D003D7E360}" srcOrd="0" destOrd="0" presId="urn:microsoft.com/office/officeart/2005/8/layout/hierarchy2"/>
    <dgm:cxn modelId="{E45B59AD-CA2A-455A-BB15-064F2B83EBD9}" type="presOf" srcId="{49E59468-9C0C-41F6-ACE8-3D101ACD3ECC}" destId="{31326994-0892-4C18-8730-F40AF204472D}" srcOrd="1" destOrd="0" presId="urn:microsoft.com/office/officeart/2005/8/layout/hierarchy2"/>
    <dgm:cxn modelId="{A6D338BE-8C06-48A0-8090-CD176AE9BF9A}" srcId="{62C0BD65-EED4-4A75-A5C6-7877AA95AB79}" destId="{4B25CAF8-5B68-4655-AA7C-D8AFAE08F8FF}" srcOrd="2" destOrd="0" parTransId="{069305A6-C94C-4CE3-992B-2F595B18CD36}" sibTransId="{975B66F0-DE2A-474D-A73D-B97B8FA5B613}"/>
    <dgm:cxn modelId="{165A4ABB-3281-4647-9C5F-89CFD9CB36FC}" type="presOf" srcId="{C8D4CE1D-4E41-44A1-87DE-5A509F9B7465}" destId="{ADE2F00F-45CA-497D-9196-42AB97007D34}" srcOrd="0" destOrd="0" presId="urn:microsoft.com/office/officeart/2005/8/layout/hierarchy2"/>
    <dgm:cxn modelId="{11B20438-739B-458C-8D04-447F53F32B44}" srcId="{62C0BD65-EED4-4A75-A5C6-7877AA95AB79}" destId="{315DD08B-DDD6-4D54-A7E0-FD9A17608296}" srcOrd="1" destOrd="0" parTransId="{BC795099-8EE2-43C9-A48F-A37BDE8CD7DC}" sibTransId="{CF2073AC-D246-4789-8DE7-83DEBD377C12}"/>
    <dgm:cxn modelId="{DD4E93E2-6238-43DB-8FAF-9619EEE85E9A}" srcId="{F82FE438-EF66-47D9-9899-1B43CFF3A76D}" destId="{4FD1D85E-8E95-41A9-AB81-FBF75B53A565}" srcOrd="2" destOrd="0" parTransId="{994400F8-C127-47A6-9565-4E8BCD6A3D67}" sibTransId="{EBD1108A-C108-4196-9E79-AE6554DFDBAA}"/>
    <dgm:cxn modelId="{242CA4DD-2DC3-4EA6-911D-59BFED6FD7C9}" type="presOf" srcId="{BC795099-8EE2-43C9-A48F-A37BDE8CD7DC}" destId="{A31C8BB6-2386-43A0-80F4-3BC5846F4146}" srcOrd="0" destOrd="0" presId="urn:microsoft.com/office/officeart/2005/8/layout/hierarchy2"/>
    <dgm:cxn modelId="{AE5BF760-BD49-496A-B76A-5B5BB143A981}" srcId="{62C0BD65-EED4-4A75-A5C6-7877AA95AB79}" destId="{28A67952-D6A8-4C4B-AB2A-7D8B05F18B70}" srcOrd="3" destOrd="0" parTransId="{3B73C9EF-1E65-4E17-982C-0C85EED7784C}" sibTransId="{91956B42-9D2C-451E-8CAE-D9863978F8AA}"/>
    <dgm:cxn modelId="{124803DE-9871-4A7D-A88F-8E9ED6E9F0DF}" type="presOf" srcId="{4B25CAF8-5B68-4655-AA7C-D8AFAE08F8FF}" destId="{FEA93814-FE06-4642-B1EE-6145A0E025C6}" srcOrd="0" destOrd="0" presId="urn:microsoft.com/office/officeart/2005/8/layout/hierarchy2"/>
    <dgm:cxn modelId="{7EC96034-F50A-47B7-AE67-BE71FA1CB4E9}" type="presOf" srcId="{BC795099-8EE2-43C9-A48F-A37BDE8CD7DC}" destId="{68A4C8C7-4365-4266-9290-43FB4F107F45}" srcOrd="1" destOrd="0" presId="urn:microsoft.com/office/officeart/2005/8/layout/hierarchy2"/>
    <dgm:cxn modelId="{B684BB1E-DD3A-4CFC-8E38-93626EAA5EF2}" type="presOf" srcId="{40782B7F-D4C2-4B5F-B5B0-94D27BB303AA}" destId="{E6D0E7AD-FCE7-49F9-A1F8-231F4D332666}" srcOrd="1" destOrd="0" presId="urn:microsoft.com/office/officeart/2005/8/layout/hierarchy2"/>
    <dgm:cxn modelId="{3A570AAF-0622-43E9-BB4D-FF1DBCFC7D24}" type="presOf" srcId="{3B73C9EF-1E65-4E17-982C-0C85EED7784C}" destId="{E39E5F3B-847A-4482-920A-89B839CEC6FC}" srcOrd="0" destOrd="0" presId="urn:microsoft.com/office/officeart/2005/8/layout/hierarchy2"/>
    <dgm:cxn modelId="{09558FAB-DA41-43D7-B646-55FA36931518}" srcId="{C8D4CE1D-4E41-44A1-87DE-5A509F9B7465}" destId="{47ABC57D-F087-407C-B92C-8AC8A0DB902C}" srcOrd="0" destOrd="0" parTransId="{F2EE87C0-FD76-4561-90B4-D6E942F7FE00}" sibTransId="{FE22856D-7783-4F4D-82F7-07C0201C922D}"/>
    <dgm:cxn modelId="{2A44F87A-0141-4B75-B622-E992767730C4}" srcId="{F82FE438-EF66-47D9-9899-1B43CFF3A76D}" destId="{0B7F7349-116A-46B1-8211-1E8253830686}" srcOrd="0" destOrd="0" parTransId="{40782B7F-D4C2-4B5F-B5B0-94D27BB303AA}" sibTransId="{9BECFA5C-C145-4AEE-A4A7-D461C5CF9548}"/>
    <dgm:cxn modelId="{2FD98D48-529F-4A2F-8B77-1B777D0B5BDD}" type="presOf" srcId="{2049C31E-C45B-4A4C-8486-ED72C8330A89}" destId="{E1CFA2FC-AEDA-4054-AB9F-D989BD1322ED}" srcOrd="0" destOrd="0" presId="urn:microsoft.com/office/officeart/2005/8/layout/hierarchy2"/>
    <dgm:cxn modelId="{666FDD19-3CBA-4667-AFE6-1019D3D34C02}" type="presOf" srcId="{3B73C9EF-1E65-4E17-982C-0C85EED7784C}" destId="{96437382-43D4-4C80-9BFD-7E8CB7374DE3}" srcOrd="1" destOrd="0" presId="urn:microsoft.com/office/officeart/2005/8/layout/hierarchy2"/>
    <dgm:cxn modelId="{51512621-1131-4163-88DE-9213AF55FFE3}" srcId="{47ABC57D-F087-407C-B92C-8AC8A0DB902C}" destId="{F82FE438-EF66-47D9-9899-1B43CFF3A76D}" srcOrd="0" destOrd="0" parTransId="{412CE005-DC41-4A20-BF25-FA6D985F2A87}" sibTransId="{0C4584FA-DAD1-48A2-B16C-C3838180F633}"/>
    <dgm:cxn modelId="{A17E52F4-C853-46C5-985B-2735F555F0A1}" type="presOf" srcId="{0B7F7349-116A-46B1-8211-1E8253830686}" destId="{346573BC-DC12-4319-821D-5F980CE39D9C}" srcOrd="0" destOrd="0" presId="urn:microsoft.com/office/officeart/2005/8/layout/hierarchy2"/>
    <dgm:cxn modelId="{F5C7E9D7-20FA-4C9F-8636-BBBF7F63FF86}" type="presOf" srcId="{412CE005-DC41-4A20-BF25-FA6D985F2A87}" destId="{B74EDFC0-5169-4DF3-80CF-17AAC223C5C3}" srcOrd="0" destOrd="0" presId="urn:microsoft.com/office/officeart/2005/8/layout/hierarchy2"/>
    <dgm:cxn modelId="{397291EA-E509-43CD-A49A-C23AF8CE5E4F}" srcId="{62C0BD65-EED4-4A75-A5C6-7877AA95AB79}" destId="{94A9FD5C-1CE5-49A3-8E57-8F15A8D3348B}" srcOrd="0" destOrd="0" parTransId="{0833F67C-5049-43D4-9192-47C0DFA36269}" sibTransId="{7EDC3E56-459B-4631-B300-EDBD4C481158}"/>
    <dgm:cxn modelId="{6BF8EE01-E65B-4363-B32D-0EA0D5C6A316}" srcId="{47ABC57D-F087-407C-B92C-8AC8A0DB902C}" destId="{62C0BD65-EED4-4A75-A5C6-7877AA95AB79}" srcOrd="1" destOrd="0" parTransId="{49E59468-9C0C-41F6-ACE8-3D101ACD3ECC}" sibTransId="{7E1045A7-7CF3-4579-A312-F97C138620AD}"/>
    <dgm:cxn modelId="{2E3C3E3B-ED8A-43B2-9A97-4473E157F8A0}" type="presOf" srcId="{0833F67C-5049-43D4-9192-47C0DFA36269}" destId="{D27054E3-BBBB-4B9B-BC04-CFEE477614AE}" srcOrd="0" destOrd="0" presId="urn:microsoft.com/office/officeart/2005/8/layout/hierarchy2"/>
    <dgm:cxn modelId="{A599ADC7-6B63-4E03-B7DE-A35438BD0391}" type="presOf" srcId="{059A9858-7D62-4DFA-AE81-8EDD8AFF8021}" destId="{A5FC5EB1-6FB1-401A-8FC4-0AE3CE477E05}" srcOrd="0" destOrd="0" presId="urn:microsoft.com/office/officeart/2005/8/layout/hierarchy2"/>
    <dgm:cxn modelId="{B18AE444-ABFF-4743-B8FC-D29E1B9CFB2D}" type="presOf" srcId="{EA0A6096-4816-4EA3-AFA9-005788F25830}" destId="{20345B69-A99B-4BDD-A42A-7B44661B1B9F}" srcOrd="1" destOrd="0" presId="urn:microsoft.com/office/officeart/2005/8/layout/hierarchy2"/>
    <dgm:cxn modelId="{77A36D45-91B2-4D5B-A54D-C8F8BD20E56E}" type="presParOf" srcId="{ADE2F00F-45CA-497D-9196-42AB97007D34}" destId="{48338DA9-A34D-4222-A961-28BE94B8E5AA}" srcOrd="0" destOrd="0" presId="urn:microsoft.com/office/officeart/2005/8/layout/hierarchy2"/>
    <dgm:cxn modelId="{180FA8D8-1E01-40CE-A45F-2A5CFD595C96}" type="presParOf" srcId="{48338DA9-A34D-4222-A961-28BE94B8E5AA}" destId="{9343D78E-FAC9-47B9-BC16-BDCAA349035A}" srcOrd="0" destOrd="0" presId="urn:microsoft.com/office/officeart/2005/8/layout/hierarchy2"/>
    <dgm:cxn modelId="{FA22C33D-E09B-4EFD-ABF0-F024F3E238FB}" type="presParOf" srcId="{48338DA9-A34D-4222-A961-28BE94B8E5AA}" destId="{A67EE0BF-1533-4A03-BB81-636D7F10BA94}" srcOrd="1" destOrd="0" presId="urn:microsoft.com/office/officeart/2005/8/layout/hierarchy2"/>
    <dgm:cxn modelId="{0273CC9C-0F11-4D8C-BD15-45D0F1BC18A8}" type="presParOf" srcId="{A67EE0BF-1533-4A03-BB81-636D7F10BA94}" destId="{B74EDFC0-5169-4DF3-80CF-17AAC223C5C3}" srcOrd="0" destOrd="0" presId="urn:microsoft.com/office/officeart/2005/8/layout/hierarchy2"/>
    <dgm:cxn modelId="{8838DCC3-3624-4673-82C1-B47711530484}" type="presParOf" srcId="{B74EDFC0-5169-4DF3-80CF-17AAC223C5C3}" destId="{4D6F5EF8-AD85-4CD8-878E-3A2D6A1A85ED}" srcOrd="0" destOrd="0" presId="urn:microsoft.com/office/officeart/2005/8/layout/hierarchy2"/>
    <dgm:cxn modelId="{82671A2B-0CDE-40F0-AC80-C452B001F71D}" type="presParOf" srcId="{A67EE0BF-1533-4A03-BB81-636D7F10BA94}" destId="{96AD6813-25F0-40DE-9131-1BB51E2CA849}" srcOrd="1" destOrd="0" presId="urn:microsoft.com/office/officeart/2005/8/layout/hierarchy2"/>
    <dgm:cxn modelId="{6C953ED6-1776-46DF-A5BC-9CACC1C883EA}" type="presParOf" srcId="{96AD6813-25F0-40DE-9131-1BB51E2CA849}" destId="{FF4F813E-4030-4A77-AA63-860FDF582F04}" srcOrd="0" destOrd="0" presId="urn:microsoft.com/office/officeart/2005/8/layout/hierarchy2"/>
    <dgm:cxn modelId="{55EF7EA4-6491-43B3-AABE-2F9175D1A4AA}" type="presParOf" srcId="{96AD6813-25F0-40DE-9131-1BB51E2CA849}" destId="{90E7D98B-F3AD-4CEC-83BE-7758703563DC}" srcOrd="1" destOrd="0" presId="urn:microsoft.com/office/officeart/2005/8/layout/hierarchy2"/>
    <dgm:cxn modelId="{03EBBC0C-E148-48C9-8402-95DBED01C798}" type="presParOf" srcId="{90E7D98B-F3AD-4CEC-83BE-7758703563DC}" destId="{5BB4C8DC-CD78-4012-BC03-0255E4A2CBB5}" srcOrd="0" destOrd="0" presId="urn:microsoft.com/office/officeart/2005/8/layout/hierarchy2"/>
    <dgm:cxn modelId="{F65AA881-0672-4C15-B026-2ECA17F0271A}" type="presParOf" srcId="{5BB4C8DC-CD78-4012-BC03-0255E4A2CBB5}" destId="{E6D0E7AD-FCE7-49F9-A1F8-231F4D332666}" srcOrd="0" destOrd="0" presId="urn:microsoft.com/office/officeart/2005/8/layout/hierarchy2"/>
    <dgm:cxn modelId="{9CCA693C-B85C-46B9-AC66-76F8127BB8CE}" type="presParOf" srcId="{90E7D98B-F3AD-4CEC-83BE-7758703563DC}" destId="{65B0FE16-D946-4815-89D9-9656F24E2D90}" srcOrd="1" destOrd="0" presId="urn:microsoft.com/office/officeart/2005/8/layout/hierarchy2"/>
    <dgm:cxn modelId="{863A9174-82A0-42DB-B0DB-03C46FA0DDA5}" type="presParOf" srcId="{65B0FE16-D946-4815-89D9-9656F24E2D90}" destId="{346573BC-DC12-4319-821D-5F980CE39D9C}" srcOrd="0" destOrd="0" presId="urn:microsoft.com/office/officeart/2005/8/layout/hierarchy2"/>
    <dgm:cxn modelId="{41AF8275-2325-4CCE-8AD4-338657274D5E}" type="presParOf" srcId="{65B0FE16-D946-4815-89D9-9656F24E2D90}" destId="{B56463D7-F031-4CA6-8E72-D6AD97372B72}" srcOrd="1" destOrd="0" presId="urn:microsoft.com/office/officeart/2005/8/layout/hierarchy2"/>
    <dgm:cxn modelId="{94075A00-6CE0-44B6-AC07-A0165B42D271}" type="presParOf" srcId="{90E7D98B-F3AD-4CEC-83BE-7758703563DC}" destId="{1F5AD8CB-3538-4821-84FD-1565BB682730}" srcOrd="2" destOrd="0" presId="urn:microsoft.com/office/officeart/2005/8/layout/hierarchy2"/>
    <dgm:cxn modelId="{74EF5EC6-695F-4C0F-98C9-B1883AA3AA55}" type="presParOf" srcId="{1F5AD8CB-3538-4821-84FD-1565BB682730}" destId="{20345B69-A99B-4BDD-A42A-7B44661B1B9F}" srcOrd="0" destOrd="0" presId="urn:microsoft.com/office/officeart/2005/8/layout/hierarchy2"/>
    <dgm:cxn modelId="{F4E9EB26-574A-4039-BA89-F89AE82DEDA3}" type="presParOf" srcId="{90E7D98B-F3AD-4CEC-83BE-7758703563DC}" destId="{A2F98252-3957-439C-96A2-59B1A24083F6}" srcOrd="3" destOrd="0" presId="urn:microsoft.com/office/officeart/2005/8/layout/hierarchy2"/>
    <dgm:cxn modelId="{3EE375A4-71FB-4EFA-8E4C-E6C4BD47DA3D}" type="presParOf" srcId="{A2F98252-3957-439C-96A2-59B1A24083F6}" destId="{FE44515F-B3BC-426D-832D-C7D003D7E360}" srcOrd="0" destOrd="0" presId="urn:microsoft.com/office/officeart/2005/8/layout/hierarchy2"/>
    <dgm:cxn modelId="{D733D7BB-14AC-4746-AAA1-2C88F49B2E43}" type="presParOf" srcId="{A2F98252-3957-439C-96A2-59B1A24083F6}" destId="{E7DB100B-EF7F-4FCA-86BF-4BD19E4F17B9}" srcOrd="1" destOrd="0" presId="urn:microsoft.com/office/officeart/2005/8/layout/hierarchy2"/>
    <dgm:cxn modelId="{60A507BF-7151-4D8A-B5FE-F8C35B4A1840}" type="presParOf" srcId="{90E7D98B-F3AD-4CEC-83BE-7758703563DC}" destId="{6972D3F1-1F01-4C00-82A1-6F56BE4EF233}" srcOrd="4" destOrd="0" presId="urn:microsoft.com/office/officeart/2005/8/layout/hierarchy2"/>
    <dgm:cxn modelId="{7C573CD9-2615-4B4D-80D2-2436F3412893}" type="presParOf" srcId="{6972D3F1-1F01-4C00-82A1-6F56BE4EF233}" destId="{8C720002-98AC-424C-A80E-724CBDE875DF}" srcOrd="0" destOrd="0" presId="urn:microsoft.com/office/officeart/2005/8/layout/hierarchy2"/>
    <dgm:cxn modelId="{0643CE0A-9D85-482C-A031-15198F606A1C}" type="presParOf" srcId="{90E7D98B-F3AD-4CEC-83BE-7758703563DC}" destId="{53520E95-40F6-4701-A973-A84A98773827}" srcOrd="5" destOrd="0" presId="urn:microsoft.com/office/officeart/2005/8/layout/hierarchy2"/>
    <dgm:cxn modelId="{D748AE7B-82E8-4B7E-A818-196EC8913576}" type="presParOf" srcId="{53520E95-40F6-4701-A973-A84A98773827}" destId="{9DD3847B-969E-4FC2-BB21-6DAC95691164}" srcOrd="0" destOrd="0" presId="urn:microsoft.com/office/officeart/2005/8/layout/hierarchy2"/>
    <dgm:cxn modelId="{E68F7296-0706-4BDF-9CF2-31D73EB0DE1F}" type="presParOf" srcId="{53520E95-40F6-4701-A973-A84A98773827}" destId="{A93907DD-1874-4D42-ADC2-C6684C766F7A}" srcOrd="1" destOrd="0" presId="urn:microsoft.com/office/officeart/2005/8/layout/hierarchy2"/>
    <dgm:cxn modelId="{E48C67B0-751F-4318-B2A6-44B9AFBC1F57}" type="presParOf" srcId="{A67EE0BF-1533-4A03-BB81-636D7F10BA94}" destId="{0CCD2997-0329-4298-ABD3-1686579601C5}" srcOrd="2" destOrd="0" presId="urn:microsoft.com/office/officeart/2005/8/layout/hierarchy2"/>
    <dgm:cxn modelId="{4372603F-4E1A-4928-95B6-BF7D907841F1}" type="presParOf" srcId="{0CCD2997-0329-4298-ABD3-1686579601C5}" destId="{31326994-0892-4C18-8730-F40AF204472D}" srcOrd="0" destOrd="0" presId="urn:microsoft.com/office/officeart/2005/8/layout/hierarchy2"/>
    <dgm:cxn modelId="{F1E6F0B4-10BF-4A0A-A356-320C22F7DA15}" type="presParOf" srcId="{A67EE0BF-1533-4A03-BB81-636D7F10BA94}" destId="{185ADBFD-81DA-4E10-934D-1E9550BA2CCA}" srcOrd="3" destOrd="0" presId="urn:microsoft.com/office/officeart/2005/8/layout/hierarchy2"/>
    <dgm:cxn modelId="{43485C16-2DE6-4696-8FD0-F380D77EED20}" type="presParOf" srcId="{185ADBFD-81DA-4E10-934D-1E9550BA2CCA}" destId="{12BAF3B3-E089-4F00-84DB-CB82836413FC}" srcOrd="0" destOrd="0" presId="urn:microsoft.com/office/officeart/2005/8/layout/hierarchy2"/>
    <dgm:cxn modelId="{6ADC82BD-9A7B-46F8-B681-253FC2E0321B}" type="presParOf" srcId="{185ADBFD-81DA-4E10-934D-1E9550BA2CCA}" destId="{A84817E8-100C-4161-A5F6-B01DF8EC0E1C}" srcOrd="1" destOrd="0" presId="urn:microsoft.com/office/officeart/2005/8/layout/hierarchy2"/>
    <dgm:cxn modelId="{A0C6F883-6701-4B6F-8E0A-385BD19F2249}" type="presParOf" srcId="{A84817E8-100C-4161-A5F6-B01DF8EC0E1C}" destId="{D27054E3-BBBB-4B9B-BC04-CFEE477614AE}" srcOrd="0" destOrd="0" presId="urn:microsoft.com/office/officeart/2005/8/layout/hierarchy2"/>
    <dgm:cxn modelId="{F9DD2439-F41F-4A14-A35F-AC9F09091A95}" type="presParOf" srcId="{D27054E3-BBBB-4B9B-BC04-CFEE477614AE}" destId="{4E05D012-E3DB-49A3-843D-B181BF8F8F55}" srcOrd="0" destOrd="0" presId="urn:microsoft.com/office/officeart/2005/8/layout/hierarchy2"/>
    <dgm:cxn modelId="{3CC8766D-4313-43F7-B242-6FB01A25DC79}" type="presParOf" srcId="{A84817E8-100C-4161-A5F6-B01DF8EC0E1C}" destId="{30F89793-585A-45F3-8909-E3BBC36CD593}" srcOrd="1" destOrd="0" presId="urn:microsoft.com/office/officeart/2005/8/layout/hierarchy2"/>
    <dgm:cxn modelId="{9F38C728-7CBC-4172-A61F-29BDCA0832AE}" type="presParOf" srcId="{30F89793-585A-45F3-8909-E3BBC36CD593}" destId="{0D093071-D50C-4B9C-B3E8-AE6D5BFC1648}" srcOrd="0" destOrd="0" presId="urn:microsoft.com/office/officeart/2005/8/layout/hierarchy2"/>
    <dgm:cxn modelId="{D0D9B33E-2089-4A99-BE34-DBC8951DA738}" type="presParOf" srcId="{30F89793-585A-45F3-8909-E3BBC36CD593}" destId="{17341D6A-E8F3-478C-89DD-5669EA81AA9F}" srcOrd="1" destOrd="0" presId="urn:microsoft.com/office/officeart/2005/8/layout/hierarchy2"/>
    <dgm:cxn modelId="{C92A8B37-9D50-4DC6-8862-3ACBF0E564F7}" type="presParOf" srcId="{A84817E8-100C-4161-A5F6-B01DF8EC0E1C}" destId="{A31C8BB6-2386-43A0-80F4-3BC5846F4146}" srcOrd="2" destOrd="0" presId="urn:microsoft.com/office/officeart/2005/8/layout/hierarchy2"/>
    <dgm:cxn modelId="{A3C3FC62-B543-48FC-B65D-0B529D7180AC}" type="presParOf" srcId="{A31C8BB6-2386-43A0-80F4-3BC5846F4146}" destId="{68A4C8C7-4365-4266-9290-43FB4F107F45}" srcOrd="0" destOrd="0" presId="urn:microsoft.com/office/officeart/2005/8/layout/hierarchy2"/>
    <dgm:cxn modelId="{DAC6335F-5572-4202-8C1F-4D422753EC06}" type="presParOf" srcId="{A84817E8-100C-4161-A5F6-B01DF8EC0E1C}" destId="{ED81E99B-9E39-48AC-9627-5CFD972A48C3}" srcOrd="3" destOrd="0" presId="urn:microsoft.com/office/officeart/2005/8/layout/hierarchy2"/>
    <dgm:cxn modelId="{0843B188-18CA-4568-BAD0-69B825FABD9A}" type="presParOf" srcId="{ED81E99B-9E39-48AC-9627-5CFD972A48C3}" destId="{39F6E2B0-89E6-46B8-B71A-4AD35AE209F8}" srcOrd="0" destOrd="0" presId="urn:microsoft.com/office/officeart/2005/8/layout/hierarchy2"/>
    <dgm:cxn modelId="{693D8CFC-874A-4E7A-964A-372D61C94765}" type="presParOf" srcId="{ED81E99B-9E39-48AC-9627-5CFD972A48C3}" destId="{50E67AC9-0955-4F80-9FFB-B133632CBEE1}" srcOrd="1" destOrd="0" presId="urn:microsoft.com/office/officeart/2005/8/layout/hierarchy2"/>
    <dgm:cxn modelId="{86B8E3AF-6515-425F-BE71-E6545C49C857}" type="presParOf" srcId="{A84817E8-100C-4161-A5F6-B01DF8EC0E1C}" destId="{BC459678-40C2-4D74-BCF9-7D33F8D0AE37}" srcOrd="4" destOrd="0" presId="urn:microsoft.com/office/officeart/2005/8/layout/hierarchy2"/>
    <dgm:cxn modelId="{21CFCD76-7F66-4C33-B9E2-1EA7B8229BBC}" type="presParOf" srcId="{BC459678-40C2-4D74-BCF9-7D33F8D0AE37}" destId="{9B9920C8-BA2F-4B8E-AA9E-445F8A5DF8D4}" srcOrd="0" destOrd="0" presId="urn:microsoft.com/office/officeart/2005/8/layout/hierarchy2"/>
    <dgm:cxn modelId="{751B44D9-FF8F-4833-9A42-A0804AE92299}" type="presParOf" srcId="{A84817E8-100C-4161-A5F6-B01DF8EC0E1C}" destId="{C10305E4-EF6F-4F31-BA7A-C9B4C863808E}" srcOrd="5" destOrd="0" presId="urn:microsoft.com/office/officeart/2005/8/layout/hierarchy2"/>
    <dgm:cxn modelId="{4290A38A-9A33-4B3E-A660-48956951D235}" type="presParOf" srcId="{C10305E4-EF6F-4F31-BA7A-C9B4C863808E}" destId="{FEA93814-FE06-4642-B1EE-6145A0E025C6}" srcOrd="0" destOrd="0" presId="urn:microsoft.com/office/officeart/2005/8/layout/hierarchy2"/>
    <dgm:cxn modelId="{DBCC4D35-EB87-4A47-87F7-3E267F83CD91}" type="presParOf" srcId="{C10305E4-EF6F-4F31-BA7A-C9B4C863808E}" destId="{8DEA1792-A614-45E5-9881-33AEC44D5594}" srcOrd="1" destOrd="0" presId="urn:microsoft.com/office/officeart/2005/8/layout/hierarchy2"/>
    <dgm:cxn modelId="{FBFE3676-4640-4573-AB65-E38128E8DD14}" type="presParOf" srcId="{A84817E8-100C-4161-A5F6-B01DF8EC0E1C}" destId="{E39E5F3B-847A-4482-920A-89B839CEC6FC}" srcOrd="6" destOrd="0" presId="urn:microsoft.com/office/officeart/2005/8/layout/hierarchy2"/>
    <dgm:cxn modelId="{1D78E297-676D-4398-BBB0-176B62BC5130}" type="presParOf" srcId="{E39E5F3B-847A-4482-920A-89B839CEC6FC}" destId="{96437382-43D4-4C80-9BFD-7E8CB7374DE3}" srcOrd="0" destOrd="0" presId="urn:microsoft.com/office/officeart/2005/8/layout/hierarchy2"/>
    <dgm:cxn modelId="{96B40E5F-3871-4E7B-AE64-35308E5B7766}" type="presParOf" srcId="{A84817E8-100C-4161-A5F6-B01DF8EC0E1C}" destId="{ADFFCB49-498C-4DBB-90C3-33A79975AAE5}" srcOrd="7" destOrd="0" presId="urn:microsoft.com/office/officeart/2005/8/layout/hierarchy2"/>
    <dgm:cxn modelId="{F04D2989-90AE-4FBE-B19D-651D26FBE190}" type="presParOf" srcId="{ADFFCB49-498C-4DBB-90C3-33A79975AAE5}" destId="{39C1B511-5F1F-4A31-9072-E87BFAE9BEE0}" srcOrd="0" destOrd="0" presId="urn:microsoft.com/office/officeart/2005/8/layout/hierarchy2"/>
    <dgm:cxn modelId="{B35CB988-1D9A-4FC7-B907-37A393A9B79E}" type="presParOf" srcId="{ADFFCB49-498C-4DBB-90C3-33A79975AAE5}" destId="{EF7E79B9-30D8-4609-BFF6-9A6DB18F50F0}" srcOrd="1" destOrd="0" presId="urn:microsoft.com/office/officeart/2005/8/layout/hierarchy2"/>
    <dgm:cxn modelId="{E6CBC439-A957-4379-85F4-F4D95E1EC583}" type="presParOf" srcId="{A84817E8-100C-4161-A5F6-B01DF8EC0E1C}" destId="{E1CFA2FC-AEDA-4054-AB9F-D989BD1322ED}" srcOrd="8" destOrd="0" presId="urn:microsoft.com/office/officeart/2005/8/layout/hierarchy2"/>
    <dgm:cxn modelId="{0F5530BE-AAC1-446F-9C8E-C35334D29A5A}" type="presParOf" srcId="{E1CFA2FC-AEDA-4054-AB9F-D989BD1322ED}" destId="{E456BC9E-A582-4A75-ACDF-B13BFB465C93}" srcOrd="0" destOrd="0" presId="urn:microsoft.com/office/officeart/2005/8/layout/hierarchy2"/>
    <dgm:cxn modelId="{244EF23D-3457-4C9E-9C6E-EEEAC99E158A}" type="presParOf" srcId="{A84817E8-100C-4161-A5F6-B01DF8EC0E1C}" destId="{E2D79FF8-E1E1-4F6C-BC85-715459574740}" srcOrd="9" destOrd="0" presId="urn:microsoft.com/office/officeart/2005/8/layout/hierarchy2"/>
    <dgm:cxn modelId="{178D9741-80DD-450D-81F3-0B66FFEFDA5D}" type="presParOf" srcId="{E2D79FF8-E1E1-4F6C-BC85-715459574740}" destId="{A5FC5EB1-6FB1-401A-8FC4-0AE3CE477E05}" srcOrd="0" destOrd="0" presId="urn:microsoft.com/office/officeart/2005/8/layout/hierarchy2"/>
    <dgm:cxn modelId="{99F55B02-5011-43A2-9AE8-8F339FD01117}" type="presParOf" srcId="{E2D79FF8-E1E1-4F6C-BC85-715459574740}" destId="{1031A86E-D54B-49DD-8051-72F3D97A79B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A000E-CE50-4F23-A752-68CDC72407A7}" type="doc">
      <dgm:prSet loTypeId="urn:microsoft.com/office/officeart/2005/8/layout/venn1" loCatId="relationship" qsTypeId="urn:microsoft.com/office/officeart/2005/8/quickstyle/simple1" qsCatId="simple" csTypeId="urn:microsoft.com/office/officeart/2005/8/colors/colorful4" csCatId="colorful" phldr="1"/>
      <dgm:spPr/>
    </dgm:pt>
    <dgm:pt modelId="{035F3192-F3E9-4468-BEC0-22997A33DEF2}">
      <dgm:prSet phldrT="[Texto]"/>
      <dgm:spPr/>
      <dgm:t>
        <a:bodyPr/>
        <a:lstStyle/>
        <a:p>
          <a:r>
            <a:rPr lang="es-ES" dirty="0" smtClean="0"/>
            <a:t>NOCIÓN NATURALÍSTICA</a:t>
          </a:r>
          <a:endParaRPr lang="es-ES" dirty="0"/>
        </a:p>
      </dgm:t>
    </dgm:pt>
    <dgm:pt modelId="{C46EDFE8-0330-4243-9C33-6286CFF46C13}" type="parTrans" cxnId="{E4DAC5A9-C2A5-4CE7-A939-B14262980C1B}">
      <dgm:prSet/>
      <dgm:spPr/>
      <dgm:t>
        <a:bodyPr/>
        <a:lstStyle/>
        <a:p>
          <a:endParaRPr lang="es-ES"/>
        </a:p>
      </dgm:t>
    </dgm:pt>
    <dgm:pt modelId="{00386F92-230B-4AFA-8F42-79E9D45CEF5F}" type="sibTrans" cxnId="{E4DAC5A9-C2A5-4CE7-A939-B14262980C1B}">
      <dgm:prSet/>
      <dgm:spPr/>
      <dgm:t>
        <a:bodyPr/>
        <a:lstStyle/>
        <a:p>
          <a:endParaRPr lang="es-ES"/>
        </a:p>
      </dgm:t>
    </dgm:pt>
    <dgm:pt modelId="{87459BAD-4EB3-4F4C-8938-CEFC910F073A}">
      <dgm:prSet phldrT="[Texto]"/>
      <dgm:spPr/>
      <dgm:t>
        <a:bodyPr/>
        <a:lstStyle/>
        <a:p>
          <a:r>
            <a:rPr lang="es-ES" dirty="0" smtClean="0"/>
            <a:t>DAÑO BIEN JURÍDICO TUTELADO</a:t>
          </a:r>
        </a:p>
        <a:p>
          <a:r>
            <a:rPr lang="es-ES" dirty="0" smtClean="0"/>
            <a:t>INTERÉS</a:t>
          </a:r>
          <a:endParaRPr lang="es-ES" dirty="0"/>
        </a:p>
      </dgm:t>
    </dgm:pt>
    <dgm:pt modelId="{AE27CEEC-8FC8-4083-BB6C-8ACAD834A08D}" type="parTrans" cxnId="{4F4061D8-FF84-4386-B0CC-28EF34019A42}">
      <dgm:prSet/>
      <dgm:spPr/>
      <dgm:t>
        <a:bodyPr/>
        <a:lstStyle/>
        <a:p>
          <a:endParaRPr lang="es-ES"/>
        </a:p>
      </dgm:t>
    </dgm:pt>
    <dgm:pt modelId="{63C41832-F56C-47E5-8D1B-4A7A13C8AFC4}" type="sibTrans" cxnId="{4F4061D8-FF84-4386-B0CC-28EF34019A42}">
      <dgm:prSet/>
      <dgm:spPr/>
      <dgm:t>
        <a:bodyPr/>
        <a:lstStyle/>
        <a:p>
          <a:endParaRPr lang="es-ES"/>
        </a:p>
      </dgm:t>
    </dgm:pt>
    <dgm:pt modelId="{42A80700-6A45-47B5-8418-3A8D74B3F763}">
      <dgm:prSet phldrT="[Texto]"/>
      <dgm:spPr/>
      <dgm:t>
        <a:bodyPr/>
        <a:lstStyle/>
        <a:p>
          <a:pPr algn="r"/>
          <a:r>
            <a:rPr lang="es-ES" dirty="0" smtClean="0"/>
            <a:t>DAÑO RESULTADO</a:t>
          </a:r>
        </a:p>
        <a:p>
          <a:pPr algn="r"/>
          <a:r>
            <a:rPr lang="es-ES" dirty="0" smtClean="0"/>
            <a:t>REPERCUSIÓN</a:t>
          </a:r>
          <a:endParaRPr lang="es-ES" dirty="0"/>
        </a:p>
      </dgm:t>
    </dgm:pt>
    <dgm:pt modelId="{DE6FCB49-D3EC-43A8-A190-B4512236F76B}" type="parTrans" cxnId="{63A4F9B4-8619-42E5-8069-172B1DBF96C4}">
      <dgm:prSet/>
      <dgm:spPr/>
      <dgm:t>
        <a:bodyPr/>
        <a:lstStyle/>
        <a:p>
          <a:endParaRPr lang="es-ES"/>
        </a:p>
      </dgm:t>
    </dgm:pt>
    <dgm:pt modelId="{36CF37C1-974A-44CA-BB86-6280B937254C}" type="sibTrans" cxnId="{63A4F9B4-8619-42E5-8069-172B1DBF96C4}">
      <dgm:prSet/>
      <dgm:spPr/>
      <dgm:t>
        <a:bodyPr/>
        <a:lstStyle/>
        <a:p>
          <a:endParaRPr lang="es-ES"/>
        </a:p>
      </dgm:t>
    </dgm:pt>
    <dgm:pt modelId="{018E6877-56AA-433C-AD4E-BA2E6E78513F}" type="pres">
      <dgm:prSet presAssocID="{95CA000E-CE50-4F23-A752-68CDC72407A7}" presName="compositeShape" presStyleCnt="0">
        <dgm:presLayoutVars>
          <dgm:chMax val="7"/>
          <dgm:dir/>
          <dgm:resizeHandles val="exact"/>
        </dgm:presLayoutVars>
      </dgm:prSet>
      <dgm:spPr/>
    </dgm:pt>
    <dgm:pt modelId="{58FDABB4-B649-47A8-82EE-95617EF57FE8}" type="pres">
      <dgm:prSet presAssocID="{035F3192-F3E9-4468-BEC0-22997A33DEF2}" presName="circ1" presStyleLbl="vennNode1" presStyleIdx="0" presStyleCnt="3" custLinFactNeighborX="17" custLinFactNeighborY="10017"/>
      <dgm:spPr/>
      <dgm:t>
        <a:bodyPr/>
        <a:lstStyle/>
        <a:p>
          <a:endParaRPr lang="es-ES"/>
        </a:p>
      </dgm:t>
    </dgm:pt>
    <dgm:pt modelId="{EFDFA933-4C6B-497A-8CBB-8F20E4CD8216}" type="pres">
      <dgm:prSet presAssocID="{035F3192-F3E9-4468-BEC0-22997A33DEF2}" presName="circ1Tx" presStyleLbl="revTx" presStyleIdx="0" presStyleCnt="0">
        <dgm:presLayoutVars>
          <dgm:chMax val="0"/>
          <dgm:chPref val="0"/>
          <dgm:bulletEnabled val="1"/>
        </dgm:presLayoutVars>
      </dgm:prSet>
      <dgm:spPr/>
      <dgm:t>
        <a:bodyPr/>
        <a:lstStyle/>
        <a:p>
          <a:endParaRPr lang="es-ES"/>
        </a:p>
      </dgm:t>
    </dgm:pt>
    <dgm:pt modelId="{0EA24AF3-F80E-44D0-B65B-9D6BF3A9B1FD}" type="pres">
      <dgm:prSet presAssocID="{87459BAD-4EB3-4F4C-8938-CEFC910F073A}" presName="circ2" presStyleLbl="vennNode1" presStyleIdx="1" presStyleCnt="3" custLinFactNeighborX="66530" custLinFactNeighborY="2761"/>
      <dgm:spPr/>
      <dgm:t>
        <a:bodyPr/>
        <a:lstStyle/>
        <a:p>
          <a:endParaRPr lang="es-ES"/>
        </a:p>
      </dgm:t>
    </dgm:pt>
    <dgm:pt modelId="{215F280F-4EAB-4569-B297-14C6606560EF}" type="pres">
      <dgm:prSet presAssocID="{87459BAD-4EB3-4F4C-8938-CEFC910F073A}" presName="circ2Tx" presStyleLbl="revTx" presStyleIdx="0" presStyleCnt="0">
        <dgm:presLayoutVars>
          <dgm:chMax val="0"/>
          <dgm:chPref val="0"/>
          <dgm:bulletEnabled val="1"/>
        </dgm:presLayoutVars>
      </dgm:prSet>
      <dgm:spPr/>
      <dgm:t>
        <a:bodyPr/>
        <a:lstStyle/>
        <a:p>
          <a:endParaRPr lang="es-ES"/>
        </a:p>
      </dgm:t>
    </dgm:pt>
    <dgm:pt modelId="{B540C95A-8E3A-4EDA-A70E-7A152293F5A7}" type="pres">
      <dgm:prSet presAssocID="{42A80700-6A45-47B5-8418-3A8D74B3F763}" presName="circ3" presStyleLbl="vennNode1" presStyleIdx="2" presStyleCnt="3" custLinFactNeighborX="-66496" custLinFactNeighborY="131"/>
      <dgm:spPr/>
      <dgm:t>
        <a:bodyPr/>
        <a:lstStyle/>
        <a:p>
          <a:endParaRPr lang="es-ES"/>
        </a:p>
      </dgm:t>
    </dgm:pt>
    <dgm:pt modelId="{038ADAD3-0DFD-4606-A3E7-2C97F67E0F71}" type="pres">
      <dgm:prSet presAssocID="{42A80700-6A45-47B5-8418-3A8D74B3F763}" presName="circ3Tx" presStyleLbl="revTx" presStyleIdx="0" presStyleCnt="0">
        <dgm:presLayoutVars>
          <dgm:chMax val="0"/>
          <dgm:chPref val="0"/>
          <dgm:bulletEnabled val="1"/>
        </dgm:presLayoutVars>
      </dgm:prSet>
      <dgm:spPr/>
      <dgm:t>
        <a:bodyPr/>
        <a:lstStyle/>
        <a:p>
          <a:endParaRPr lang="es-ES"/>
        </a:p>
      </dgm:t>
    </dgm:pt>
  </dgm:ptLst>
  <dgm:cxnLst>
    <dgm:cxn modelId="{077BDAD7-B9AF-4BF5-BE94-30210408111D}" type="presOf" srcId="{42A80700-6A45-47B5-8418-3A8D74B3F763}" destId="{B540C95A-8E3A-4EDA-A70E-7A152293F5A7}" srcOrd="0" destOrd="0" presId="urn:microsoft.com/office/officeart/2005/8/layout/venn1"/>
    <dgm:cxn modelId="{F333C298-93DF-45FE-A0AC-A7C9BA95EE70}" type="presOf" srcId="{95CA000E-CE50-4F23-A752-68CDC72407A7}" destId="{018E6877-56AA-433C-AD4E-BA2E6E78513F}" srcOrd="0" destOrd="0" presId="urn:microsoft.com/office/officeart/2005/8/layout/venn1"/>
    <dgm:cxn modelId="{63A4F9B4-8619-42E5-8069-172B1DBF96C4}" srcId="{95CA000E-CE50-4F23-A752-68CDC72407A7}" destId="{42A80700-6A45-47B5-8418-3A8D74B3F763}" srcOrd="2" destOrd="0" parTransId="{DE6FCB49-D3EC-43A8-A190-B4512236F76B}" sibTransId="{36CF37C1-974A-44CA-BB86-6280B937254C}"/>
    <dgm:cxn modelId="{1265C198-4353-45AC-BCBB-6214967B870D}" type="presOf" srcId="{035F3192-F3E9-4468-BEC0-22997A33DEF2}" destId="{EFDFA933-4C6B-497A-8CBB-8F20E4CD8216}" srcOrd="1" destOrd="0" presId="urn:microsoft.com/office/officeart/2005/8/layout/venn1"/>
    <dgm:cxn modelId="{E4DAC5A9-C2A5-4CE7-A939-B14262980C1B}" srcId="{95CA000E-CE50-4F23-A752-68CDC72407A7}" destId="{035F3192-F3E9-4468-BEC0-22997A33DEF2}" srcOrd="0" destOrd="0" parTransId="{C46EDFE8-0330-4243-9C33-6286CFF46C13}" sibTransId="{00386F92-230B-4AFA-8F42-79E9D45CEF5F}"/>
    <dgm:cxn modelId="{AEC52B22-73A8-4523-8F06-0CA675AB9A07}" type="presOf" srcId="{42A80700-6A45-47B5-8418-3A8D74B3F763}" destId="{038ADAD3-0DFD-4606-A3E7-2C97F67E0F71}" srcOrd="1" destOrd="0" presId="urn:microsoft.com/office/officeart/2005/8/layout/venn1"/>
    <dgm:cxn modelId="{4F4061D8-FF84-4386-B0CC-28EF34019A42}" srcId="{95CA000E-CE50-4F23-A752-68CDC72407A7}" destId="{87459BAD-4EB3-4F4C-8938-CEFC910F073A}" srcOrd="1" destOrd="0" parTransId="{AE27CEEC-8FC8-4083-BB6C-8ACAD834A08D}" sibTransId="{63C41832-F56C-47E5-8D1B-4A7A13C8AFC4}"/>
    <dgm:cxn modelId="{D985D116-8E33-4AE8-A2E4-FB797143479A}" type="presOf" srcId="{87459BAD-4EB3-4F4C-8938-CEFC910F073A}" destId="{215F280F-4EAB-4569-B297-14C6606560EF}" srcOrd="1" destOrd="0" presId="urn:microsoft.com/office/officeart/2005/8/layout/venn1"/>
    <dgm:cxn modelId="{37C36AA6-7E8E-412D-A848-96B4FBACBDFC}" type="presOf" srcId="{87459BAD-4EB3-4F4C-8938-CEFC910F073A}" destId="{0EA24AF3-F80E-44D0-B65B-9D6BF3A9B1FD}" srcOrd="0" destOrd="0" presId="urn:microsoft.com/office/officeart/2005/8/layout/venn1"/>
    <dgm:cxn modelId="{4B4C7157-65EF-4C1F-9AA0-97C34623AFB9}" type="presOf" srcId="{035F3192-F3E9-4468-BEC0-22997A33DEF2}" destId="{58FDABB4-B649-47A8-82EE-95617EF57FE8}" srcOrd="0" destOrd="0" presId="urn:microsoft.com/office/officeart/2005/8/layout/venn1"/>
    <dgm:cxn modelId="{54B91DCA-9291-4EAB-98C1-7478280DE713}" type="presParOf" srcId="{018E6877-56AA-433C-AD4E-BA2E6E78513F}" destId="{58FDABB4-B649-47A8-82EE-95617EF57FE8}" srcOrd="0" destOrd="0" presId="urn:microsoft.com/office/officeart/2005/8/layout/venn1"/>
    <dgm:cxn modelId="{4C58D43A-FC9B-495D-8739-10DCDEFDEDB9}" type="presParOf" srcId="{018E6877-56AA-433C-AD4E-BA2E6E78513F}" destId="{EFDFA933-4C6B-497A-8CBB-8F20E4CD8216}" srcOrd="1" destOrd="0" presId="urn:microsoft.com/office/officeart/2005/8/layout/venn1"/>
    <dgm:cxn modelId="{F9360061-BF9C-487B-B5EF-2086EEDAE348}" type="presParOf" srcId="{018E6877-56AA-433C-AD4E-BA2E6E78513F}" destId="{0EA24AF3-F80E-44D0-B65B-9D6BF3A9B1FD}" srcOrd="2" destOrd="0" presId="urn:microsoft.com/office/officeart/2005/8/layout/venn1"/>
    <dgm:cxn modelId="{BC40D7F9-4D77-49B6-AAF1-B0DE5763BCE2}" type="presParOf" srcId="{018E6877-56AA-433C-AD4E-BA2E6E78513F}" destId="{215F280F-4EAB-4569-B297-14C6606560EF}" srcOrd="3" destOrd="0" presId="urn:microsoft.com/office/officeart/2005/8/layout/venn1"/>
    <dgm:cxn modelId="{FDAEFFB8-BCC3-4160-BE9B-253CF9369D24}" type="presParOf" srcId="{018E6877-56AA-433C-AD4E-BA2E6E78513F}" destId="{B540C95A-8E3A-4EDA-A70E-7A152293F5A7}" srcOrd="4" destOrd="0" presId="urn:microsoft.com/office/officeart/2005/8/layout/venn1"/>
    <dgm:cxn modelId="{8CA788C1-06D5-41B8-A88E-1F95204DF911}" type="presParOf" srcId="{018E6877-56AA-433C-AD4E-BA2E6E78513F}" destId="{038ADAD3-0DFD-4606-A3E7-2C97F67E0F7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72412F7-C432-4105-9BD7-8093DB67C1E4}"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4446E07A-5AD1-4EC5-8DD4-A324CE390F06}">
      <dgm:prSet/>
      <dgm:spPr/>
      <dgm:t>
        <a:bodyPr/>
        <a:lstStyle/>
        <a:p>
          <a:pPr rtl="0"/>
          <a:r>
            <a:rPr lang="en-GB" smtClean="0"/>
            <a:t>Daño material o patrimonial: recae sobre todo lo que la persona tiene</a:t>
          </a:r>
          <a:endParaRPr lang="es-ES"/>
        </a:p>
      </dgm:t>
    </dgm:pt>
    <dgm:pt modelId="{E8B433B0-7C44-40E0-A844-33406A6D11E7}" type="parTrans" cxnId="{2DACE613-1722-4B5D-83AF-4C26C3B97D52}">
      <dgm:prSet/>
      <dgm:spPr/>
      <dgm:t>
        <a:bodyPr/>
        <a:lstStyle/>
        <a:p>
          <a:endParaRPr lang="es-ES"/>
        </a:p>
      </dgm:t>
    </dgm:pt>
    <dgm:pt modelId="{8BE45182-3A9B-4A9D-BEE8-060B6CBFCBC7}" type="sibTrans" cxnId="{2DACE613-1722-4B5D-83AF-4C26C3B97D52}">
      <dgm:prSet/>
      <dgm:spPr/>
      <dgm:t>
        <a:bodyPr/>
        <a:lstStyle/>
        <a:p>
          <a:endParaRPr lang="es-ES"/>
        </a:p>
      </dgm:t>
    </dgm:pt>
    <dgm:pt modelId="{02BBB4D6-9F7D-455D-9982-3C42BE5E94BF}">
      <dgm:prSet/>
      <dgm:spPr/>
      <dgm:t>
        <a:bodyPr/>
        <a:lstStyle/>
        <a:p>
          <a:pPr rtl="0"/>
          <a:r>
            <a:rPr lang="en-GB" smtClean="0"/>
            <a:t>Daño moral o extrapatrimonial: recae sobre todo lo que la persona es</a:t>
          </a:r>
          <a:endParaRPr lang="es-ES"/>
        </a:p>
      </dgm:t>
    </dgm:pt>
    <dgm:pt modelId="{CA3FE0EF-80AD-416A-B3C8-5AE5723E6E82}" type="parTrans" cxnId="{01956C64-9935-4743-9FFC-3AC3F5F21D5D}">
      <dgm:prSet/>
      <dgm:spPr/>
      <dgm:t>
        <a:bodyPr/>
        <a:lstStyle/>
        <a:p>
          <a:endParaRPr lang="es-ES"/>
        </a:p>
      </dgm:t>
    </dgm:pt>
    <dgm:pt modelId="{E924AC38-715D-4657-89DB-39FBCDF18614}" type="sibTrans" cxnId="{01956C64-9935-4743-9FFC-3AC3F5F21D5D}">
      <dgm:prSet/>
      <dgm:spPr/>
      <dgm:t>
        <a:bodyPr/>
        <a:lstStyle/>
        <a:p>
          <a:endParaRPr lang="es-ES"/>
        </a:p>
      </dgm:t>
    </dgm:pt>
    <dgm:pt modelId="{D948AE99-53E5-45C2-9213-014231338C3F}" type="pres">
      <dgm:prSet presAssocID="{772412F7-C432-4105-9BD7-8093DB67C1E4}" presName="Name0" presStyleCnt="0">
        <dgm:presLayoutVars>
          <dgm:chMax/>
          <dgm:chPref/>
          <dgm:dir/>
        </dgm:presLayoutVars>
      </dgm:prSet>
      <dgm:spPr/>
      <dgm:t>
        <a:bodyPr/>
        <a:lstStyle/>
        <a:p>
          <a:endParaRPr lang="en-US"/>
        </a:p>
      </dgm:t>
    </dgm:pt>
    <dgm:pt modelId="{D46F42D0-6D5A-4D2C-81B5-49C6A04AD789}" type="pres">
      <dgm:prSet presAssocID="{4446E07A-5AD1-4EC5-8DD4-A324CE390F06}" presName="composite" presStyleCnt="0">
        <dgm:presLayoutVars>
          <dgm:chMax/>
          <dgm:chPref/>
        </dgm:presLayoutVars>
      </dgm:prSet>
      <dgm:spPr/>
    </dgm:pt>
    <dgm:pt modelId="{33C9A0E2-730A-4C0A-917F-167DEF1DCB2A}" type="pres">
      <dgm:prSet presAssocID="{4446E07A-5AD1-4EC5-8DD4-A324CE390F06}" presName="Image" presStyleLbl="b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80A15448-13B1-4124-BE8C-4852934D000C}" type="pres">
      <dgm:prSet presAssocID="{4446E07A-5AD1-4EC5-8DD4-A324CE390F06}" presName="ParentText" presStyleLbl="revTx" presStyleIdx="0" presStyleCnt="2">
        <dgm:presLayoutVars>
          <dgm:chMax val="0"/>
          <dgm:chPref val="0"/>
          <dgm:bulletEnabled val="1"/>
        </dgm:presLayoutVars>
      </dgm:prSet>
      <dgm:spPr/>
      <dgm:t>
        <a:bodyPr/>
        <a:lstStyle/>
        <a:p>
          <a:endParaRPr lang="en-US"/>
        </a:p>
      </dgm:t>
    </dgm:pt>
    <dgm:pt modelId="{F735E951-6F94-44A8-B72B-25A23D56B887}" type="pres">
      <dgm:prSet presAssocID="{4446E07A-5AD1-4EC5-8DD4-A324CE390F06}" presName="tlFrame" presStyleLbl="node1" presStyleIdx="0" presStyleCnt="8"/>
      <dgm:spPr/>
    </dgm:pt>
    <dgm:pt modelId="{05B0E1AE-CACD-4F5C-A33A-138AF5161B39}" type="pres">
      <dgm:prSet presAssocID="{4446E07A-5AD1-4EC5-8DD4-A324CE390F06}" presName="trFrame" presStyleLbl="node1" presStyleIdx="1" presStyleCnt="8"/>
      <dgm:spPr/>
    </dgm:pt>
    <dgm:pt modelId="{65665586-52AC-4AF2-B9E2-7A97886382B8}" type="pres">
      <dgm:prSet presAssocID="{4446E07A-5AD1-4EC5-8DD4-A324CE390F06}" presName="blFrame" presStyleLbl="node1" presStyleIdx="2" presStyleCnt="8"/>
      <dgm:spPr/>
    </dgm:pt>
    <dgm:pt modelId="{6C450ADB-074D-4C89-81DF-422E66D4D9BB}" type="pres">
      <dgm:prSet presAssocID="{4446E07A-5AD1-4EC5-8DD4-A324CE390F06}" presName="brFrame" presStyleLbl="node1" presStyleIdx="3" presStyleCnt="8"/>
      <dgm:spPr/>
    </dgm:pt>
    <dgm:pt modelId="{13907C67-072B-44D8-B98E-A7973868FAEE}" type="pres">
      <dgm:prSet presAssocID="{8BE45182-3A9B-4A9D-BEE8-060B6CBFCBC7}" presName="sibTrans" presStyleCnt="0"/>
      <dgm:spPr/>
    </dgm:pt>
    <dgm:pt modelId="{FF98554E-2CD0-46A7-BADF-57588B696961}" type="pres">
      <dgm:prSet presAssocID="{02BBB4D6-9F7D-455D-9982-3C42BE5E94BF}" presName="composite" presStyleCnt="0">
        <dgm:presLayoutVars>
          <dgm:chMax/>
          <dgm:chPref/>
        </dgm:presLayoutVars>
      </dgm:prSet>
      <dgm:spPr/>
    </dgm:pt>
    <dgm:pt modelId="{BCDF741C-963B-42B7-BBE0-53FCBAD5DC73}" type="pres">
      <dgm:prSet presAssocID="{02BBB4D6-9F7D-455D-9982-3C42BE5E94BF}" presName="Image" presStyleLbl="bgImgPlace1" presStyleIdx="1" presStyleCnt="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61" t="10865" r="-861" b="-999"/>
          </a:stretch>
        </a:blipFill>
      </dgm:spPr>
    </dgm:pt>
    <dgm:pt modelId="{58420ABB-8412-4541-A7CB-E9A51B02E2E9}" type="pres">
      <dgm:prSet presAssocID="{02BBB4D6-9F7D-455D-9982-3C42BE5E94BF}" presName="ParentText" presStyleLbl="revTx" presStyleIdx="1" presStyleCnt="2">
        <dgm:presLayoutVars>
          <dgm:chMax val="0"/>
          <dgm:chPref val="0"/>
          <dgm:bulletEnabled val="1"/>
        </dgm:presLayoutVars>
      </dgm:prSet>
      <dgm:spPr/>
      <dgm:t>
        <a:bodyPr/>
        <a:lstStyle/>
        <a:p>
          <a:endParaRPr lang="en-US"/>
        </a:p>
      </dgm:t>
    </dgm:pt>
    <dgm:pt modelId="{0AD6558C-A22E-47C1-A2E6-4567371B8C98}" type="pres">
      <dgm:prSet presAssocID="{02BBB4D6-9F7D-455D-9982-3C42BE5E94BF}" presName="tlFrame" presStyleLbl="node1" presStyleIdx="4" presStyleCnt="8"/>
      <dgm:spPr/>
    </dgm:pt>
    <dgm:pt modelId="{F2CF0A9C-B65C-4711-A22C-50026A74FF04}" type="pres">
      <dgm:prSet presAssocID="{02BBB4D6-9F7D-455D-9982-3C42BE5E94BF}" presName="trFrame" presStyleLbl="node1" presStyleIdx="5" presStyleCnt="8"/>
      <dgm:spPr/>
    </dgm:pt>
    <dgm:pt modelId="{66F7FDFF-E888-4F2E-BDBE-8BC774D0EE85}" type="pres">
      <dgm:prSet presAssocID="{02BBB4D6-9F7D-455D-9982-3C42BE5E94BF}" presName="blFrame" presStyleLbl="node1" presStyleIdx="6" presStyleCnt="8"/>
      <dgm:spPr/>
    </dgm:pt>
    <dgm:pt modelId="{D0D14B1C-A483-42B9-8B6A-AE192237D2C9}" type="pres">
      <dgm:prSet presAssocID="{02BBB4D6-9F7D-455D-9982-3C42BE5E94BF}" presName="brFrame" presStyleLbl="node1" presStyleIdx="7" presStyleCnt="8"/>
      <dgm:spPr/>
    </dgm:pt>
  </dgm:ptLst>
  <dgm:cxnLst>
    <dgm:cxn modelId="{A72250DB-DE44-4E14-ACE3-70DAFC8AE535}" type="presOf" srcId="{772412F7-C432-4105-9BD7-8093DB67C1E4}" destId="{D948AE99-53E5-45C2-9213-014231338C3F}" srcOrd="0" destOrd="0" presId="urn:microsoft.com/office/officeart/2009/3/layout/FramedTextPicture"/>
    <dgm:cxn modelId="{2DACE613-1722-4B5D-83AF-4C26C3B97D52}" srcId="{772412F7-C432-4105-9BD7-8093DB67C1E4}" destId="{4446E07A-5AD1-4EC5-8DD4-A324CE390F06}" srcOrd="0" destOrd="0" parTransId="{E8B433B0-7C44-40E0-A844-33406A6D11E7}" sibTransId="{8BE45182-3A9B-4A9D-BEE8-060B6CBFCBC7}"/>
    <dgm:cxn modelId="{2EC0A129-BB4A-4B43-88BE-90C2052FA894}" type="presOf" srcId="{4446E07A-5AD1-4EC5-8DD4-A324CE390F06}" destId="{80A15448-13B1-4124-BE8C-4852934D000C}" srcOrd="0" destOrd="0" presId="urn:microsoft.com/office/officeart/2009/3/layout/FramedTextPicture"/>
    <dgm:cxn modelId="{661FDCE2-E9F9-42F7-BEB3-30BD2D38D935}" type="presOf" srcId="{02BBB4D6-9F7D-455D-9982-3C42BE5E94BF}" destId="{58420ABB-8412-4541-A7CB-E9A51B02E2E9}" srcOrd="0" destOrd="0" presId="urn:microsoft.com/office/officeart/2009/3/layout/FramedTextPicture"/>
    <dgm:cxn modelId="{01956C64-9935-4743-9FFC-3AC3F5F21D5D}" srcId="{772412F7-C432-4105-9BD7-8093DB67C1E4}" destId="{02BBB4D6-9F7D-455D-9982-3C42BE5E94BF}" srcOrd="1" destOrd="0" parTransId="{CA3FE0EF-80AD-416A-B3C8-5AE5723E6E82}" sibTransId="{E924AC38-715D-4657-89DB-39FBCDF18614}"/>
    <dgm:cxn modelId="{399CAB80-FA32-4BA6-B90E-732E9D0AFE78}" type="presParOf" srcId="{D948AE99-53E5-45C2-9213-014231338C3F}" destId="{D46F42D0-6D5A-4D2C-81B5-49C6A04AD789}" srcOrd="0" destOrd="0" presId="urn:microsoft.com/office/officeart/2009/3/layout/FramedTextPicture"/>
    <dgm:cxn modelId="{7A0BC1B5-4B7A-4BB3-93B0-4AF952B42222}" type="presParOf" srcId="{D46F42D0-6D5A-4D2C-81B5-49C6A04AD789}" destId="{33C9A0E2-730A-4C0A-917F-167DEF1DCB2A}" srcOrd="0" destOrd="0" presId="urn:microsoft.com/office/officeart/2009/3/layout/FramedTextPicture"/>
    <dgm:cxn modelId="{0800EBC5-1F0A-4AB3-8441-B43842772D9A}" type="presParOf" srcId="{D46F42D0-6D5A-4D2C-81B5-49C6A04AD789}" destId="{80A15448-13B1-4124-BE8C-4852934D000C}" srcOrd="1" destOrd="0" presId="urn:microsoft.com/office/officeart/2009/3/layout/FramedTextPicture"/>
    <dgm:cxn modelId="{FC95E0AF-9132-420B-935C-EF4BBF45A9F6}" type="presParOf" srcId="{D46F42D0-6D5A-4D2C-81B5-49C6A04AD789}" destId="{F735E951-6F94-44A8-B72B-25A23D56B887}" srcOrd="2" destOrd="0" presId="urn:microsoft.com/office/officeart/2009/3/layout/FramedTextPicture"/>
    <dgm:cxn modelId="{BE8DB451-D096-4178-BDC5-B0BFA0AAE76F}" type="presParOf" srcId="{D46F42D0-6D5A-4D2C-81B5-49C6A04AD789}" destId="{05B0E1AE-CACD-4F5C-A33A-138AF5161B39}" srcOrd="3" destOrd="0" presId="urn:microsoft.com/office/officeart/2009/3/layout/FramedTextPicture"/>
    <dgm:cxn modelId="{93577EBB-E4BF-412C-BDB1-35160034E2AE}" type="presParOf" srcId="{D46F42D0-6D5A-4D2C-81B5-49C6A04AD789}" destId="{65665586-52AC-4AF2-B9E2-7A97886382B8}" srcOrd="4" destOrd="0" presId="urn:microsoft.com/office/officeart/2009/3/layout/FramedTextPicture"/>
    <dgm:cxn modelId="{4F4C5EF3-36D6-4901-92EC-F856D928FDF8}" type="presParOf" srcId="{D46F42D0-6D5A-4D2C-81B5-49C6A04AD789}" destId="{6C450ADB-074D-4C89-81DF-422E66D4D9BB}" srcOrd="5" destOrd="0" presId="urn:microsoft.com/office/officeart/2009/3/layout/FramedTextPicture"/>
    <dgm:cxn modelId="{A0C58272-DB0F-45DF-B3EB-06BA84888174}" type="presParOf" srcId="{D948AE99-53E5-45C2-9213-014231338C3F}" destId="{13907C67-072B-44D8-B98E-A7973868FAEE}" srcOrd="1" destOrd="0" presId="urn:microsoft.com/office/officeart/2009/3/layout/FramedTextPicture"/>
    <dgm:cxn modelId="{71C88CB4-21BF-44C4-930F-9A45B8A97D76}" type="presParOf" srcId="{D948AE99-53E5-45C2-9213-014231338C3F}" destId="{FF98554E-2CD0-46A7-BADF-57588B696961}" srcOrd="2" destOrd="0" presId="urn:microsoft.com/office/officeart/2009/3/layout/FramedTextPicture"/>
    <dgm:cxn modelId="{64C0401E-EF1D-432D-A750-875F85B85678}" type="presParOf" srcId="{FF98554E-2CD0-46A7-BADF-57588B696961}" destId="{BCDF741C-963B-42B7-BBE0-53FCBAD5DC73}" srcOrd="0" destOrd="0" presId="urn:microsoft.com/office/officeart/2009/3/layout/FramedTextPicture"/>
    <dgm:cxn modelId="{9E37F57C-9053-448F-B658-8C38A7093360}" type="presParOf" srcId="{FF98554E-2CD0-46A7-BADF-57588B696961}" destId="{58420ABB-8412-4541-A7CB-E9A51B02E2E9}" srcOrd="1" destOrd="0" presId="urn:microsoft.com/office/officeart/2009/3/layout/FramedTextPicture"/>
    <dgm:cxn modelId="{EA5150C0-0DCB-43B2-8F0A-5E94613D5C95}" type="presParOf" srcId="{FF98554E-2CD0-46A7-BADF-57588B696961}" destId="{0AD6558C-A22E-47C1-A2E6-4567371B8C98}" srcOrd="2" destOrd="0" presId="urn:microsoft.com/office/officeart/2009/3/layout/FramedTextPicture"/>
    <dgm:cxn modelId="{48E78CA3-19E7-4CA5-9461-FEE02C0C4A98}" type="presParOf" srcId="{FF98554E-2CD0-46A7-BADF-57588B696961}" destId="{F2CF0A9C-B65C-4711-A22C-50026A74FF04}" srcOrd="3" destOrd="0" presId="urn:microsoft.com/office/officeart/2009/3/layout/FramedTextPicture"/>
    <dgm:cxn modelId="{43B71757-3DA7-4B84-A466-6C2187C02266}" type="presParOf" srcId="{FF98554E-2CD0-46A7-BADF-57588B696961}" destId="{66F7FDFF-E888-4F2E-BDBE-8BC774D0EE85}" srcOrd="4" destOrd="0" presId="urn:microsoft.com/office/officeart/2009/3/layout/FramedTextPicture"/>
    <dgm:cxn modelId="{5DDD16B6-8408-41F8-A154-0871EE914D7B}" type="presParOf" srcId="{FF98554E-2CD0-46A7-BADF-57588B696961}" destId="{D0D14B1C-A483-42B9-8B6A-AE192237D2C9}"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454B1B3-DB19-444D-A209-A74A3E8738AA}" type="doc">
      <dgm:prSet loTypeId="urn:microsoft.com/office/officeart/2005/8/layout/hierarchy2" loCatId="hierarchy" qsTypeId="urn:microsoft.com/office/officeart/2005/8/quickstyle/simple1" qsCatId="simple" csTypeId="urn:microsoft.com/office/officeart/2005/8/colors/accent1_1" csCatId="accent1"/>
      <dgm:spPr/>
      <dgm:t>
        <a:bodyPr/>
        <a:lstStyle/>
        <a:p>
          <a:endParaRPr lang="es-ES"/>
        </a:p>
      </dgm:t>
    </dgm:pt>
    <dgm:pt modelId="{BF7A9DC1-7CE6-4E47-91CB-E3A517B456CA}">
      <dgm:prSet/>
      <dgm:spPr/>
      <dgm:t>
        <a:bodyPr/>
        <a:lstStyle/>
        <a:p>
          <a:pPr rtl="0"/>
          <a:r>
            <a:rPr lang="en-GB" smtClean="0"/>
            <a:t>Grados de Certeza:</a:t>
          </a:r>
          <a:endParaRPr lang="es-ES"/>
        </a:p>
      </dgm:t>
    </dgm:pt>
    <dgm:pt modelId="{86318334-80E6-4C5E-8A01-5A489BC48F3F}" type="parTrans" cxnId="{4151DC53-5B78-48C7-9695-450F11B831D2}">
      <dgm:prSet/>
      <dgm:spPr/>
      <dgm:t>
        <a:bodyPr/>
        <a:lstStyle/>
        <a:p>
          <a:endParaRPr lang="es-ES"/>
        </a:p>
      </dgm:t>
    </dgm:pt>
    <dgm:pt modelId="{759A5ACB-CC1B-4EB3-B1AA-DD2D8A6F3ED5}" type="sibTrans" cxnId="{4151DC53-5B78-48C7-9695-450F11B831D2}">
      <dgm:prSet/>
      <dgm:spPr/>
      <dgm:t>
        <a:bodyPr/>
        <a:lstStyle/>
        <a:p>
          <a:endParaRPr lang="es-ES"/>
        </a:p>
      </dgm:t>
    </dgm:pt>
    <dgm:pt modelId="{9681750F-02C1-45EC-B444-6D8F8753CA69}">
      <dgm:prSet/>
      <dgm:spPr/>
      <dgm:t>
        <a:bodyPr/>
        <a:lstStyle/>
        <a:p>
          <a:pPr rtl="0"/>
          <a:r>
            <a:rPr lang="en-GB" smtClean="0"/>
            <a:t>Daño emergente: pérdida efectiva sufrida</a:t>
          </a:r>
          <a:endParaRPr lang="es-ES"/>
        </a:p>
      </dgm:t>
    </dgm:pt>
    <dgm:pt modelId="{F9F4F4AB-4A1F-47EC-B71C-8313C087FB81}" type="parTrans" cxnId="{C51FA854-1DA6-48E0-B503-CB3A6DF74967}">
      <dgm:prSet/>
      <dgm:spPr/>
      <dgm:t>
        <a:bodyPr/>
        <a:lstStyle/>
        <a:p>
          <a:endParaRPr lang="es-ES"/>
        </a:p>
      </dgm:t>
    </dgm:pt>
    <dgm:pt modelId="{7D8BDD87-7989-4F7F-9D2A-D8C434AEE5E0}" type="sibTrans" cxnId="{C51FA854-1DA6-48E0-B503-CB3A6DF74967}">
      <dgm:prSet/>
      <dgm:spPr/>
      <dgm:t>
        <a:bodyPr/>
        <a:lstStyle/>
        <a:p>
          <a:endParaRPr lang="es-ES"/>
        </a:p>
      </dgm:t>
    </dgm:pt>
    <dgm:pt modelId="{CF698AF0-13DF-49AB-9472-FC1341853E64}">
      <dgm:prSet/>
      <dgm:spPr/>
      <dgm:t>
        <a:bodyPr/>
        <a:lstStyle/>
        <a:p>
          <a:pPr rtl="0"/>
          <a:r>
            <a:rPr lang="en-GB" smtClean="0"/>
            <a:t>Lucro Cesante: pérdida de ganancia</a:t>
          </a:r>
          <a:endParaRPr lang="es-ES"/>
        </a:p>
      </dgm:t>
    </dgm:pt>
    <dgm:pt modelId="{06AEADF9-131A-4344-BC7D-2DB89E4B43E9}" type="parTrans" cxnId="{769B5DE0-DACD-4DE9-9C3F-3E050ACDE56C}">
      <dgm:prSet/>
      <dgm:spPr/>
      <dgm:t>
        <a:bodyPr/>
        <a:lstStyle/>
        <a:p>
          <a:endParaRPr lang="es-ES"/>
        </a:p>
      </dgm:t>
    </dgm:pt>
    <dgm:pt modelId="{2150B7C7-EB0D-4F65-A351-D02B9CE25DCB}" type="sibTrans" cxnId="{769B5DE0-DACD-4DE9-9C3F-3E050ACDE56C}">
      <dgm:prSet/>
      <dgm:spPr/>
      <dgm:t>
        <a:bodyPr/>
        <a:lstStyle/>
        <a:p>
          <a:endParaRPr lang="es-ES"/>
        </a:p>
      </dgm:t>
    </dgm:pt>
    <dgm:pt modelId="{51AE3120-9B6A-4F80-8FB4-48BD2BB414FE}">
      <dgm:prSet/>
      <dgm:spPr/>
      <dgm:t>
        <a:bodyPr/>
        <a:lstStyle/>
        <a:p>
          <a:pPr rtl="0"/>
          <a:r>
            <a:rPr lang="en-GB" smtClean="0"/>
            <a:t>Chance: pérdida de la posibilidad o probabilidad de un beneficio</a:t>
          </a:r>
          <a:endParaRPr lang="es-ES"/>
        </a:p>
      </dgm:t>
    </dgm:pt>
    <dgm:pt modelId="{81E221EF-D768-42B9-A7D3-B6361340BAE3}" type="parTrans" cxnId="{246D1BCF-4BAA-4505-9700-E41F24F66FA2}">
      <dgm:prSet/>
      <dgm:spPr/>
      <dgm:t>
        <a:bodyPr/>
        <a:lstStyle/>
        <a:p>
          <a:endParaRPr lang="es-ES"/>
        </a:p>
      </dgm:t>
    </dgm:pt>
    <dgm:pt modelId="{95E646FD-1CAD-4CCA-BCEB-FE89013C909B}" type="sibTrans" cxnId="{246D1BCF-4BAA-4505-9700-E41F24F66FA2}">
      <dgm:prSet/>
      <dgm:spPr/>
      <dgm:t>
        <a:bodyPr/>
        <a:lstStyle/>
        <a:p>
          <a:endParaRPr lang="es-ES"/>
        </a:p>
      </dgm:t>
    </dgm:pt>
    <dgm:pt modelId="{B5A1C585-3D39-4877-A1D3-06F99AEFA141}" type="pres">
      <dgm:prSet presAssocID="{0454B1B3-DB19-444D-A209-A74A3E8738AA}" presName="diagram" presStyleCnt="0">
        <dgm:presLayoutVars>
          <dgm:chPref val="1"/>
          <dgm:dir/>
          <dgm:animOne val="branch"/>
          <dgm:animLvl val="lvl"/>
          <dgm:resizeHandles val="exact"/>
        </dgm:presLayoutVars>
      </dgm:prSet>
      <dgm:spPr/>
      <dgm:t>
        <a:bodyPr/>
        <a:lstStyle/>
        <a:p>
          <a:endParaRPr lang="en-US"/>
        </a:p>
      </dgm:t>
    </dgm:pt>
    <dgm:pt modelId="{4BB730FF-D471-4BB9-9321-B117F7570276}" type="pres">
      <dgm:prSet presAssocID="{BF7A9DC1-7CE6-4E47-91CB-E3A517B456CA}" presName="root1" presStyleCnt="0"/>
      <dgm:spPr/>
    </dgm:pt>
    <dgm:pt modelId="{BFD23834-C48A-415B-9830-C1A3041A70B4}" type="pres">
      <dgm:prSet presAssocID="{BF7A9DC1-7CE6-4E47-91CB-E3A517B456CA}" presName="LevelOneTextNode" presStyleLbl="node0" presStyleIdx="0" presStyleCnt="4" custLinFactX="-26109" custLinFactY="81018" custLinFactNeighborX="-100000" custLinFactNeighborY="100000">
        <dgm:presLayoutVars>
          <dgm:chPref val="3"/>
        </dgm:presLayoutVars>
      </dgm:prSet>
      <dgm:spPr/>
      <dgm:t>
        <a:bodyPr/>
        <a:lstStyle/>
        <a:p>
          <a:endParaRPr lang="en-US"/>
        </a:p>
      </dgm:t>
    </dgm:pt>
    <dgm:pt modelId="{B5C941E4-CA52-4A76-905B-C8B2D9BA0EF0}" type="pres">
      <dgm:prSet presAssocID="{BF7A9DC1-7CE6-4E47-91CB-E3A517B456CA}" presName="level2hierChild" presStyleCnt="0"/>
      <dgm:spPr/>
    </dgm:pt>
    <dgm:pt modelId="{6D604701-D80D-43F4-AF94-9CCEB4E42693}" type="pres">
      <dgm:prSet presAssocID="{9681750F-02C1-45EC-B444-6D8F8753CA69}" presName="root1" presStyleCnt="0"/>
      <dgm:spPr/>
    </dgm:pt>
    <dgm:pt modelId="{AF176958-57DE-4D66-A4E4-A65951111DB7}" type="pres">
      <dgm:prSet presAssocID="{9681750F-02C1-45EC-B444-6D8F8753CA69}" presName="LevelOneTextNode" presStyleLbl="node0" presStyleIdx="1" presStyleCnt="4" custLinFactNeighborX="14481" custLinFactNeighborY="-85682">
        <dgm:presLayoutVars>
          <dgm:chPref val="3"/>
        </dgm:presLayoutVars>
      </dgm:prSet>
      <dgm:spPr/>
      <dgm:t>
        <a:bodyPr/>
        <a:lstStyle/>
        <a:p>
          <a:endParaRPr lang="en-US"/>
        </a:p>
      </dgm:t>
    </dgm:pt>
    <dgm:pt modelId="{5E58DBD0-4B4A-412C-B829-BCB953B50C44}" type="pres">
      <dgm:prSet presAssocID="{9681750F-02C1-45EC-B444-6D8F8753CA69}" presName="level2hierChild" presStyleCnt="0"/>
      <dgm:spPr/>
    </dgm:pt>
    <dgm:pt modelId="{07D6A224-0F1D-45E4-8C88-9AF259485E34}" type="pres">
      <dgm:prSet presAssocID="{CF698AF0-13DF-49AB-9472-FC1341853E64}" presName="root1" presStyleCnt="0"/>
      <dgm:spPr/>
    </dgm:pt>
    <dgm:pt modelId="{CFE244C5-5E56-4A9D-9AE4-0E5F0E4FB117}" type="pres">
      <dgm:prSet presAssocID="{CF698AF0-13DF-49AB-9472-FC1341853E64}" presName="LevelOneTextNode" presStyleLbl="node0" presStyleIdx="2" presStyleCnt="4" custLinFactNeighborX="14481" custLinFactNeighborY="-51892">
        <dgm:presLayoutVars>
          <dgm:chPref val="3"/>
        </dgm:presLayoutVars>
      </dgm:prSet>
      <dgm:spPr/>
      <dgm:t>
        <a:bodyPr/>
        <a:lstStyle/>
        <a:p>
          <a:endParaRPr lang="en-US"/>
        </a:p>
      </dgm:t>
    </dgm:pt>
    <dgm:pt modelId="{B3BFD307-1336-4D17-82FD-108B926DDBB8}" type="pres">
      <dgm:prSet presAssocID="{CF698AF0-13DF-49AB-9472-FC1341853E64}" presName="level2hierChild" presStyleCnt="0"/>
      <dgm:spPr/>
    </dgm:pt>
    <dgm:pt modelId="{275E9F07-A1F5-41AB-95EA-CB5C57FE9D56}" type="pres">
      <dgm:prSet presAssocID="{51AE3120-9B6A-4F80-8FB4-48BD2BB414FE}" presName="root1" presStyleCnt="0"/>
      <dgm:spPr/>
    </dgm:pt>
    <dgm:pt modelId="{1FECA076-A803-420A-91CD-23802215D83C}" type="pres">
      <dgm:prSet presAssocID="{51AE3120-9B6A-4F80-8FB4-48BD2BB414FE}" presName="LevelOneTextNode" presStyleLbl="node0" presStyleIdx="3" presStyleCnt="4" custLinFactNeighborX="15688" custLinFactNeighborY="-24136">
        <dgm:presLayoutVars>
          <dgm:chPref val="3"/>
        </dgm:presLayoutVars>
      </dgm:prSet>
      <dgm:spPr/>
      <dgm:t>
        <a:bodyPr/>
        <a:lstStyle/>
        <a:p>
          <a:endParaRPr lang="en-US"/>
        </a:p>
      </dgm:t>
    </dgm:pt>
    <dgm:pt modelId="{4C3EF3ED-5229-470F-B62F-4C6BC7D3DD68}" type="pres">
      <dgm:prSet presAssocID="{51AE3120-9B6A-4F80-8FB4-48BD2BB414FE}" presName="level2hierChild" presStyleCnt="0"/>
      <dgm:spPr/>
    </dgm:pt>
  </dgm:ptLst>
  <dgm:cxnLst>
    <dgm:cxn modelId="{246D1BCF-4BAA-4505-9700-E41F24F66FA2}" srcId="{0454B1B3-DB19-444D-A209-A74A3E8738AA}" destId="{51AE3120-9B6A-4F80-8FB4-48BD2BB414FE}" srcOrd="3" destOrd="0" parTransId="{81E221EF-D768-42B9-A7D3-B6361340BAE3}" sibTransId="{95E646FD-1CAD-4CCA-BCEB-FE89013C909B}"/>
    <dgm:cxn modelId="{4151DC53-5B78-48C7-9695-450F11B831D2}" srcId="{0454B1B3-DB19-444D-A209-A74A3E8738AA}" destId="{BF7A9DC1-7CE6-4E47-91CB-E3A517B456CA}" srcOrd="0" destOrd="0" parTransId="{86318334-80E6-4C5E-8A01-5A489BC48F3F}" sibTransId="{759A5ACB-CC1B-4EB3-B1AA-DD2D8A6F3ED5}"/>
    <dgm:cxn modelId="{769B5DE0-DACD-4DE9-9C3F-3E050ACDE56C}" srcId="{0454B1B3-DB19-444D-A209-A74A3E8738AA}" destId="{CF698AF0-13DF-49AB-9472-FC1341853E64}" srcOrd="2" destOrd="0" parTransId="{06AEADF9-131A-4344-BC7D-2DB89E4B43E9}" sibTransId="{2150B7C7-EB0D-4F65-A351-D02B9CE25DCB}"/>
    <dgm:cxn modelId="{C51FA854-1DA6-48E0-B503-CB3A6DF74967}" srcId="{0454B1B3-DB19-444D-A209-A74A3E8738AA}" destId="{9681750F-02C1-45EC-B444-6D8F8753CA69}" srcOrd="1" destOrd="0" parTransId="{F9F4F4AB-4A1F-47EC-B71C-8313C087FB81}" sibTransId="{7D8BDD87-7989-4F7F-9D2A-D8C434AEE5E0}"/>
    <dgm:cxn modelId="{67971949-61F3-48DD-A2FF-34B85B20FCC2}" type="presOf" srcId="{0454B1B3-DB19-444D-A209-A74A3E8738AA}" destId="{B5A1C585-3D39-4877-A1D3-06F99AEFA141}" srcOrd="0" destOrd="0" presId="urn:microsoft.com/office/officeart/2005/8/layout/hierarchy2"/>
    <dgm:cxn modelId="{9455A34D-3D24-4B76-B627-56D4B5DDA70F}" type="presOf" srcId="{9681750F-02C1-45EC-B444-6D8F8753CA69}" destId="{AF176958-57DE-4D66-A4E4-A65951111DB7}" srcOrd="0" destOrd="0" presId="urn:microsoft.com/office/officeart/2005/8/layout/hierarchy2"/>
    <dgm:cxn modelId="{FA633F54-5A02-488A-A138-37948DC9C1BB}" type="presOf" srcId="{51AE3120-9B6A-4F80-8FB4-48BD2BB414FE}" destId="{1FECA076-A803-420A-91CD-23802215D83C}" srcOrd="0" destOrd="0" presId="urn:microsoft.com/office/officeart/2005/8/layout/hierarchy2"/>
    <dgm:cxn modelId="{3A5E08E6-0726-44E9-871F-B960B478D1DB}" type="presOf" srcId="{CF698AF0-13DF-49AB-9472-FC1341853E64}" destId="{CFE244C5-5E56-4A9D-9AE4-0E5F0E4FB117}" srcOrd="0" destOrd="0" presId="urn:microsoft.com/office/officeart/2005/8/layout/hierarchy2"/>
    <dgm:cxn modelId="{D8D3BCB8-A789-46FA-B73D-B605BF7CF18D}" type="presOf" srcId="{BF7A9DC1-7CE6-4E47-91CB-E3A517B456CA}" destId="{BFD23834-C48A-415B-9830-C1A3041A70B4}" srcOrd="0" destOrd="0" presId="urn:microsoft.com/office/officeart/2005/8/layout/hierarchy2"/>
    <dgm:cxn modelId="{B55BD722-80D5-4AB2-9588-ED633D727032}" type="presParOf" srcId="{B5A1C585-3D39-4877-A1D3-06F99AEFA141}" destId="{4BB730FF-D471-4BB9-9321-B117F7570276}" srcOrd="0" destOrd="0" presId="urn:microsoft.com/office/officeart/2005/8/layout/hierarchy2"/>
    <dgm:cxn modelId="{F29E4D2E-B42D-4F50-86F9-B4BDDDBADFE2}" type="presParOf" srcId="{4BB730FF-D471-4BB9-9321-B117F7570276}" destId="{BFD23834-C48A-415B-9830-C1A3041A70B4}" srcOrd="0" destOrd="0" presId="urn:microsoft.com/office/officeart/2005/8/layout/hierarchy2"/>
    <dgm:cxn modelId="{271E5AF4-4979-4606-9EFF-7DE86BED9883}" type="presParOf" srcId="{4BB730FF-D471-4BB9-9321-B117F7570276}" destId="{B5C941E4-CA52-4A76-905B-C8B2D9BA0EF0}" srcOrd="1" destOrd="0" presId="urn:microsoft.com/office/officeart/2005/8/layout/hierarchy2"/>
    <dgm:cxn modelId="{34982E71-8CAC-48F2-845F-EDE8DF1CB9FC}" type="presParOf" srcId="{B5A1C585-3D39-4877-A1D3-06F99AEFA141}" destId="{6D604701-D80D-43F4-AF94-9CCEB4E42693}" srcOrd="1" destOrd="0" presId="urn:microsoft.com/office/officeart/2005/8/layout/hierarchy2"/>
    <dgm:cxn modelId="{338802CC-B714-4D2B-A928-2549788D6ADC}" type="presParOf" srcId="{6D604701-D80D-43F4-AF94-9CCEB4E42693}" destId="{AF176958-57DE-4D66-A4E4-A65951111DB7}" srcOrd="0" destOrd="0" presId="urn:microsoft.com/office/officeart/2005/8/layout/hierarchy2"/>
    <dgm:cxn modelId="{12FBE28D-EDC6-411F-9FA3-B93908F8749B}" type="presParOf" srcId="{6D604701-D80D-43F4-AF94-9CCEB4E42693}" destId="{5E58DBD0-4B4A-412C-B829-BCB953B50C44}" srcOrd="1" destOrd="0" presId="urn:microsoft.com/office/officeart/2005/8/layout/hierarchy2"/>
    <dgm:cxn modelId="{34E1DE15-652A-4542-8D00-05B0EA99F941}" type="presParOf" srcId="{B5A1C585-3D39-4877-A1D3-06F99AEFA141}" destId="{07D6A224-0F1D-45E4-8C88-9AF259485E34}" srcOrd="2" destOrd="0" presId="urn:microsoft.com/office/officeart/2005/8/layout/hierarchy2"/>
    <dgm:cxn modelId="{9107CEDB-733E-4FB1-B5EC-3C7A4BC327C2}" type="presParOf" srcId="{07D6A224-0F1D-45E4-8C88-9AF259485E34}" destId="{CFE244C5-5E56-4A9D-9AE4-0E5F0E4FB117}" srcOrd="0" destOrd="0" presId="urn:microsoft.com/office/officeart/2005/8/layout/hierarchy2"/>
    <dgm:cxn modelId="{DF0AE386-FA58-4BC1-88F5-12AD60FD3489}" type="presParOf" srcId="{07D6A224-0F1D-45E4-8C88-9AF259485E34}" destId="{B3BFD307-1336-4D17-82FD-108B926DDBB8}" srcOrd="1" destOrd="0" presId="urn:microsoft.com/office/officeart/2005/8/layout/hierarchy2"/>
    <dgm:cxn modelId="{8BE1651A-8523-4613-AF3C-BCA3538B56FF}" type="presParOf" srcId="{B5A1C585-3D39-4877-A1D3-06F99AEFA141}" destId="{275E9F07-A1F5-41AB-95EA-CB5C57FE9D56}" srcOrd="3" destOrd="0" presId="urn:microsoft.com/office/officeart/2005/8/layout/hierarchy2"/>
    <dgm:cxn modelId="{B112195D-993B-43BC-A1EE-5C74FB41B777}" type="presParOf" srcId="{275E9F07-A1F5-41AB-95EA-CB5C57FE9D56}" destId="{1FECA076-A803-420A-91CD-23802215D83C}" srcOrd="0" destOrd="0" presId="urn:microsoft.com/office/officeart/2005/8/layout/hierarchy2"/>
    <dgm:cxn modelId="{814757F5-4156-4BBF-AFC6-8B699A873E03}" type="presParOf" srcId="{275E9F07-A1F5-41AB-95EA-CB5C57FE9D56}" destId="{4C3EF3ED-5229-470F-B62F-4C6BC7D3DD6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33CD2C6-F0E7-4924-A3DB-AB621F07C22F}" type="doc">
      <dgm:prSet loTypeId="urn:microsoft.com/office/officeart/2005/8/layout/hList6" loCatId="list" qsTypeId="urn:microsoft.com/office/officeart/2005/8/quickstyle/simple1" qsCatId="simple" csTypeId="urn:microsoft.com/office/officeart/2005/8/colors/colorful1" csCatId="colorful"/>
      <dgm:spPr/>
      <dgm:t>
        <a:bodyPr/>
        <a:lstStyle/>
        <a:p>
          <a:endParaRPr lang="es-ES"/>
        </a:p>
      </dgm:t>
    </dgm:pt>
    <dgm:pt modelId="{3721B362-A8F2-471D-91C6-827CC290DFD3}">
      <dgm:prSet/>
      <dgm:spPr/>
      <dgm:t>
        <a:bodyPr/>
        <a:lstStyle/>
        <a:p>
          <a:pPr rtl="0"/>
          <a:r>
            <a:rPr lang="es-ES" smtClean="0"/>
            <a:t>Fernández Sessarego</a:t>
          </a:r>
          <a:endParaRPr lang="es-ES"/>
        </a:p>
      </dgm:t>
    </dgm:pt>
    <dgm:pt modelId="{90925670-9F2D-4A3E-80E8-6C5A8A28A9AE}" type="parTrans" cxnId="{E8DACDA1-912B-4667-B7F1-BB5D71D350D4}">
      <dgm:prSet/>
      <dgm:spPr/>
      <dgm:t>
        <a:bodyPr/>
        <a:lstStyle/>
        <a:p>
          <a:endParaRPr lang="es-ES"/>
        </a:p>
      </dgm:t>
    </dgm:pt>
    <dgm:pt modelId="{EB6B28AF-0726-412A-8505-171AA048598F}" type="sibTrans" cxnId="{E8DACDA1-912B-4667-B7F1-BB5D71D350D4}">
      <dgm:prSet/>
      <dgm:spPr/>
      <dgm:t>
        <a:bodyPr/>
        <a:lstStyle/>
        <a:p>
          <a:endParaRPr lang="es-ES"/>
        </a:p>
      </dgm:t>
    </dgm:pt>
    <dgm:pt modelId="{F86DD8BE-C67C-4C6F-8A2B-E0D41A931755}">
      <dgm:prSet/>
      <dgm:spPr/>
      <dgm:t>
        <a:bodyPr/>
        <a:lstStyle/>
        <a:p>
          <a:pPr rtl="0"/>
          <a:r>
            <a:rPr lang="es-ES" smtClean="0"/>
            <a:t>Mosset Iturraspe, Burgos.</a:t>
          </a:r>
          <a:endParaRPr lang="es-ES"/>
        </a:p>
      </dgm:t>
    </dgm:pt>
    <dgm:pt modelId="{B67323B4-DD57-454A-A670-0B75057D68B4}" type="parTrans" cxnId="{16291E11-295B-48A6-BC66-47CB87AB47BD}">
      <dgm:prSet/>
      <dgm:spPr/>
      <dgm:t>
        <a:bodyPr/>
        <a:lstStyle/>
        <a:p>
          <a:endParaRPr lang="es-ES"/>
        </a:p>
      </dgm:t>
    </dgm:pt>
    <dgm:pt modelId="{2D9EAC33-911D-4C11-A28F-89E5E4CC68D1}" type="sibTrans" cxnId="{16291E11-295B-48A6-BC66-47CB87AB47BD}">
      <dgm:prSet/>
      <dgm:spPr/>
      <dgm:t>
        <a:bodyPr/>
        <a:lstStyle/>
        <a:p>
          <a:endParaRPr lang="es-ES"/>
        </a:p>
      </dgm:t>
    </dgm:pt>
    <dgm:pt modelId="{24A7F9F3-DAF6-455E-BEE7-36A504CBE9C4}">
      <dgm:prSet/>
      <dgm:spPr/>
      <dgm:t>
        <a:bodyPr/>
        <a:lstStyle/>
        <a:p>
          <a:pPr rtl="0"/>
          <a:r>
            <a:rPr lang="es-ES" smtClean="0"/>
            <a:t>C.I.D.H.:</a:t>
          </a:r>
          <a:endParaRPr lang="es-ES"/>
        </a:p>
      </dgm:t>
    </dgm:pt>
    <dgm:pt modelId="{4C780032-5F2C-486A-AA17-F1A35CED90C8}" type="parTrans" cxnId="{62B1EB30-BD83-4E55-A951-119D101BA106}">
      <dgm:prSet/>
      <dgm:spPr/>
      <dgm:t>
        <a:bodyPr/>
        <a:lstStyle/>
        <a:p>
          <a:endParaRPr lang="es-ES"/>
        </a:p>
      </dgm:t>
    </dgm:pt>
    <dgm:pt modelId="{2544E059-03F9-461F-9652-C0DCC1832A98}" type="sibTrans" cxnId="{62B1EB30-BD83-4E55-A951-119D101BA106}">
      <dgm:prSet/>
      <dgm:spPr/>
      <dgm:t>
        <a:bodyPr/>
        <a:lstStyle/>
        <a:p>
          <a:endParaRPr lang="es-ES"/>
        </a:p>
      </dgm:t>
    </dgm:pt>
    <dgm:pt modelId="{37E8CEFA-75FA-43CE-A97E-CC423E9AB83D}">
      <dgm:prSet/>
      <dgm:spPr/>
      <dgm:t>
        <a:bodyPr/>
        <a:lstStyle/>
        <a:p>
          <a:pPr rtl="0"/>
          <a:r>
            <a:rPr lang="es-ES" smtClean="0"/>
            <a:t>1998, "María Elena Loayza Tamayo" con el Estado Peruano,</a:t>
          </a:r>
          <a:endParaRPr lang="es-ES"/>
        </a:p>
      </dgm:t>
    </dgm:pt>
    <dgm:pt modelId="{80B7DD62-4CF7-4001-940E-DD8F30868F69}" type="parTrans" cxnId="{A404727E-82C2-4599-92EC-D04860A21478}">
      <dgm:prSet/>
      <dgm:spPr/>
      <dgm:t>
        <a:bodyPr/>
        <a:lstStyle/>
        <a:p>
          <a:endParaRPr lang="es-ES"/>
        </a:p>
      </dgm:t>
    </dgm:pt>
    <dgm:pt modelId="{54A22B02-A0DB-4403-894D-A33277AF75B4}" type="sibTrans" cxnId="{A404727E-82C2-4599-92EC-D04860A21478}">
      <dgm:prSet/>
      <dgm:spPr/>
      <dgm:t>
        <a:bodyPr/>
        <a:lstStyle/>
        <a:p>
          <a:endParaRPr lang="es-ES"/>
        </a:p>
      </dgm:t>
    </dgm:pt>
    <dgm:pt modelId="{86C7D49B-0484-48AC-9CC8-E5EB9798BF41}">
      <dgm:prSet/>
      <dgm:spPr/>
      <dgm:t>
        <a:bodyPr/>
        <a:lstStyle/>
        <a:p>
          <a:pPr rtl="0"/>
          <a:r>
            <a:rPr lang="es-ES" smtClean="0"/>
            <a:t>2001 "Los Niños de la Calle" con el Estado de Guatemala, </a:t>
          </a:r>
          <a:endParaRPr lang="es-ES"/>
        </a:p>
      </dgm:t>
    </dgm:pt>
    <dgm:pt modelId="{5FDFD39F-BB75-4199-A224-FF2FE3D67465}" type="parTrans" cxnId="{4D94CC50-F899-4EE2-8E92-810DFBE33673}">
      <dgm:prSet/>
      <dgm:spPr/>
      <dgm:t>
        <a:bodyPr/>
        <a:lstStyle/>
        <a:p>
          <a:endParaRPr lang="es-ES"/>
        </a:p>
      </dgm:t>
    </dgm:pt>
    <dgm:pt modelId="{15CEC268-D50B-49FA-8233-65A0F12CE324}" type="sibTrans" cxnId="{4D94CC50-F899-4EE2-8E92-810DFBE33673}">
      <dgm:prSet/>
      <dgm:spPr/>
      <dgm:t>
        <a:bodyPr/>
        <a:lstStyle/>
        <a:p>
          <a:endParaRPr lang="es-ES"/>
        </a:p>
      </dgm:t>
    </dgm:pt>
    <dgm:pt modelId="{FFA9245A-A7D2-43B9-A8CB-338FFB6FB2DF}">
      <dgm:prSet/>
      <dgm:spPr/>
      <dgm:t>
        <a:bodyPr/>
        <a:lstStyle/>
        <a:p>
          <a:pPr rtl="0"/>
          <a:r>
            <a:rPr lang="es-ES" smtClean="0"/>
            <a:t>2012 “Caso Furlan y Familiares c. Argentina”.</a:t>
          </a:r>
          <a:endParaRPr lang="es-ES"/>
        </a:p>
      </dgm:t>
    </dgm:pt>
    <dgm:pt modelId="{97B4485C-E50A-4E0F-BFE4-3F1159D8BD6F}" type="parTrans" cxnId="{99284F53-DEEA-400F-AF4E-9569B0BE4636}">
      <dgm:prSet/>
      <dgm:spPr/>
      <dgm:t>
        <a:bodyPr/>
        <a:lstStyle/>
        <a:p>
          <a:endParaRPr lang="es-ES"/>
        </a:p>
      </dgm:t>
    </dgm:pt>
    <dgm:pt modelId="{63FE8ABD-F70E-4EC6-840D-7B8686C2609C}" type="sibTrans" cxnId="{99284F53-DEEA-400F-AF4E-9569B0BE4636}">
      <dgm:prSet/>
      <dgm:spPr/>
      <dgm:t>
        <a:bodyPr/>
        <a:lstStyle/>
        <a:p>
          <a:endParaRPr lang="es-ES"/>
        </a:p>
      </dgm:t>
    </dgm:pt>
    <dgm:pt modelId="{0607E051-842E-4B5A-B5E0-1CDCA24E8966}">
      <dgm:prSet/>
      <dgm:spPr/>
      <dgm:t>
        <a:bodyPr/>
        <a:lstStyle/>
        <a:p>
          <a:pPr rtl="0"/>
          <a:r>
            <a:rPr lang="es-ES" smtClean="0"/>
            <a:t>CCCN: manifestación del daño a la persona</a:t>
          </a:r>
          <a:endParaRPr lang="es-ES"/>
        </a:p>
      </dgm:t>
    </dgm:pt>
    <dgm:pt modelId="{DF7F6385-03C1-498A-9896-FE66CD13C8E7}" type="parTrans" cxnId="{DC7E3BB4-C0C1-4360-90CC-42AA189F60D2}">
      <dgm:prSet/>
      <dgm:spPr/>
      <dgm:t>
        <a:bodyPr/>
        <a:lstStyle/>
        <a:p>
          <a:endParaRPr lang="es-ES"/>
        </a:p>
      </dgm:t>
    </dgm:pt>
    <dgm:pt modelId="{F0D5C9FD-E9EC-40B7-B9DD-393086487078}" type="sibTrans" cxnId="{DC7E3BB4-C0C1-4360-90CC-42AA189F60D2}">
      <dgm:prSet/>
      <dgm:spPr/>
      <dgm:t>
        <a:bodyPr/>
        <a:lstStyle/>
        <a:p>
          <a:endParaRPr lang="es-ES"/>
        </a:p>
      </dgm:t>
    </dgm:pt>
    <dgm:pt modelId="{62745145-0A33-4082-9380-CCAA0E72C295}" type="pres">
      <dgm:prSet presAssocID="{433CD2C6-F0E7-4924-A3DB-AB621F07C22F}" presName="Name0" presStyleCnt="0">
        <dgm:presLayoutVars>
          <dgm:dir/>
          <dgm:resizeHandles val="exact"/>
        </dgm:presLayoutVars>
      </dgm:prSet>
      <dgm:spPr/>
      <dgm:t>
        <a:bodyPr/>
        <a:lstStyle/>
        <a:p>
          <a:endParaRPr lang="es-ES"/>
        </a:p>
      </dgm:t>
    </dgm:pt>
    <dgm:pt modelId="{436DCD2F-115B-49D1-8361-C3FABBC11FB4}" type="pres">
      <dgm:prSet presAssocID="{3721B362-A8F2-471D-91C6-827CC290DFD3}" presName="node" presStyleLbl="node1" presStyleIdx="0" presStyleCnt="7">
        <dgm:presLayoutVars>
          <dgm:bulletEnabled val="1"/>
        </dgm:presLayoutVars>
      </dgm:prSet>
      <dgm:spPr/>
      <dgm:t>
        <a:bodyPr/>
        <a:lstStyle/>
        <a:p>
          <a:endParaRPr lang="es-ES"/>
        </a:p>
      </dgm:t>
    </dgm:pt>
    <dgm:pt modelId="{2EEB5CDB-79E1-4D11-9EFE-C82E8C0B4960}" type="pres">
      <dgm:prSet presAssocID="{EB6B28AF-0726-412A-8505-171AA048598F}" presName="sibTrans" presStyleCnt="0"/>
      <dgm:spPr/>
    </dgm:pt>
    <dgm:pt modelId="{3B3C779D-2216-4AAF-841C-70DCD3B63666}" type="pres">
      <dgm:prSet presAssocID="{F86DD8BE-C67C-4C6F-8A2B-E0D41A931755}" presName="node" presStyleLbl="node1" presStyleIdx="1" presStyleCnt="7">
        <dgm:presLayoutVars>
          <dgm:bulletEnabled val="1"/>
        </dgm:presLayoutVars>
      </dgm:prSet>
      <dgm:spPr/>
      <dgm:t>
        <a:bodyPr/>
        <a:lstStyle/>
        <a:p>
          <a:endParaRPr lang="es-ES"/>
        </a:p>
      </dgm:t>
    </dgm:pt>
    <dgm:pt modelId="{7DFABF71-B408-44AA-8F03-B6E9A67A9EF0}" type="pres">
      <dgm:prSet presAssocID="{2D9EAC33-911D-4C11-A28F-89E5E4CC68D1}" presName="sibTrans" presStyleCnt="0"/>
      <dgm:spPr/>
    </dgm:pt>
    <dgm:pt modelId="{30CD3900-6BF8-442A-9FEE-E8460A09FBAA}" type="pres">
      <dgm:prSet presAssocID="{24A7F9F3-DAF6-455E-BEE7-36A504CBE9C4}" presName="node" presStyleLbl="node1" presStyleIdx="2" presStyleCnt="7">
        <dgm:presLayoutVars>
          <dgm:bulletEnabled val="1"/>
        </dgm:presLayoutVars>
      </dgm:prSet>
      <dgm:spPr/>
      <dgm:t>
        <a:bodyPr/>
        <a:lstStyle/>
        <a:p>
          <a:endParaRPr lang="es-ES"/>
        </a:p>
      </dgm:t>
    </dgm:pt>
    <dgm:pt modelId="{1EC0AC44-B5AD-4763-85EA-3A218F6F8E19}" type="pres">
      <dgm:prSet presAssocID="{2544E059-03F9-461F-9652-C0DCC1832A98}" presName="sibTrans" presStyleCnt="0"/>
      <dgm:spPr/>
    </dgm:pt>
    <dgm:pt modelId="{558D53DF-A8CD-487B-886D-EF83229EB259}" type="pres">
      <dgm:prSet presAssocID="{37E8CEFA-75FA-43CE-A97E-CC423E9AB83D}" presName="node" presStyleLbl="node1" presStyleIdx="3" presStyleCnt="7">
        <dgm:presLayoutVars>
          <dgm:bulletEnabled val="1"/>
        </dgm:presLayoutVars>
      </dgm:prSet>
      <dgm:spPr/>
      <dgm:t>
        <a:bodyPr/>
        <a:lstStyle/>
        <a:p>
          <a:endParaRPr lang="es-ES"/>
        </a:p>
      </dgm:t>
    </dgm:pt>
    <dgm:pt modelId="{CC78BB1D-3076-4130-8E7A-F01253597B6D}" type="pres">
      <dgm:prSet presAssocID="{54A22B02-A0DB-4403-894D-A33277AF75B4}" presName="sibTrans" presStyleCnt="0"/>
      <dgm:spPr/>
    </dgm:pt>
    <dgm:pt modelId="{8521954C-A710-48F5-B4F7-A94EEA737070}" type="pres">
      <dgm:prSet presAssocID="{86C7D49B-0484-48AC-9CC8-E5EB9798BF41}" presName="node" presStyleLbl="node1" presStyleIdx="4" presStyleCnt="7">
        <dgm:presLayoutVars>
          <dgm:bulletEnabled val="1"/>
        </dgm:presLayoutVars>
      </dgm:prSet>
      <dgm:spPr/>
      <dgm:t>
        <a:bodyPr/>
        <a:lstStyle/>
        <a:p>
          <a:endParaRPr lang="es-ES"/>
        </a:p>
      </dgm:t>
    </dgm:pt>
    <dgm:pt modelId="{BDA0F950-29CA-4852-9A15-F44E0D08105B}" type="pres">
      <dgm:prSet presAssocID="{15CEC268-D50B-49FA-8233-65A0F12CE324}" presName="sibTrans" presStyleCnt="0"/>
      <dgm:spPr/>
    </dgm:pt>
    <dgm:pt modelId="{03443F48-D0C4-44F5-9C43-DF634636161C}" type="pres">
      <dgm:prSet presAssocID="{FFA9245A-A7D2-43B9-A8CB-338FFB6FB2DF}" presName="node" presStyleLbl="node1" presStyleIdx="5" presStyleCnt="7">
        <dgm:presLayoutVars>
          <dgm:bulletEnabled val="1"/>
        </dgm:presLayoutVars>
      </dgm:prSet>
      <dgm:spPr/>
      <dgm:t>
        <a:bodyPr/>
        <a:lstStyle/>
        <a:p>
          <a:endParaRPr lang="es-ES"/>
        </a:p>
      </dgm:t>
    </dgm:pt>
    <dgm:pt modelId="{9F0E4FA6-BCB0-40E1-8D85-0CFA45DED402}" type="pres">
      <dgm:prSet presAssocID="{63FE8ABD-F70E-4EC6-840D-7B8686C2609C}" presName="sibTrans" presStyleCnt="0"/>
      <dgm:spPr/>
    </dgm:pt>
    <dgm:pt modelId="{50BC16BF-8476-4929-A52D-8AFA09778AD7}" type="pres">
      <dgm:prSet presAssocID="{0607E051-842E-4B5A-B5E0-1CDCA24E8966}" presName="node" presStyleLbl="node1" presStyleIdx="6" presStyleCnt="7">
        <dgm:presLayoutVars>
          <dgm:bulletEnabled val="1"/>
        </dgm:presLayoutVars>
      </dgm:prSet>
      <dgm:spPr/>
      <dgm:t>
        <a:bodyPr/>
        <a:lstStyle/>
        <a:p>
          <a:endParaRPr lang="es-ES"/>
        </a:p>
      </dgm:t>
    </dgm:pt>
  </dgm:ptLst>
  <dgm:cxnLst>
    <dgm:cxn modelId="{DC7E3BB4-C0C1-4360-90CC-42AA189F60D2}" srcId="{433CD2C6-F0E7-4924-A3DB-AB621F07C22F}" destId="{0607E051-842E-4B5A-B5E0-1CDCA24E8966}" srcOrd="6" destOrd="0" parTransId="{DF7F6385-03C1-498A-9896-FE66CD13C8E7}" sibTransId="{F0D5C9FD-E9EC-40B7-B9DD-393086487078}"/>
    <dgm:cxn modelId="{E8DACDA1-912B-4667-B7F1-BB5D71D350D4}" srcId="{433CD2C6-F0E7-4924-A3DB-AB621F07C22F}" destId="{3721B362-A8F2-471D-91C6-827CC290DFD3}" srcOrd="0" destOrd="0" parTransId="{90925670-9F2D-4A3E-80E8-6C5A8A28A9AE}" sibTransId="{EB6B28AF-0726-412A-8505-171AA048598F}"/>
    <dgm:cxn modelId="{1E4836FA-BE1B-4F46-859C-FBFB59365654}" type="presOf" srcId="{F86DD8BE-C67C-4C6F-8A2B-E0D41A931755}" destId="{3B3C779D-2216-4AAF-841C-70DCD3B63666}" srcOrd="0" destOrd="0" presId="urn:microsoft.com/office/officeart/2005/8/layout/hList6"/>
    <dgm:cxn modelId="{62B1EB30-BD83-4E55-A951-119D101BA106}" srcId="{433CD2C6-F0E7-4924-A3DB-AB621F07C22F}" destId="{24A7F9F3-DAF6-455E-BEE7-36A504CBE9C4}" srcOrd="2" destOrd="0" parTransId="{4C780032-5F2C-486A-AA17-F1A35CED90C8}" sibTransId="{2544E059-03F9-461F-9652-C0DCC1832A98}"/>
    <dgm:cxn modelId="{A404727E-82C2-4599-92EC-D04860A21478}" srcId="{433CD2C6-F0E7-4924-A3DB-AB621F07C22F}" destId="{37E8CEFA-75FA-43CE-A97E-CC423E9AB83D}" srcOrd="3" destOrd="0" parTransId="{80B7DD62-4CF7-4001-940E-DD8F30868F69}" sibTransId="{54A22B02-A0DB-4403-894D-A33277AF75B4}"/>
    <dgm:cxn modelId="{99284F53-DEEA-400F-AF4E-9569B0BE4636}" srcId="{433CD2C6-F0E7-4924-A3DB-AB621F07C22F}" destId="{FFA9245A-A7D2-43B9-A8CB-338FFB6FB2DF}" srcOrd="5" destOrd="0" parTransId="{97B4485C-E50A-4E0F-BFE4-3F1159D8BD6F}" sibTransId="{63FE8ABD-F70E-4EC6-840D-7B8686C2609C}"/>
    <dgm:cxn modelId="{6DFA1BCF-03A4-4C66-BA2E-CE32BE2886DB}" type="presOf" srcId="{3721B362-A8F2-471D-91C6-827CC290DFD3}" destId="{436DCD2F-115B-49D1-8361-C3FABBC11FB4}" srcOrd="0" destOrd="0" presId="urn:microsoft.com/office/officeart/2005/8/layout/hList6"/>
    <dgm:cxn modelId="{3EBA3766-9C81-42CE-85A1-A0790BED61C6}" type="presOf" srcId="{433CD2C6-F0E7-4924-A3DB-AB621F07C22F}" destId="{62745145-0A33-4082-9380-CCAA0E72C295}" srcOrd="0" destOrd="0" presId="urn:microsoft.com/office/officeart/2005/8/layout/hList6"/>
    <dgm:cxn modelId="{5EFE4017-DB51-4B59-91A8-2E01EE516BAF}" type="presOf" srcId="{24A7F9F3-DAF6-455E-BEE7-36A504CBE9C4}" destId="{30CD3900-6BF8-442A-9FEE-E8460A09FBAA}" srcOrd="0" destOrd="0" presId="urn:microsoft.com/office/officeart/2005/8/layout/hList6"/>
    <dgm:cxn modelId="{16291E11-295B-48A6-BC66-47CB87AB47BD}" srcId="{433CD2C6-F0E7-4924-A3DB-AB621F07C22F}" destId="{F86DD8BE-C67C-4C6F-8A2B-E0D41A931755}" srcOrd="1" destOrd="0" parTransId="{B67323B4-DD57-454A-A670-0B75057D68B4}" sibTransId="{2D9EAC33-911D-4C11-A28F-89E5E4CC68D1}"/>
    <dgm:cxn modelId="{4D94CC50-F899-4EE2-8E92-810DFBE33673}" srcId="{433CD2C6-F0E7-4924-A3DB-AB621F07C22F}" destId="{86C7D49B-0484-48AC-9CC8-E5EB9798BF41}" srcOrd="4" destOrd="0" parTransId="{5FDFD39F-BB75-4199-A224-FF2FE3D67465}" sibTransId="{15CEC268-D50B-49FA-8233-65A0F12CE324}"/>
    <dgm:cxn modelId="{FAC469AC-0122-4673-9B58-F1A5E22852E2}" type="presOf" srcId="{86C7D49B-0484-48AC-9CC8-E5EB9798BF41}" destId="{8521954C-A710-48F5-B4F7-A94EEA737070}" srcOrd="0" destOrd="0" presId="urn:microsoft.com/office/officeart/2005/8/layout/hList6"/>
    <dgm:cxn modelId="{98B5F219-2A92-481B-96C7-AA90B76B7392}" type="presOf" srcId="{FFA9245A-A7D2-43B9-A8CB-338FFB6FB2DF}" destId="{03443F48-D0C4-44F5-9C43-DF634636161C}" srcOrd="0" destOrd="0" presId="urn:microsoft.com/office/officeart/2005/8/layout/hList6"/>
    <dgm:cxn modelId="{D5BBEB5B-333A-49AF-9502-C0DCE147799D}" type="presOf" srcId="{37E8CEFA-75FA-43CE-A97E-CC423E9AB83D}" destId="{558D53DF-A8CD-487B-886D-EF83229EB259}" srcOrd="0" destOrd="0" presId="urn:microsoft.com/office/officeart/2005/8/layout/hList6"/>
    <dgm:cxn modelId="{5BB8BDF0-1CFE-43AF-B794-F85887BDF414}" type="presOf" srcId="{0607E051-842E-4B5A-B5E0-1CDCA24E8966}" destId="{50BC16BF-8476-4929-A52D-8AFA09778AD7}" srcOrd="0" destOrd="0" presId="urn:microsoft.com/office/officeart/2005/8/layout/hList6"/>
    <dgm:cxn modelId="{2C82AC91-4385-4A78-9738-C3775054B396}" type="presParOf" srcId="{62745145-0A33-4082-9380-CCAA0E72C295}" destId="{436DCD2F-115B-49D1-8361-C3FABBC11FB4}" srcOrd="0" destOrd="0" presId="urn:microsoft.com/office/officeart/2005/8/layout/hList6"/>
    <dgm:cxn modelId="{008DB4A7-A979-48E4-9D5E-47B70833F927}" type="presParOf" srcId="{62745145-0A33-4082-9380-CCAA0E72C295}" destId="{2EEB5CDB-79E1-4D11-9EFE-C82E8C0B4960}" srcOrd="1" destOrd="0" presId="urn:microsoft.com/office/officeart/2005/8/layout/hList6"/>
    <dgm:cxn modelId="{06D64271-32C6-4901-B8CF-91A431C6052F}" type="presParOf" srcId="{62745145-0A33-4082-9380-CCAA0E72C295}" destId="{3B3C779D-2216-4AAF-841C-70DCD3B63666}" srcOrd="2" destOrd="0" presId="urn:microsoft.com/office/officeart/2005/8/layout/hList6"/>
    <dgm:cxn modelId="{680259A1-05D0-4303-8480-EE9699275365}" type="presParOf" srcId="{62745145-0A33-4082-9380-CCAA0E72C295}" destId="{7DFABF71-B408-44AA-8F03-B6E9A67A9EF0}" srcOrd="3" destOrd="0" presId="urn:microsoft.com/office/officeart/2005/8/layout/hList6"/>
    <dgm:cxn modelId="{FE6973B1-5BA9-4557-B89D-4131E025A30C}" type="presParOf" srcId="{62745145-0A33-4082-9380-CCAA0E72C295}" destId="{30CD3900-6BF8-442A-9FEE-E8460A09FBAA}" srcOrd="4" destOrd="0" presId="urn:microsoft.com/office/officeart/2005/8/layout/hList6"/>
    <dgm:cxn modelId="{FD4B9CE4-E8B5-4C58-9027-3BF967BDB670}" type="presParOf" srcId="{62745145-0A33-4082-9380-CCAA0E72C295}" destId="{1EC0AC44-B5AD-4763-85EA-3A218F6F8E19}" srcOrd="5" destOrd="0" presId="urn:microsoft.com/office/officeart/2005/8/layout/hList6"/>
    <dgm:cxn modelId="{A5F203FA-5985-4F49-9EFF-28F05AFB9528}" type="presParOf" srcId="{62745145-0A33-4082-9380-CCAA0E72C295}" destId="{558D53DF-A8CD-487B-886D-EF83229EB259}" srcOrd="6" destOrd="0" presId="urn:microsoft.com/office/officeart/2005/8/layout/hList6"/>
    <dgm:cxn modelId="{349C04BC-AFCB-4CDC-860B-A37EC9DE4743}" type="presParOf" srcId="{62745145-0A33-4082-9380-CCAA0E72C295}" destId="{CC78BB1D-3076-4130-8E7A-F01253597B6D}" srcOrd="7" destOrd="0" presId="urn:microsoft.com/office/officeart/2005/8/layout/hList6"/>
    <dgm:cxn modelId="{3A1C4A40-310A-48A4-8993-1B3C6F591C66}" type="presParOf" srcId="{62745145-0A33-4082-9380-CCAA0E72C295}" destId="{8521954C-A710-48F5-B4F7-A94EEA737070}" srcOrd="8" destOrd="0" presId="urn:microsoft.com/office/officeart/2005/8/layout/hList6"/>
    <dgm:cxn modelId="{064AF7A8-8DF6-42FA-BA41-FFBF27D6211B}" type="presParOf" srcId="{62745145-0A33-4082-9380-CCAA0E72C295}" destId="{BDA0F950-29CA-4852-9A15-F44E0D08105B}" srcOrd="9" destOrd="0" presId="urn:microsoft.com/office/officeart/2005/8/layout/hList6"/>
    <dgm:cxn modelId="{E42E4CBF-CAB7-4815-AD59-6C2EF919E42C}" type="presParOf" srcId="{62745145-0A33-4082-9380-CCAA0E72C295}" destId="{03443F48-D0C4-44F5-9C43-DF634636161C}" srcOrd="10" destOrd="0" presId="urn:microsoft.com/office/officeart/2005/8/layout/hList6"/>
    <dgm:cxn modelId="{290BC9E8-5B7E-4280-9099-D4698242782A}" type="presParOf" srcId="{62745145-0A33-4082-9380-CCAA0E72C295}" destId="{9F0E4FA6-BCB0-40E1-8D85-0CFA45DED402}" srcOrd="11" destOrd="0" presId="urn:microsoft.com/office/officeart/2005/8/layout/hList6"/>
    <dgm:cxn modelId="{56A7F49E-02B7-45CA-8B23-45F869470DE2}" type="presParOf" srcId="{62745145-0A33-4082-9380-CCAA0E72C295}" destId="{50BC16BF-8476-4929-A52D-8AFA09778AD7}"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6781BE-49E6-4CC0-B855-AE93BACDDDC9}" type="doc">
      <dgm:prSet loTypeId="urn:microsoft.com/office/officeart/2008/layout/LinedList" loCatId="list" qsTypeId="urn:microsoft.com/office/officeart/2005/8/quickstyle/simple1" qsCatId="simple" csTypeId="urn:microsoft.com/office/officeart/2005/8/colors/accent3_1" csCatId="accent3"/>
      <dgm:spPr/>
      <dgm:t>
        <a:bodyPr/>
        <a:lstStyle/>
        <a:p>
          <a:endParaRPr lang="es-ES"/>
        </a:p>
      </dgm:t>
    </dgm:pt>
    <dgm:pt modelId="{865F13B3-9425-427E-8425-1B16FCCA93D0}">
      <dgm:prSet/>
      <dgm:spPr/>
      <dgm:t>
        <a:bodyPr/>
        <a:lstStyle/>
        <a:p>
          <a:pPr rtl="0"/>
          <a:r>
            <a:rPr lang="es-ES" dirty="0" smtClean="0"/>
            <a:t>“ La Corte interpreta esta expresión en relación con el denominado daño al “proyecto de vida”, que atiende a la realización integral de la persona afectada, considerando su vocación, aptitudes, circunstancias, potencialidades y aspiraciones, que le permiten fijarse razonablemente determinadas expectativas y acceder a ellas.” </a:t>
          </a:r>
          <a:endParaRPr lang="es-ES" dirty="0"/>
        </a:p>
      </dgm:t>
    </dgm:pt>
    <dgm:pt modelId="{9E4F5767-F328-4F11-B313-741D6EBA47E2}" type="parTrans" cxnId="{D4BAB284-8884-4E76-AA2F-51FABA74A951}">
      <dgm:prSet/>
      <dgm:spPr/>
      <dgm:t>
        <a:bodyPr/>
        <a:lstStyle/>
        <a:p>
          <a:endParaRPr lang="es-ES"/>
        </a:p>
      </dgm:t>
    </dgm:pt>
    <dgm:pt modelId="{6D0328E7-1298-4426-94A6-E96EC2EDE2C9}" type="sibTrans" cxnId="{D4BAB284-8884-4E76-AA2F-51FABA74A951}">
      <dgm:prSet/>
      <dgm:spPr/>
      <dgm:t>
        <a:bodyPr/>
        <a:lstStyle/>
        <a:p>
          <a:endParaRPr lang="es-ES"/>
        </a:p>
      </dgm:t>
    </dgm:pt>
    <dgm:pt modelId="{A8EBDE13-BBC7-4BDD-9DB0-CCEF25CDAECA}">
      <dgm:prSet/>
      <dgm:spPr/>
      <dgm:t>
        <a:bodyPr/>
        <a:lstStyle/>
        <a:p>
          <a:pPr rtl="0"/>
          <a:r>
            <a:rPr lang="es-ES" smtClean="0"/>
            <a:t>“El proyecto de vida se expresa en las expectativas de desarrollo personal, profesional y familiar, posibles en condiciones normales.”</a:t>
          </a:r>
          <a:endParaRPr lang="es-ES"/>
        </a:p>
      </dgm:t>
    </dgm:pt>
    <dgm:pt modelId="{B030C755-13FA-4C7A-A8A5-4A557B4CEC43}" type="parTrans" cxnId="{64609A07-2D72-41E7-810E-0C2D251871F2}">
      <dgm:prSet/>
      <dgm:spPr/>
      <dgm:t>
        <a:bodyPr/>
        <a:lstStyle/>
        <a:p>
          <a:endParaRPr lang="es-ES"/>
        </a:p>
      </dgm:t>
    </dgm:pt>
    <dgm:pt modelId="{2F52DB8D-6D79-46E7-86ED-FBF683DB622B}" type="sibTrans" cxnId="{64609A07-2D72-41E7-810E-0C2D251871F2}">
      <dgm:prSet/>
      <dgm:spPr/>
      <dgm:t>
        <a:bodyPr/>
        <a:lstStyle/>
        <a:p>
          <a:endParaRPr lang="es-ES"/>
        </a:p>
      </dgm:t>
    </dgm:pt>
    <dgm:pt modelId="{7C71A3BE-A5C2-412B-A09B-2B90B3F51056}">
      <dgm:prSet/>
      <dgm:spPr/>
      <dgm:t>
        <a:bodyPr/>
        <a:lstStyle/>
        <a:p>
          <a:pPr rtl="0"/>
          <a:r>
            <a:rPr lang="es-ES" smtClean="0"/>
            <a:t>“Esta Corte ha señalado que el “daño al proyecto de vida” implica la pérdida o el grave menoscabo de oportunidades de desarrollo personal, en forma irreparable o muy difícilmente reparable.”</a:t>
          </a:r>
          <a:endParaRPr lang="es-ES"/>
        </a:p>
      </dgm:t>
    </dgm:pt>
    <dgm:pt modelId="{D36B9FF4-D1E5-49FF-88DB-74AE9DC83D8B}" type="parTrans" cxnId="{1DA3DE80-25E3-4DB7-81FA-DCE1E0C4DFA7}">
      <dgm:prSet/>
      <dgm:spPr/>
      <dgm:t>
        <a:bodyPr/>
        <a:lstStyle/>
        <a:p>
          <a:endParaRPr lang="es-ES"/>
        </a:p>
      </dgm:t>
    </dgm:pt>
    <dgm:pt modelId="{EA863624-3D77-4C3B-8872-9D2835E4BF1E}" type="sibTrans" cxnId="{1DA3DE80-25E3-4DB7-81FA-DCE1E0C4DFA7}">
      <dgm:prSet/>
      <dgm:spPr/>
      <dgm:t>
        <a:bodyPr/>
        <a:lstStyle/>
        <a:p>
          <a:endParaRPr lang="es-ES"/>
        </a:p>
      </dgm:t>
    </dgm:pt>
    <dgm:pt modelId="{15C3146E-3812-4F70-BAFD-C436E807002E}">
      <dgm:prSet/>
      <dgm:spPr/>
      <dgm:t>
        <a:bodyPr/>
        <a:lstStyle/>
        <a:p>
          <a:pPr rtl="0"/>
          <a:r>
            <a:rPr lang="es-ES" smtClean="0"/>
            <a:t>“Dicho daño se deriva de las limitaciones sufridas por una persona para relacionarse y gozar de su entorno personal, familiar o social, por lesiones graves de tipo físico, mental, psicológico o emocional.”</a:t>
          </a:r>
          <a:endParaRPr lang="es-ES"/>
        </a:p>
      </dgm:t>
    </dgm:pt>
    <dgm:pt modelId="{C1FE1F6B-0DE7-49F4-8755-CFEDEF5AACA1}" type="parTrans" cxnId="{F8F7574B-673E-4FF2-B12D-A917737ADF56}">
      <dgm:prSet/>
      <dgm:spPr/>
      <dgm:t>
        <a:bodyPr/>
        <a:lstStyle/>
        <a:p>
          <a:endParaRPr lang="es-ES"/>
        </a:p>
      </dgm:t>
    </dgm:pt>
    <dgm:pt modelId="{B0E3E851-77A1-47AF-97AF-A42B83ADABC9}" type="sibTrans" cxnId="{F8F7574B-673E-4FF2-B12D-A917737ADF56}">
      <dgm:prSet/>
      <dgm:spPr/>
      <dgm:t>
        <a:bodyPr/>
        <a:lstStyle/>
        <a:p>
          <a:endParaRPr lang="es-ES"/>
        </a:p>
      </dgm:t>
    </dgm:pt>
    <dgm:pt modelId="{92FC6AB1-7612-4CFF-BBFB-2E8BCDF1C031}">
      <dgm:prSet/>
      <dgm:spPr/>
      <dgm:t>
        <a:bodyPr/>
        <a:lstStyle/>
        <a:p>
          <a:pPr rtl="0"/>
          <a:r>
            <a:rPr lang="es-ES" smtClean="0"/>
            <a:t>“La reparación integral del daño al “proyecto de vida” generalmente requiere medidas reparatorias que vayan más allá de una mera indemnización monetaria, consistentes en medidas de rehabilitación, satisfacción y no repetición” (Furlán).</a:t>
          </a:r>
          <a:endParaRPr lang="es-ES"/>
        </a:p>
      </dgm:t>
    </dgm:pt>
    <dgm:pt modelId="{1D8EE1FD-4D5C-4383-B6D8-F036A657AFA2}" type="parTrans" cxnId="{D45FB4FB-F0F5-4D69-90B6-B4DD2A92820D}">
      <dgm:prSet/>
      <dgm:spPr/>
      <dgm:t>
        <a:bodyPr/>
        <a:lstStyle/>
        <a:p>
          <a:endParaRPr lang="es-ES"/>
        </a:p>
      </dgm:t>
    </dgm:pt>
    <dgm:pt modelId="{262A387F-38AD-4B85-99AB-3E6BC332A748}" type="sibTrans" cxnId="{D45FB4FB-F0F5-4D69-90B6-B4DD2A92820D}">
      <dgm:prSet/>
      <dgm:spPr/>
      <dgm:t>
        <a:bodyPr/>
        <a:lstStyle/>
        <a:p>
          <a:endParaRPr lang="es-ES"/>
        </a:p>
      </dgm:t>
    </dgm:pt>
    <dgm:pt modelId="{40DED327-420F-4836-94C4-5513A7CB1419}" type="pres">
      <dgm:prSet presAssocID="{416781BE-49E6-4CC0-B855-AE93BACDDDC9}" presName="vert0" presStyleCnt="0">
        <dgm:presLayoutVars>
          <dgm:dir/>
          <dgm:animOne val="branch"/>
          <dgm:animLvl val="lvl"/>
        </dgm:presLayoutVars>
      </dgm:prSet>
      <dgm:spPr/>
      <dgm:t>
        <a:bodyPr/>
        <a:lstStyle/>
        <a:p>
          <a:endParaRPr lang="es-ES"/>
        </a:p>
      </dgm:t>
    </dgm:pt>
    <dgm:pt modelId="{274AD151-D5E5-4240-A567-01A0560A4C21}" type="pres">
      <dgm:prSet presAssocID="{865F13B3-9425-427E-8425-1B16FCCA93D0}" presName="thickLine" presStyleLbl="alignNode1" presStyleIdx="0" presStyleCnt="5"/>
      <dgm:spPr/>
    </dgm:pt>
    <dgm:pt modelId="{76531C59-3AC8-4EE8-A154-B015754C818F}" type="pres">
      <dgm:prSet presAssocID="{865F13B3-9425-427E-8425-1B16FCCA93D0}" presName="horz1" presStyleCnt="0"/>
      <dgm:spPr/>
    </dgm:pt>
    <dgm:pt modelId="{A8514F3F-C278-416B-921C-68D6CDDC83C4}" type="pres">
      <dgm:prSet presAssocID="{865F13B3-9425-427E-8425-1B16FCCA93D0}" presName="tx1" presStyleLbl="revTx" presStyleIdx="0" presStyleCnt="5"/>
      <dgm:spPr/>
      <dgm:t>
        <a:bodyPr/>
        <a:lstStyle/>
        <a:p>
          <a:endParaRPr lang="es-ES"/>
        </a:p>
      </dgm:t>
    </dgm:pt>
    <dgm:pt modelId="{89529B61-1744-4128-B902-C4B4BAB14EF5}" type="pres">
      <dgm:prSet presAssocID="{865F13B3-9425-427E-8425-1B16FCCA93D0}" presName="vert1" presStyleCnt="0"/>
      <dgm:spPr/>
    </dgm:pt>
    <dgm:pt modelId="{4168B630-2A55-41FB-BDA8-2C0DCD676F81}" type="pres">
      <dgm:prSet presAssocID="{A8EBDE13-BBC7-4BDD-9DB0-CCEF25CDAECA}" presName="thickLine" presStyleLbl="alignNode1" presStyleIdx="1" presStyleCnt="5"/>
      <dgm:spPr/>
    </dgm:pt>
    <dgm:pt modelId="{E1EFEB64-38E7-437C-AFE9-526B363C89CC}" type="pres">
      <dgm:prSet presAssocID="{A8EBDE13-BBC7-4BDD-9DB0-CCEF25CDAECA}" presName="horz1" presStyleCnt="0"/>
      <dgm:spPr/>
    </dgm:pt>
    <dgm:pt modelId="{0BE09FD2-2935-4340-854C-79CEE33BDB16}" type="pres">
      <dgm:prSet presAssocID="{A8EBDE13-BBC7-4BDD-9DB0-CCEF25CDAECA}" presName="tx1" presStyleLbl="revTx" presStyleIdx="1" presStyleCnt="5"/>
      <dgm:spPr/>
      <dgm:t>
        <a:bodyPr/>
        <a:lstStyle/>
        <a:p>
          <a:endParaRPr lang="es-ES"/>
        </a:p>
      </dgm:t>
    </dgm:pt>
    <dgm:pt modelId="{5F706E4D-1486-4420-84E7-E2914D0396AF}" type="pres">
      <dgm:prSet presAssocID="{A8EBDE13-BBC7-4BDD-9DB0-CCEF25CDAECA}" presName="vert1" presStyleCnt="0"/>
      <dgm:spPr/>
    </dgm:pt>
    <dgm:pt modelId="{8432E561-CC78-462F-901C-6B028DA3F24E}" type="pres">
      <dgm:prSet presAssocID="{7C71A3BE-A5C2-412B-A09B-2B90B3F51056}" presName="thickLine" presStyleLbl="alignNode1" presStyleIdx="2" presStyleCnt="5"/>
      <dgm:spPr/>
    </dgm:pt>
    <dgm:pt modelId="{481DF59E-041F-4598-8D77-3BBB16A18134}" type="pres">
      <dgm:prSet presAssocID="{7C71A3BE-A5C2-412B-A09B-2B90B3F51056}" presName="horz1" presStyleCnt="0"/>
      <dgm:spPr/>
    </dgm:pt>
    <dgm:pt modelId="{D3B8A8AC-4CFB-4FB9-9CDF-9FA125AA959A}" type="pres">
      <dgm:prSet presAssocID="{7C71A3BE-A5C2-412B-A09B-2B90B3F51056}" presName="tx1" presStyleLbl="revTx" presStyleIdx="2" presStyleCnt="5"/>
      <dgm:spPr/>
      <dgm:t>
        <a:bodyPr/>
        <a:lstStyle/>
        <a:p>
          <a:endParaRPr lang="es-ES"/>
        </a:p>
      </dgm:t>
    </dgm:pt>
    <dgm:pt modelId="{45F70970-ECB1-4DC7-A681-69E4FE0F3320}" type="pres">
      <dgm:prSet presAssocID="{7C71A3BE-A5C2-412B-A09B-2B90B3F51056}" presName="vert1" presStyleCnt="0"/>
      <dgm:spPr/>
    </dgm:pt>
    <dgm:pt modelId="{8E821D85-48EE-44EF-B554-B1B2C35F2FF4}" type="pres">
      <dgm:prSet presAssocID="{15C3146E-3812-4F70-BAFD-C436E807002E}" presName="thickLine" presStyleLbl="alignNode1" presStyleIdx="3" presStyleCnt="5"/>
      <dgm:spPr/>
    </dgm:pt>
    <dgm:pt modelId="{1480E59C-B027-4DE8-99B6-BF19B266DAE4}" type="pres">
      <dgm:prSet presAssocID="{15C3146E-3812-4F70-BAFD-C436E807002E}" presName="horz1" presStyleCnt="0"/>
      <dgm:spPr/>
    </dgm:pt>
    <dgm:pt modelId="{56904AAB-52B3-4257-A1F5-1E06D8434510}" type="pres">
      <dgm:prSet presAssocID="{15C3146E-3812-4F70-BAFD-C436E807002E}" presName="tx1" presStyleLbl="revTx" presStyleIdx="3" presStyleCnt="5"/>
      <dgm:spPr/>
      <dgm:t>
        <a:bodyPr/>
        <a:lstStyle/>
        <a:p>
          <a:endParaRPr lang="es-ES"/>
        </a:p>
      </dgm:t>
    </dgm:pt>
    <dgm:pt modelId="{2A1F4708-5B9E-4991-9D5E-89ECBBF155D9}" type="pres">
      <dgm:prSet presAssocID="{15C3146E-3812-4F70-BAFD-C436E807002E}" presName="vert1" presStyleCnt="0"/>
      <dgm:spPr/>
    </dgm:pt>
    <dgm:pt modelId="{53AA8C15-2532-402F-A50B-39A726D077A4}" type="pres">
      <dgm:prSet presAssocID="{92FC6AB1-7612-4CFF-BBFB-2E8BCDF1C031}" presName="thickLine" presStyleLbl="alignNode1" presStyleIdx="4" presStyleCnt="5"/>
      <dgm:spPr/>
    </dgm:pt>
    <dgm:pt modelId="{1609F945-3932-4290-83A8-B1753FAB49DB}" type="pres">
      <dgm:prSet presAssocID="{92FC6AB1-7612-4CFF-BBFB-2E8BCDF1C031}" presName="horz1" presStyleCnt="0"/>
      <dgm:spPr/>
    </dgm:pt>
    <dgm:pt modelId="{4E724214-D9BE-4B6F-908F-CC3240A597CC}" type="pres">
      <dgm:prSet presAssocID="{92FC6AB1-7612-4CFF-BBFB-2E8BCDF1C031}" presName="tx1" presStyleLbl="revTx" presStyleIdx="4" presStyleCnt="5"/>
      <dgm:spPr/>
      <dgm:t>
        <a:bodyPr/>
        <a:lstStyle/>
        <a:p>
          <a:endParaRPr lang="es-ES"/>
        </a:p>
      </dgm:t>
    </dgm:pt>
    <dgm:pt modelId="{272F00CA-695C-4397-9B28-4E8A80441BAB}" type="pres">
      <dgm:prSet presAssocID="{92FC6AB1-7612-4CFF-BBFB-2E8BCDF1C031}" presName="vert1" presStyleCnt="0"/>
      <dgm:spPr/>
    </dgm:pt>
  </dgm:ptLst>
  <dgm:cxnLst>
    <dgm:cxn modelId="{2B858628-1D74-4D34-99AA-AB98305569F7}" type="presOf" srcId="{7C71A3BE-A5C2-412B-A09B-2B90B3F51056}" destId="{D3B8A8AC-4CFB-4FB9-9CDF-9FA125AA959A}" srcOrd="0" destOrd="0" presId="urn:microsoft.com/office/officeart/2008/layout/LinedList"/>
    <dgm:cxn modelId="{2707837B-3F13-48E5-B3B5-A062F4348EE5}" type="presOf" srcId="{416781BE-49E6-4CC0-B855-AE93BACDDDC9}" destId="{40DED327-420F-4836-94C4-5513A7CB1419}" srcOrd="0" destOrd="0" presId="urn:microsoft.com/office/officeart/2008/layout/LinedList"/>
    <dgm:cxn modelId="{64609A07-2D72-41E7-810E-0C2D251871F2}" srcId="{416781BE-49E6-4CC0-B855-AE93BACDDDC9}" destId="{A8EBDE13-BBC7-4BDD-9DB0-CCEF25CDAECA}" srcOrd="1" destOrd="0" parTransId="{B030C755-13FA-4C7A-A8A5-4A557B4CEC43}" sibTransId="{2F52DB8D-6D79-46E7-86ED-FBF683DB622B}"/>
    <dgm:cxn modelId="{1DA3DE80-25E3-4DB7-81FA-DCE1E0C4DFA7}" srcId="{416781BE-49E6-4CC0-B855-AE93BACDDDC9}" destId="{7C71A3BE-A5C2-412B-A09B-2B90B3F51056}" srcOrd="2" destOrd="0" parTransId="{D36B9FF4-D1E5-49FF-88DB-74AE9DC83D8B}" sibTransId="{EA863624-3D77-4C3B-8872-9D2835E4BF1E}"/>
    <dgm:cxn modelId="{0B22B246-21F2-4B13-84F3-C3A2832DFE5D}" type="presOf" srcId="{A8EBDE13-BBC7-4BDD-9DB0-CCEF25CDAECA}" destId="{0BE09FD2-2935-4340-854C-79CEE33BDB16}" srcOrd="0" destOrd="0" presId="urn:microsoft.com/office/officeart/2008/layout/LinedList"/>
    <dgm:cxn modelId="{C5339539-CD4F-4EAC-982B-C5623B4F94FF}" type="presOf" srcId="{15C3146E-3812-4F70-BAFD-C436E807002E}" destId="{56904AAB-52B3-4257-A1F5-1E06D8434510}" srcOrd="0" destOrd="0" presId="urn:microsoft.com/office/officeart/2008/layout/LinedList"/>
    <dgm:cxn modelId="{F8F7574B-673E-4FF2-B12D-A917737ADF56}" srcId="{416781BE-49E6-4CC0-B855-AE93BACDDDC9}" destId="{15C3146E-3812-4F70-BAFD-C436E807002E}" srcOrd="3" destOrd="0" parTransId="{C1FE1F6B-0DE7-49F4-8755-CFEDEF5AACA1}" sibTransId="{B0E3E851-77A1-47AF-97AF-A42B83ADABC9}"/>
    <dgm:cxn modelId="{D4BAB284-8884-4E76-AA2F-51FABA74A951}" srcId="{416781BE-49E6-4CC0-B855-AE93BACDDDC9}" destId="{865F13B3-9425-427E-8425-1B16FCCA93D0}" srcOrd="0" destOrd="0" parTransId="{9E4F5767-F328-4F11-B313-741D6EBA47E2}" sibTransId="{6D0328E7-1298-4426-94A6-E96EC2EDE2C9}"/>
    <dgm:cxn modelId="{D2F7A161-4352-499B-B62A-E1874A70A170}" type="presOf" srcId="{92FC6AB1-7612-4CFF-BBFB-2E8BCDF1C031}" destId="{4E724214-D9BE-4B6F-908F-CC3240A597CC}" srcOrd="0" destOrd="0" presId="urn:microsoft.com/office/officeart/2008/layout/LinedList"/>
    <dgm:cxn modelId="{D45FB4FB-F0F5-4D69-90B6-B4DD2A92820D}" srcId="{416781BE-49E6-4CC0-B855-AE93BACDDDC9}" destId="{92FC6AB1-7612-4CFF-BBFB-2E8BCDF1C031}" srcOrd="4" destOrd="0" parTransId="{1D8EE1FD-4D5C-4383-B6D8-F036A657AFA2}" sibTransId="{262A387F-38AD-4B85-99AB-3E6BC332A748}"/>
    <dgm:cxn modelId="{1663F2B1-44E0-4790-85BF-3BCE171B81E8}" type="presOf" srcId="{865F13B3-9425-427E-8425-1B16FCCA93D0}" destId="{A8514F3F-C278-416B-921C-68D6CDDC83C4}" srcOrd="0" destOrd="0" presId="urn:microsoft.com/office/officeart/2008/layout/LinedList"/>
    <dgm:cxn modelId="{C85FAFDC-BBA6-468F-8C88-F1D737AE9531}" type="presParOf" srcId="{40DED327-420F-4836-94C4-5513A7CB1419}" destId="{274AD151-D5E5-4240-A567-01A0560A4C21}" srcOrd="0" destOrd="0" presId="urn:microsoft.com/office/officeart/2008/layout/LinedList"/>
    <dgm:cxn modelId="{22B64CD3-873D-4541-829E-B42DDA338899}" type="presParOf" srcId="{40DED327-420F-4836-94C4-5513A7CB1419}" destId="{76531C59-3AC8-4EE8-A154-B015754C818F}" srcOrd="1" destOrd="0" presId="urn:microsoft.com/office/officeart/2008/layout/LinedList"/>
    <dgm:cxn modelId="{21BB77DD-3021-4F37-B1E3-6931434FF588}" type="presParOf" srcId="{76531C59-3AC8-4EE8-A154-B015754C818F}" destId="{A8514F3F-C278-416B-921C-68D6CDDC83C4}" srcOrd="0" destOrd="0" presId="urn:microsoft.com/office/officeart/2008/layout/LinedList"/>
    <dgm:cxn modelId="{3F314886-D90E-4B3B-8D70-B0BB85E9F935}" type="presParOf" srcId="{76531C59-3AC8-4EE8-A154-B015754C818F}" destId="{89529B61-1744-4128-B902-C4B4BAB14EF5}" srcOrd="1" destOrd="0" presId="urn:microsoft.com/office/officeart/2008/layout/LinedList"/>
    <dgm:cxn modelId="{0AC34F05-85AA-41C5-AD40-6C1E7705E59C}" type="presParOf" srcId="{40DED327-420F-4836-94C4-5513A7CB1419}" destId="{4168B630-2A55-41FB-BDA8-2C0DCD676F81}" srcOrd="2" destOrd="0" presId="urn:microsoft.com/office/officeart/2008/layout/LinedList"/>
    <dgm:cxn modelId="{CA9E0E66-6026-481A-B66C-9B760F369524}" type="presParOf" srcId="{40DED327-420F-4836-94C4-5513A7CB1419}" destId="{E1EFEB64-38E7-437C-AFE9-526B363C89CC}" srcOrd="3" destOrd="0" presId="urn:microsoft.com/office/officeart/2008/layout/LinedList"/>
    <dgm:cxn modelId="{F7FCD4A5-626D-4246-8C5B-6E4E58BCAF67}" type="presParOf" srcId="{E1EFEB64-38E7-437C-AFE9-526B363C89CC}" destId="{0BE09FD2-2935-4340-854C-79CEE33BDB16}" srcOrd="0" destOrd="0" presId="urn:microsoft.com/office/officeart/2008/layout/LinedList"/>
    <dgm:cxn modelId="{C8900B00-5E75-4C33-BDD7-38D61C046159}" type="presParOf" srcId="{E1EFEB64-38E7-437C-AFE9-526B363C89CC}" destId="{5F706E4D-1486-4420-84E7-E2914D0396AF}" srcOrd="1" destOrd="0" presId="urn:microsoft.com/office/officeart/2008/layout/LinedList"/>
    <dgm:cxn modelId="{3A1B40D5-A3EC-4C45-A3A1-AC480B6AB5DE}" type="presParOf" srcId="{40DED327-420F-4836-94C4-5513A7CB1419}" destId="{8432E561-CC78-462F-901C-6B028DA3F24E}" srcOrd="4" destOrd="0" presId="urn:microsoft.com/office/officeart/2008/layout/LinedList"/>
    <dgm:cxn modelId="{B5686AB0-8CCC-49BD-91C3-37BBA0FBD90B}" type="presParOf" srcId="{40DED327-420F-4836-94C4-5513A7CB1419}" destId="{481DF59E-041F-4598-8D77-3BBB16A18134}" srcOrd="5" destOrd="0" presId="urn:microsoft.com/office/officeart/2008/layout/LinedList"/>
    <dgm:cxn modelId="{08125222-8574-4455-8C87-798840D6AD36}" type="presParOf" srcId="{481DF59E-041F-4598-8D77-3BBB16A18134}" destId="{D3B8A8AC-4CFB-4FB9-9CDF-9FA125AA959A}" srcOrd="0" destOrd="0" presId="urn:microsoft.com/office/officeart/2008/layout/LinedList"/>
    <dgm:cxn modelId="{69695B2F-777A-4C55-B148-A56DBE7AC916}" type="presParOf" srcId="{481DF59E-041F-4598-8D77-3BBB16A18134}" destId="{45F70970-ECB1-4DC7-A681-69E4FE0F3320}" srcOrd="1" destOrd="0" presId="urn:microsoft.com/office/officeart/2008/layout/LinedList"/>
    <dgm:cxn modelId="{5D2D613E-4903-4743-95B1-85CF94CDA9E9}" type="presParOf" srcId="{40DED327-420F-4836-94C4-5513A7CB1419}" destId="{8E821D85-48EE-44EF-B554-B1B2C35F2FF4}" srcOrd="6" destOrd="0" presId="urn:microsoft.com/office/officeart/2008/layout/LinedList"/>
    <dgm:cxn modelId="{7E396E4A-432A-43E4-8D49-D84EFC8CC720}" type="presParOf" srcId="{40DED327-420F-4836-94C4-5513A7CB1419}" destId="{1480E59C-B027-4DE8-99B6-BF19B266DAE4}" srcOrd="7" destOrd="0" presId="urn:microsoft.com/office/officeart/2008/layout/LinedList"/>
    <dgm:cxn modelId="{90C349E3-0FF6-4A30-B22A-857DC08E7C80}" type="presParOf" srcId="{1480E59C-B027-4DE8-99B6-BF19B266DAE4}" destId="{56904AAB-52B3-4257-A1F5-1E06D8434510}" srcOrd="0" destOrd="0" presId="urn:microsoft.com/office/officeart/2008/layout/LinedList"/>
    <dgm:cxn modelId="{F29D335A-447F-4AF5-82EF-DCCD4C7F6C5F}" type="presParOf" srcId="{1480E59C-B027-4DE8-99B6-BF19B266DAE4}" destId="{2A1F4708-5B9E-4991-9D5E-89ECBBF155D9}" srcOrd="1" destOrd="0" presId="urn:microsoft.com/office/officeart/2008/layout/LinedList"/>
    <dgm:cxn modelId="{D6F42499-DE90-49C9-9E01-7BB58BF6A9D2}" type="presParOf" srcId="{40DED327-420F-4836-94C4-5513A7CB1419}" destId="{53AA8C15-2532-402F-A50B-39A726D077A4}" srcOrd="8" destOrd="0" presId="urn:microsoft.com/office/officeart/2008/layout/LinedList"/>
    <dgm:cxn modelId="{1A8B5E5A-11DB-4F90-88CA-C4834131C15E}" type="presParOf" srcId="{40DED327-420F-4836-94C4-5513A7CB1419}" destId="{1609F945-3932-4290-83A8-B1753FAB49DB}" srcOrd="9" destOrd="0" presId="urn:microsoft.com/office/officeart/2008/layout/LinedList"/>
    <dgm:cxn modelId="{AC3F11E8-457A-41D2-9E63-75AF0FE20C7E}" type="presParOf" srcId="{1609F945-3932-4290-83A8-B1753FAB49DB}" destId="{4E724214-D9BE-4B6F-908F-CC3240A597CC}" srcOrd="0" destOrd="0" presId="urn:microsoft.com/office/officeart/2008/layout/LinedList"/>
    <dgm:cxn modelId="{FAAC92DA-9B77-41EE-B105-69BD1AE20EA3}" type="presParOf" srcId="{1609F945-3932-4290-83A8-B1753FAB49DB}" destId="{272F00CA-695C-4397-9B28-4E8A80441B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7663E33-0372-4A31-B068-D277D63A7C06}"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s-ES"/>
        </a:p>
      </dgm:t>
    </dgm:pt>
    <dgm:pt modelId="{F899F12B-53F3-4050-A0A9-4D23A02EA114}">
      <dgm:prSet/>
      <dgm:spPr/>
      <dgm:t>
        <a:bodyPr/>
        <a:lstStyle/>
        <a:p>
          <a:pPr rtl="0"/>
          <a:r>
            <a:rPr lang="es-ES" smtClean="0"/>
            <a:t>reparaciones de tipo pecuniario y no pecuniario; </a:t>
          </a:r>
          <a:endParaRPr lang="es-ES"/>
        </a:p>
      </dgm:t>
    </dgm:pt>
    <dgm:pt modelId="{AB2ACF34-1C2E-45E5-AB5E-45AABE6E2DCF}" type="parTrans" cxnId="{5F268710-2105-4AC2-85FC-7F21E3B7EC0E}">
      <dgm:prSet/>
      <dgm:spPr/>
      <dgm:t>
        <a:bodyPr/>
        <a:lstStyle/>
        <a:p>
          <a:endParaRPr lang="es-ES"/>
        </a:p>
      </dgm:t>
    </dgm:pt>
    <dgm:pt modelId="{844F3348-B604-413C-92FB-6F81042E4B92}" type="sibTrans" cxnId="{5F268710-2105-4AC2-85FC-7F21E3B7EC0E}">
      <dgm:prSet/>
      <dgm:spPr/>
      <dgm:t>
        <a:bodyPr/>
        <a:lstStyle/>
        <a:p>
          <a:endParaRPr lang="es-ES"/>
        </a:p>
      </dgm:t>
    </dgm:pt>
    <dgm:pt modelId="{0ABC27EA-E82A-4D62-A171-36EA7E26086D}">
      <dgm:prSet/>
      <dgm:spPr/>
      <dgm:t>
        <a:bodyPr/>
        <a:lstStyle/>
        <a:p>
          <a:pPr rtl="0"/>
          <a:r>
            <a:rPr lang="es-ES" smtClean="0"/>
            <a:t>publicación de la sentencia de la Corte IDH en un diario de mayor circulación en el país donde ocurrió el hecho; </a:t>
          </a:r>
          <a:endParaRPr lang="es-ES"/>
        </a:p>
      </dgm:t>
    </dgm:pt>
    <dgm:pt modelId="{2E45B7C9-E5B2-48A1-8C50-EB0BA7C56846}" type="parTrans" cxnId="{5360A9CE-9229-4F88-AD80-BDC510A7CB91}">
      <dgm:prSet/>
      <dgm:spPr/>
      <dgm:t>
        <a:bodyPr/>
        <a:lstStyle/>
        <a:p>
          <a:endParaRPr lang="es-ES"/>
        </a:p>
      </dgm:t>
    </dgm:pt>
    <dgm:pt modelId="{2FDE2DD5-31D6-4F17-B36A-FEC0D5A81C5A}" type="sibTrans" cxnId="{5360A9CE-9229-4F88-AD80-BDC510A7CB91}">
      <dgm:prSet/>
      <dgm:spPr/>
      <dgm:t>
        <a:bodyPr/>
        <a:lstStyle/>
        <a:p>
          <a:endParaRPr lang="es-ES"/>
        </a:p>
      </dgm:t>
    </dgm:pt>
    <dgm:pt modelId="{B20980BC-4997-4989-B03B-1AD686518199}">
      <dgm:prSet/>
      <dgm:spPr/>
      <dgm:t>
        <a:bodyPr/>
        <a:lstStyle/>
        <a:p>
          <a:pPr rtl="0"/>
          <a:r>
            <a:rPr lang="es-ES" smtClean="0"/>
            <a:t>la difusión de un pedido de perdón vía internet; </a:t>
          </a:r>
          <a:endParaRPr lang="es-ES"/>
        </a:p>
      </dgm:t>
    </dgm:pt>
    <dgm:pt modelId="{3414AE42-C527-4917-9376-23CA68249B8A}" type="parTrans" cxnId="{03F18ED5-6A9E-4D4E-AE2D-B1D45B21FABF}">
      <dgm:prSet/>
      <dgm:spPr/>
      <dgm:t>
        <a:bodyPr/>
        <a:lstStyle/>
        <a:p>
          <a:endParaRPr lang="es-ES"/>
        </a:p>
      </dgm:t>
    </dgm:pt>
    <dgm:pt modelId="{CCD0FD0B-5EDB-4413-B4BE-78CF2A52FB8C}" type="sibTrans" cxnId="{03F18ED5-6A9E-4D4E-AE2D-B1D45B21FABF}">
      <dgm:prSet/>
      <dgm:spPr/>
      <dgm:t>
        <a:bodyPr/>
        <a:lstStyle/>
        <a:p>
          <a:endParaRPr lang="es-ES"/>
        </a:p>
      </dgm:t>
    </dgm:pt>
    <dgm:pt modelId="{77421828-A2A7-4C7A-8534-0DEF68769C07}">
      <dgm:prSet/>
      <dgm:spPr/>
      <dgm:t>
        <a:bodyPr/>
        <a:lstStyle/>
        <a:p>
          <a:pPr rtl="0"/>
          <a:r>
            <a:rPr lang="es-ES" smtClean="0"/>
            <a:t>la designación de una escuela, plaza o calle con el nombre de la víctima; </a:t>
          </a:r>
          <a:endParaRPr lang="es-ES"/>
        </a:p>
      </dgm:t>
    </dgm:pt>
    <dgm:pt modelId="{0BF64682-277F-4AB5-8349-764DF0D093EE}" type="parTrans" cxnId="{58B189FE-9A9A-47C8-BB62-F1442286F820}">
      <dgm:prSet/>
      <dgm:spPr/>
      <dgm:t>
        <a:bodyPr/>
        <a:lstStyle/>
        <a:p>
          <a:endParaRPr lang="es-ES"/>
        </a:p>
      </dgm:t>
    </dgm:pt>
    <dgm:pt modelId="{0441C1CE-5056-4545-A3EE-647609B28A45}" type="sibTrans" cxnId="{58B189FE-9A9A-47C8-BB62-F1442286F820}">
      <dgm:prSet/>
      <dgm:spPr/>
      <dgm:t>
        <a:bodyPr/>
        <a:lstStyle/>
        <a:p>
          <a:endParaRPr lang="es-ES"/>
        </a:p>
      </dgm:t>
    </dgm:pt>
    <dgm:pt modelId="{8B94F60B-A3A4-47BA-AED6-4C053223EC9C}">
      <dgm:prSet/>
      <dgm:spPr/>
      <dgm:t>
        <a:bodyPr/>
        <a:lstStyle/>
        <a:p>
          <a:pPr rtl="0"/>
          <a:r>
            <a:rPr lang="es-ES" smtClean="0"/>
            <a:t>la obligación del Estado de investigar los hechos y sancionar a los responsables. </a:t>
          </a:r>
          <a:endParaRPr lang="es-ES"/>
        </a:p>
      </dgm:t>
    </dgm:pt>
    <dgm:pt modelId="{7ED607F8-3D92-4339-BEC3-456344409E11}" type="parTrans" cxnId="{7856DE42-C50B-4AD3-895E-3BB44DDC3B23}">
      <dgm:prSet/>
      <dgm:spPr/>
      <dgm:t>
        <a:bodyPr/>
        <a:lstStyle/>
        <a:p>
          <a:endParaRPr lang="es-ES"/>
        </a:p>
      </dgm:t>
    </dgm:pt>
    <dgm:pt modelId="{631E9369-A3C6-4C3E-B3B2-C9D94D58EF67}" type="sibTrans" cxnId="{7856DE42-C50B-4AD3-895E-3BB44DDC3B23}">
      <dgm:prSet/>
      <dgm:spPr/>
      <dgm:t>
        <a:bodyPr/>
        <a:lstStyle/>
        <a:p>
          <a:endParaRPr lang="es-ES"/>
        </a:p>
      </dgm:t>
    </dgm:pt>
    <dgm:pt modelId="{680508A0-FAA8-4A46-9597-A7C8D573DABC}">
      <dgm:prSet/>
      <dgm:spPr/>
      <dgm:t>
        <a:bodyPr/>
        <a:lstStyle/>
        <a:p>
          <a:pPr rtl="0"/>
          <a:r>
            <a:rPr lang="es-ES" smtClean="0"/>
            <a:t>Fornerón: capacitación para personal del P. Judicial de Entre Ríos, dictado medidas para tipificar la venta de niños, revinculación del padre con su hija en el caso concreto, pago de sumas de dinero.</a:t>
          </a:r>
          <a:endParaRPr lang="es-ES"/>
        </a:p>
      </dgm:t>
    </dgm:pt>
    <dgm:pt modelId="{C1369433-6756-4958-8D34-680C40EA1CB2}" type="parTrans" cxnId="{E6AF6C6E-B794-4716-94B8-300EF3213CE2}">
      <dgm:prSet/>
      <dgm:spPr/>
      <dgm:t>
        <a:bodyPr/>
        <a:lstStyle/>
        <a:p>
          <a:endParaRPr lang="es-ES"/>
        </a:p>
      </dgm:t>
    </dgm:pt>
    <dgm:pt modelId="{69D31318-98E6-4DD5-8E0F-54965D9F9F85}" type="sibTrans" cxnId="{E6AF6C6E-B794-4716-94B8-300EF3213CE2}">
      <dgm:prSet/>
      <dgm:spPr/>
      <dgm:t>
        <a:bodyPr/>
        <a:lstStyle/>
        <a:p>
          <a:endParaRPr lang="es-ES"/>
        </a:p>
      </dgm:t>
    </dgm:pt>
    <dgm:pt modelId="{A95D2D82-233E-4730-91C6-E77A46476C8D}" type="pres">
      <dgm:prSet presAssocID="{17663E33-0372-4A31-B068-D277D63A7C06}" presName="linear" presStyleCnt="0">
        <dgm:presLayoutVars>
          <dgm:animLvl val="lvl"/>
          <dgm:resizeHandles val="exact"/>
        </dgm:presLayoutVars>
      </dgm:prSet>
      <dgm:spPr/>
      <dgm:t>
        <a:bodyPr/>
        <a:lstStyle/>
        <a:p>
          <a:endParaRPr lang="es-ES"/>
        </a:p>
      </dgm:t>
    </dgm:pt>
    <dgm:pt modelId="{DCA8FE45-82BC-4462-B428-B4B7BD8597B8}" type="pres">
      <dgm:prSet presAssocID="{F899F12B-53F3-4050-A0A9-4D23A02EA114}" presName="parentText" presStyleLbl="node1" presStyleIdx="0" presStyleCnt="6">
        <dgm:presLayoutVars>
          <dgm:chMax val="0"/>
          <dgm:bulletEnabled val="1"/>
        </dgm:presLayoutVars>
      </dgm:prSet>
      <dgm:spPr/>
      <dgm:t>
        <a:bodyPr/>
        <a:lstStyle/>
        <a:p>
          <a:endParaRPr lang="es-ES"/>
        </a:p>
      </dgm:t>
    </dgm:pt>
    <dgm:pt modelId="{7D87C64D-C881-4A25-8139-4F6172C8E482}" type="pres">
      <dgm:prSet presAssocID="{844F3348-B604-413C-92FB-6F81042E4B92}" presName="spacer" presStyleCnt="0"/>
      <dgm:spPr/>
    </dgm:pt>
    <dgm:pt modelId="{C7BD5660-CF32-4D6D-BEDA-B0551A6C5261}" type="pres">
      <dgm:prSet presAssocID="{0ABC27EA-E82A-4D62-A171-36EA7E26086D}" presName="parentText" presStyleLbl="node1" presStyleIdx="1" presStyleCnt="6">
        <dgm:presLayoutVars>
          <dgm:chMax val="0"/>
          <dgm:bulletEnabled val="1"/>
        </dgm:presLayoutVars>
      </dgm:prSet>
      <dgm:spPr/>
      <dgm:t>
        <a:bodyPr/>
        <a:lstStyle/>
        <a:p>
          <a:endParaRPr lang="es-ES"/>
        </a:p>
      </dgm:t>
    </dgm:pt>
    <dgm:pt modelId="{B26BD942-2353-415A-BF04-D5FC029F4D60}" type="pres">
      <dgm:prSet presAssocID="{2FDE2DD5-31D6-4F17-B36A-FEC0D5A81C5A}" presName="spacer" presStyleCnt="0"/>
      <dgm:spPr/>
    </dgm:pt>
    <dgm:pt modelId="{B624BE80-8807-4E2B-BF58-2F09BCF1F31F}" type="pres">
      <dgm:prSet presAssocID="{B20980BC-4997-4989-B03B-1AD686518199}" presName="parentText" presStyleLbl="node1" presStyleIdx="2" presStyleCnt="6">
        <dgm:presLayoutVars>
          <dgm:chMax val="0"/>
          <dgm:bulletEnabled val="1"/>
        </dgm:presLayoutVars>
      </dgm:prSet>
      <dgm:spPr/>
      <dgm:t>
        <a:bodyPr/>
        <a:lstStyle/>
        <a:p>
          <a:endParaRPr lang="es-ES"/>
        </a:p>
      </dgm:t>
    </dgm:pt>
    <dgm:pt modelId="{B5C24FF8-E8D4-4F7B-8298-00688DEA639E}" type="pres">
      <dgm:prSet presAssocID="{CCD0FD0B-5EDB-4413-B4BE-78CF2A52FB8C}" presName="spacer" presStyleCnt="0"/>
      <dgm:spPr/>
    </dgm:pt>
    <dgm:pt modelId="{35B8F775-A438-46A6-8D27-61B3F9067B6C}" type="pres">
      <dgm:prSet presAssocID="{77421828-A2A7-4C7A-8534-0DEF68769C07}" presName="parentText" presStyleLbl="node1" presStyleIdx="3" presStyleCnt="6">
        <dgm:presLayoutVars>
          <dgm:chMax val="0"/>
          <dgm:bulletEnabled val="1"/>
        </dgm:presLayoutVars>
      </dgm:prSet>
      <dgm:spPr/>
      <dgm:t>
        <a:bodyPr/>
        <a:lstStyle/>
        <a:p>
          <a:endParaRPr lang="es-ES"/>
        </a:p>
      </dgm:t>
    </dgm:pt>
    <dgm:pt modelId="{FE7B8989-D2E4-4D1F-AEEC-A592ABF2CAF1}" type="pres">
      <dgm:prSet presAssocID="{0441C1CE-5056-4545-A3EE-647609B28A45}" presName="spacer" presStyleCnt="0"/>
      <dgm:spPr/>
    </dgm:pt>
    <dgm:pt modelId="{DEDE0A34-C6FA-4025-8E07-CFECF7EE83AD}" type="pres">
      <dgm:prSet presAssocID="{8B94F60B-A3A4-47BA-AED6-4C053223EC9C}" presName="parentText" presStyleLbl="node1" presStyleIdx="4" presStyleCnt="6">
        <dgm:presLayoutVars>
          <dgm:chMax val="0"/>
          <dgm:bulletEnabled val="1"/>
        </dgm:presLayoutVars>
      </dgm:prSet>
      <dgm:spPr/>
      <dgm:t>
        <a:bodyPr/>
        <a:lstStyle/>
        <a:p>
          <a:endParaRPr lang="es-ES"/>
        </a:p>
      </dgm:t>
    </dgm:pt>
    <dgm:pt modelId="{C58EACED-73DF-4C8F-9E33-59C5508CFC65}" type="pres">
      <dgm:prSet presAssocID="{631E9369-A3C6-4C3E-B3B2-C9D94D58EF67}" presName="spacer" presStyleCnt="0"/>
      <dgm:spPr/>
    </dgm:pt>
    <dgm:pt modelId="{01AC597D-C52A-4EEA-9829-B83F600977CF}" type="pres">
      <dgm:prSet presAssocID="{680508A0-FAA8-4A46-9597-A7C8D573DABC}" presName="parentText" presStyleLbl="node1" presStyleIdx="5" presStyleCnt="6">
        <dgm:presLayoutVars>
          <dgm:chMax val="0"/>
          <dgm:bulletEnabled val="1"/>
        </dgm:presLayoutVars>
      </dgm:prSet>
      <dgm:spPr/>
      <dgm:t>
        <a:bodyPr/>
        <a:lstStyle/>
        <a:p>
          <a:endParaRPr lang="es-ES"/>
        </a:p>
      </dgm:t>
    </dgm:pt>
  </dgm:ptLst>
  <dgm:cxnLst>
    <dgm:cxn modelId="{6A069D96-D551-4C66-911C-D6D59062E17D}" type="presOf" srcId="{77421828-A2A7-4C7A-8534-0DEF68769C07}" destId="{35B8F775-A438-46A6-8D27-61B3F9067B6C}" srcOrd="0" destOrd="0" presId="urn:microsoft.com/office/officeart/2005/8/layout/vList2"/>
    <dgm:cxn modelId="{E6AF6C6E-B794-4716-94B8-300EF3213CE2}" srcId="{17663E33-0372-4A31-B068-D277D63A7C06}" destId="{680508A0-FAA8-4A46-9597-A7C8D573DABC}" srcOrd="5" destOrd="0" parTransId="{C1369433-6756-4958-8D34-680C40EA1CB2}" sibTransId="{69D31318-98E6-4DD5-8E0F-54965D9F9F85}"/>
    <dgm:cxn modelId="{4E51B819-AA7B-4DE9-95DC-C229D9AB9349}" type="presOf" srcId="{17663E33-0372-4A31-B068-D277D63A7C06}" destId="{A95D2D82-233E-4730-91C6-E77A46476C8D}" srcOrd="0" destOrd="0" presId="urn:microsoft.com/office/officeart/2005/8/layout/vList2"/>
    <dgm:cxn modelId="{03F18ED5-6A9E-4D4E-AE2D-B1D45B21FABF}" srcId="{17663E33-0372-4A31-B068-D277D63A7C06}" destId="{B20980BC-4997-4989-B03B-1AD686518199}" srcOrd="2" destOrd="0" parTransId="{3414AE42-C527-4917-9376-23CA68249B8A}" sibTransId="{CCD0FD0B-5EDB-4413-B4BE-78CF2A52FB8C}"/>
    <dgm:cxn modelId="{ABADB1E2-57DE-4C94-BCA7-C07F4B30FBA0}" type="presOf" srcId="{680508A0-FAA8-4A46-9597-A7C8D573DABC}" destId="{01AC597D-C52A-4EEA-9829-B83F600977CF}" srcOrd="0" destOrd="0" presId="urn:microsoft.com/office/officeart/2005/8/layout/vList2"/>
    <dgm:cxn modelId="{56890625-C757-4EFB-9C65-273912354CFC}" type="presOf" srcId="{8B94F60B-A3A4-47BA-AED6-4C053223EC9C}" destId="{DEDE0A34-C6FA-4025-8E07-CFECF7EE83AD}" srcOrd="0" destOrd="0" presId="urn:microsoft.com/office/officeart/2005/8/layout/vList2"/>
    <dgm:cxn modelId="{5360A9CE-9229-4F88-AD80-BDC510A7CB91}" srcId="{17663E33-0372-4A31-B068-D277D63A7C06}" destId="{0ABC27EA-E82A-4D62-A171-36EA7E26086D}" srcOrd="1" destOrd="0" parTransId="{2E45B7C9-E5B2-48A1-8C50-EB0BA7C56846}" sibTransId="{2FDE2DD5-31D6-4F17-B36A-FEC0D5A81C5A}"/>
    <dgm:cxn modelId="{50352A91-5DAC-4AB0-BD2C-B23B14591428}" type="presOf" srcId="{0ABC27EA-E82A-4D62-A171-36EA7E26086D}" destId="{C7BD5660-CF32-4D6D-BEDA-B0551A6C5261}" srcOrd="0" destOrd="0" presId="urn:microsoft.com/office/officeart/2005/8/layout/vList2"/>
    <dgm:cxn modelId="{6EE3CCBC-8473-4147-8FCB-A3362CDF2EB4}" type="presOf" srcId="{B20980BC-4997-4989-B03B-1AD686518199}" destId="{B624BE80-8807-4E2B-BF58-2F09BCF1F31F}" srcOrd="0" destOrd="0" presId="urn:microsoft.com/office/officeart/2005/8/layout/vList2"/>
    <dgm:cxn modelId="{58B189FE-9A9A-47C8-BB62-F1442286F820}" srcId="{17663E33-0372-4A31-B068-D277D63A7C06}" destId="{77421828-A2A7-4C7A-8534-0DEF68769C07}" srcOrd="3" destOrd="0" parTransId="{0BF64682-277F-4AB5-8349-764DF0D093EE}" sibTransId="{0441C1CE-5056-4545-A3EE-647609B28A45}"/>
    <dgm:cxn modelId="{30558CB4-EA40-4016-96C3-BF93B03E199A}" type="presOf" srcId="{F899F12B-53F3-4050-A0A9-4D23A02EA114}" destId="{DCA8FE45-82BC-4462-B428-B4B7BD8597B8}" srcOrd="0" destOrd="0" presId="urn:microsoft.com/office/officeart/2005/8/layout/vList2"/>
    <dgm:cxn modelId="{7856DE42-C50B-4AD3-895E-3BB44DDC3B23}" srcId="{17663E33-0372-4A31-B068-D277D63A7C06}" destId="{8B94F60B-A3A4-47BA-AED6-4C053223EC9C}" srcOrd="4" destOrd="0" parTransId="{7ED607F8-3D92-4339-BEC3-456344409E11}" sibTransId="{631E9369-A3C6-4C3E-B3B2-C9D94D58EF67}"/>
    <dgm:cxn modelId="{5F268710-2105-4AC2-85FC-7F21E3B7EC0E}" srcId="{17663E33-0372-4A31-B068-D277D63A7C06}" destId="{F899F12B-53F3-4050-A0A9-4D23A02EA114}" srcOrd="0" destOrd="0" parTransId="{AB2ACF34-1C2E-45E5-AB5E-45AABE6E2DCF}" sibTransId="{844F3348-B604-413C-92FB-6F81042E4B92}"/>
    <dgm:cxn modelId="{3F969401-4B3D-4346-BE2B-BA2F1469F97B}" type="presParOf" srcId="{A95D2D82-233E-4730-91C6-E77A46476C8D}" destId="{DCA8FE45-82BC-4462-B428-B4B7BD8597B8}" srcOrd="0" destOrd="0" presId="urn:microsoft.com/office/officeart/2005/8/layout/vList2"/>
    <dgm:cxn modelId="{82039AF2-C5FF-4C8E-8E7C-A9295A0D1DEB}" type="presParOf" srcId="{A95D2D82-233E-4730-91C6-E77A46476C8D}" destId="{7D87C64D-C881-4A25-8139-4F6172C8E482}" srcOrd="1" destOrd="0" presId="urn:microsoft.com/office/officeart/2005/8/layout/vList2"/>
    <dgm:cxn modelId="{D0EE3D81-B128-4062-B16D-762AD2C8F00E}" type="presParOf" srcId="{A95D2D82-233E-4730-91C6-E77A46476C8D}" destId="{C7BD5660-CF32-4D6D-BEDA-B0551A6C5261}" srcOrd="2" destOrd="0" presId="urn:microsoft.com/office/officeart/2005/8/layout/vList2"/>
    <dgm:cxn modelId="{B5869FD8-5E83-4135-A03E-BD680E0E6E71}" type="presParOf" srcId="{A95D2D82-233E-4730-91C6-E77A46476C8D}" destId="{B26BD942-2353-415A-BF04-D5FC029F4D60}" srcOrd="3" destOrd="0" presId="urn:microsoft.com/office/officeart/2005/8/layout/vList2"/>
    <dgm:cxn modelId="{85B89E6E-1207-4EB3-B1D6-809AC8CAE28F}" type="presParOf" srcId="{A95D2D82-233E-4730-91C6-E77A46476C8D}" destId="{B624BE80-8807-4E2B-BF58-2F09BCF1F31F}" srcOrd="4" destOrd="0" presId="urn:microsoft.com/office/officeart/2005/8/layout/vList2"/>
    <dgm:cxn modelId="{271BDE3A-595F-47B8-91CB-66A00DCEB5DB}" type="presParOf" srcId="{A95D2D82-233E-4730-91C6-E77A46476C8D}" destId="{B5C24FF8-E8D4-4F7B-8298-00688DEA639E}" srcOrd="5" destOrd="0" presId="urn:microsoft.com/office/officeart/2005/8/layout/vList2"/>
    <dgm:cxn modelId="{2A97BAFD-F0C0-4B16-81A6-58F99B2F7831}" type="presParOf" srcId="{A95D2D82-233E-4730-91C6-E77A46476C8D}" destId="{35B8F775-A438-46A6-8D27-61B3F9067B6C}" srcOrd="6" destOrd="0" presId="urn:microsoft.com/office/officeart/2005/8/layout/vList2"/>
    <dgm:cxn modelId="{6406A7B5-0F26-40B8-9DED-BBC315AC3D0F}" type="presParOf" srcId="{A95D2D82-233E-4730-91C6-E77A46476C8D}" destId="{FE7B8989-D2E4-4D1F-AEEC-A592ABF2CAF1}" srcOrd="7" destOrd="0" presId="urn:microsoft.com/office/officeart/2005/8/layout/vList2"/>
    <dgm:cxn modelId="{40D32342-549A-49DF-8C1B-A7929EA31E69}" type="presParOf" srcId="{A95D2D82-233E-4730-91C6-E77A46476C8D}" destId="{DEDE0A34-C6FA-4025-8E07-CFECF7EE83AD}" srcOrd="8" destOrd="0" presId="urn:microsoft.com/office/officeart/2005/8/layout/vList2"/>
    <dgm:cxn modelId="{F7B17ECC-8E78-4A56-93B1-E58B806432A2}" type="presParOf" srcId="{A95D2D82-233E-4730-91C6-E77A46476C8D}" destId="{C58EACED-73DF-4C8F-9E33-59C5508CFC65}" srcOrd="9" destOrd="0" presId="urn:microsoft.com/office/officeart/2005/8/layout/vList2"/>
    <dgm:cxn modelId="{DED05EC0-793B-465C-AC0F-424286FF3CD4}" type="presParOf" srcId="{A95D2D82-233E-4730-91C6-E77A46476C8D}" destId="{01AC597D-C52A-4EEA-9829-B83F600977C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DDB2458-EABD-4399-9A37-709BEED6584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s-ES"/>
        </a:p>
      </dgm:t>
    </dgm:pt>
    <dgm:pt modelId="{9683309C-C043-49DA-B535-5AE10B161A79}">
      <dgm:prSet/>
      <dgm:spPr/>
      <dgm:t>
        <a:bodyPr/>
        <a:lstStyle/>
        <a:p>
          <a:pPr rtl="0"/>
          <a:r>
            <a:rPr lang="es-ES" smtClean="0"/>
            <a:t>el daño al proyecto de vida de Sebastián Furlan, radica en la conculcación de los derechos del niño y posteriormente, como adulto con discapacidad, debiendo S.F. enfrentar las dificultades en torno a su inclusión e integración dentro del marco social, escolar, laboral, en su vida de relación.</a:t>
          </a:r>
          <a:endParaRPr lang="es-ES"/>
        </a:p>
      </dgm:t>
    </dgm:pt>
    <dgm:pt modelId="{7B8097A1-994D-4082-8C86-9A1723EBDEC8}" type="parTrans" cxnId="{09C24F52-A373-4FC1-A6D9-2887D05876B3}">
      <dgm:prSet/>
      <dgm:spPr/>
      <dgm:t>
        <a:bodyPr/>
        <a:lstStyle/>
        <a:p>
          <a:endParaRPr lang="es-ES"/>
        </a:p>
      </dgm:t>
    </dgm:pt>
    <dgm:pt modelId="{E40277DA-0B8B-45DB-AF97-FC05BBBB4B89}" type="sibTrans" cxnId="{09C24F52-A373-4FC1-A6D9-2887D05876B3}">
      <dgm:prSet/>
      <dgm:spPr/>
      <dgm:t>
        <a:bodyPr/>
        <a:lstStyle/>
        <a:p>
          <a:endParaRPr lang="es-ES"/>
        </a:p>
      </dgm:t>
    </dgm:pt>
    <dgm:pt modelId="{9128265E-3C03-4E3D-AEA4-27DB66F76761}" type="pres">
      <dgm:prSet presAssocID="{3DDB2458-EABD-4399-9A37-709BEED6584E}" presName="linear" presStyleCnt="0">
        <dgm:presLayoutVars>
          <dgm:animLvl val="lvl"/>
          <dgm:resizeHandles val="exact"/>
        </dgm:presLayoutVars>
      </dgm:prSet>
      <dgm:spPr/>
      <dgm:t>
        <a:bodyPr/>
        <a:lstStyle/>
        <a:p>
          <a:endParaRPr lang="es-ES"/>
        </a:p>
      </dgm:t>
    </dgm:pt>
    <dgm:pt modelId="{234EA973-ACAE-4E55-B480-EBFE3392EFA0}" type="pres">
      <dgm:prSet presAssocID="{9683309C-C043-49DA-B535-5AE10B161A79}" presName="parentText" presStyleLbl="node1" presStyleIdx="0" presStyleCnt="1">
        <dgm:presLayoutVars>
          <dgm:chMax val="0"/>
          <dgm:bulletEnabled val="1"/>
        </dgm:presLayoutVars>
      </dgm:prSet>
      <dgm:spPr/>
      <dgm:t>
        <a:bodyPr/>
        <a:lstStyle/>
        <a:p>
          <a:endParaRPr lang="es-ES"/>
        </a:p>
      </dgm:t>
    </dgm:pt>
  </dgm:ptLst>
  <dgm:cxnLst>
    <dgm:cxn modelId="{09EAB304-F035-4E70-9027-B31E779EC1A5}" type="presOf" srcId="{9683309C-C043-49DA-B535-5AE10B161A79}" destId="{234EA973-ACAE-4E55-B480-EBFE3392EFA0}" srcOrd="0" destOrd="0" presId="urn:microsoft.com/office/officeart/2005/8/layout/vList2"/>
    <dgm:cxn modelId="{A4679119-FA85-42F4-BBD6-408DECD460A1}" type="presOf" srcId="{3DDB2458-EABD-4399-9A37-709BEED6584E}" destId="{9128265E-3C03-4E3D-AEA4-27DB66F76761}" srcOrd="0" destOrd="0" presId="urn:microsoft.com/office/officeart/2005/8/layout/vList2"/>
    <dgm:cxn modelId="{09C24F52-A373-4FC1-A6D9-2887D05876B3}" srcId="{3DDB2458-EABD-4399-9A37-709BEED6584E}" destId="{9683309C-C043-49DA-B535-5AE10B161A79}" srcOrd="0" destOrd="0" parTransId="{7B8097A1-994D-4082-8C86-9A1723EBDEC8}" sibTransId="{E40277DA-0B8B-45DB-AF97-FC05BBBB4B89}"/>
    <dgm:cxn modelId="{E16636B7-9F5B-4CF4-9F3B-CF1EA73EE93D}" type="presParOf" srcId="{9128265E-3C03-4E3D-AEA4-27DB66F76761}" destId="{234EA973-ACAE-4E55-B480-EBFE3392EFA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2FED451-D007-4E61-9662-A743D3DC39B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209AA857-65CC-4457-9B1B-36440DCEA0D9}">
      <dgm:prSet/>
      <dgm:spPr/>
      <dgm:t>
        <a:bodyPr/>
        <a:lstStyle/>
        <a:p>
          <a:pPr rtl="0"/>
          <a:r>
            <a:rPr lang="es-ES" smtClean="0"/>
            <a:t>Los cambios en la vida de Sebastián por su falta de rehabilitación oportuna y asistencia integral fueron dramáticamente totales. </a:t>
          </a:r>
          <a:endParaRPr lang="es-ES"/>
        </a:p>
      </dgm:t>
    </dgm:pt>
    <dgm:pt modelId="{43B48C29-EC30-4158-8557-E33BB544AA9A}" type="parTrans" cxnId="{238F86EA-8AA5-4CC6-B075-93D8A7CC406D}">
      <dgm:prSet/>
      <dgm:spPr/>
      <dgm:t>
        <a:bodyPr/>
        <a:lstStyle/>
        <a:p>
          <a:endParaRPr lang="es-ES"/>
        </a:p>
      </dgm:t>
    </dgm:pt>
    <dgm:pt modelId="{7F68B4E4-E260-4F08-AABB-2A961F99D447}" type="sibTrans" cxnId="{238F86EA-8AA5-4CC6-B075-93D8A7CC406D}">
      <dgm:prSet/>
      <dgm:spPr/>
      <dgm:t>
        <a:bodyPr/>
        <a:lstStyle/>
        <a:p>
          <a:endParaRPr lang="es-ES"/>
        </a:p>
      </dgm:t>
    </dgm:pt>
    <dgm:pt modelId="{B8A86000-87B6-4072-ABCE-7DFF2C099978}">
      <dgm:prSet/>
      <dgm:spPr/>
      <dgm:t>
        <a:bodyPr/>
        <a:lstStyle/>
        <a:p>
          <a:pPr rtl="0"/>
          <a:r>
            <a:rPr lang="es-ES" smtClean="0"/>
            <a:t>Paso de ser un buen alumno a ser el último, donde de lástima le permitían estar en clase como oyente. </a:t>
          </a:r>
          <a:endParaRPr lang="es-ES"/>
        </a:p>
      </dgm:t>
    </dgm:pt>
    <dgm:pt modelId="{A347E26D-92B1-4A77-BBA3-C5E48E353741}" type="parTrans" cxnId="{6AD25275-B65C-4A2B-AB57-CC36F3D7280A}">
      <dgm:prSet/>
      <dgm:spPr/>
      <dgm:t>
        <a:bodyPr/>
        <a:lstStyle/>
        <a:p>
          <a:endParaRPr lang="es-ES"/>
        </a:p>
      </dgm:t>
    </dgm:pt>
    <dgm:pt modelId="{AC3D226C-0847-46BD-A776-A6C59A3A51D5}" type="sibTrans" cxnId="{6AD25275-B65C-4A2B-AB57-CC36F3D7280A}">
      <dgm:prSet/>
      <dgm:spPr/>
      <dgm:t>
        <a:bodyPr/>
        <a:lstStyle/>
        <a:p>
          <a:endParaRPr lang="es-ES"/>
        </a:p>
      </dgm:t>
    </dgm:pt>
    <dgm:pt modelId="{FA8FEB22-A587-44D4-8055-36164B91408B}">
      <dgm:prSet/>
      <dgm:spPr/>
      <dgm:t>
        <a:bodyPr/>
        <a:lstStyle/>
        <a:p>
          <a:pPr rtl="0"/>
          <a:r>
            <a:rPr lang="es-ES" smtClean="0"/>
            <a:t>Paso de ser jugador del equipo juvenil de básquet del Club Ciudadela Norte a ser una persona que apenas podía caminar. </a:t>
          </a:r>
          <a:endParaRPr lang="es-ES"/>
        </a:p>
      </dgm:t>
    </dgm:pt>
    <dgm:pt modelId="{884431A3-D5D8-48DC-AE01-6A35EE3698D9}" type="parTrans" cxnId="{A7688E6F-4AD8-4153-A7F2-2A9C31AD6F8C}">
      <dgm:prSet/>
      <dgm:spPr/>
      <dgm:t>
        <a:bodyPr/>
        <a:lstStyle/>
        <a:p>
          <a:endParaRPr lang="es-ES"/>
        </a:p>
      </dgm:t>
    </dgm:pt>
    <dgm:pt modelId="{2B8D998A-5A7F-4F53-9C58-FD0B0C860FB2}" type="sibTrans" cxnId="{A7688E6F-4AD8-4153-A7F2-2A9C31AD6F8C}">
      <dgm:prSet/>
      <dgm:spPr/>
      <dgm:t>
        <a:bodyPr/>
        <a:lstStyle/>
        <a:p>
          <a:endParaRPr lang="es-ES"/>
        </a:p>
      </dgm:t>
    </dgm:pt>
    <dgm:pt modelId="{F26A3DB4-E53A-424E-9DDA-8DFAACBF6336}">
      <dgm:prSet/>
      <dgm:spPr/>
      <dgm:t>
        <a:bodyPr/>
        <a:lstStyle/>
        <a:p>
          <a:pPr rtl="0"/>
          <a:r>
            <a:rPr lang="es-ES" smtClean="0"/>
            <a:t>Paso de hablar rápido a apenas balbucear. Para quien no lo conocía la primera impresión era de estar borracho, por eso ni siquiera podía atender el teléfono.</a:t>
          </a:r>
          <a:endParaRPr lang="es-ES"/>
        </a:p>
      </dgm:t>
    </dgm:pt>
    <dgm:pt modelId="{A466DE62-F059-4044-BB88-8F9D33E4C406}" type="parTrans" cxnId="{DD5A4CF8-4B58-455C-9239-38B30B582BD0}">
      <dgm:prSet/>
      <dgm:spPr/>
      <dgm:t>
        <a:bodyPr/>
        <a:lstStyle/>
        <a:p>
          <a:endParaRPr lang="es-ES"/>
        </a:p>
      </dgm:t>
    </dgm:pt>
    <dgm:pt modelId="{CEFAA4C9-CA96-423C-A25D-5BD501BEA518}" type="sibTrans" cxnId="{DD5A4CF8-4B58-455C-9239-38B30B582BD0}">
      <dgm:prSet/>
      <dgm:spPr/>
      <dgm:t>
        <a:bodyPr/>
        <a:lstStyle/>
        <a:p>
          <a:endParaRPr lang="es-ES"/>
        </a:p>
      </dgm:t>
    </dgm:pt>
    <dgm:pt modelId="{96BE908E-1F34-4156-B7CF-C4B71E67CFD5}">
      <dgm:prSet/>
      <dgm:spPr/>
      <dgm:t>
        <a:bodyPr/>
        <a:lstStyle/>
        <a:p>
          <a:pPr rtl="0"/>
          <a:r>
            <a:rPr lang="es-ES" smtClean="0"/>
            <a:t>Pasó de tener amigos y compañeros a quedarse apartado, discriminado y absolutamente sólo y sin ninguna relación social. </a:t>
          </a:r>
          <a:endParaRPr lang="es-ES"/>
        </a:p>
      </dgm:t>
    </dgm:pt>
    <dgm:pt modelId="{EF0E5DD6-B3D6-4D42-BC88-0131C68E6F63}" type="parTrans" cxnId="{69F332E8-9C29-4FA5-AC42-654CE5BE58CD}">
      <dgm:prSet/>
      <dgm:spPr/>
      <dgm:t>
        <a:bodyPr/>
        <a:lstStyle/>
        <a:p>
          <a:endParaRPr lang="es-ES"/>
        </a:p>
      </dgm:t>
    </dgm:pt>
    <dgm:pt modelId="{4C9EBF37-E7A2-4F96-9F72-31CE4392FF13}" type="sibTrans" cxnId="{69F332E8-9C29-4FA5-AC42-654CE5BE58CD}">
      <dgm:prSet/>
      <dgm:spPr/>
      <dgm:t>
        <a:bodyPr/>
        <a:lstStyle/>
        <a:p>
          <a:endParaRPr lang="es-ES"/>
        </a:p>
      </dgm:t>
    </dgm:pt>
    <dgm:pt modelId="{148C61A4-9B1A-4225-80A9-1C7E0472419C}">
      <dgm:prSet/>
      <dgm:spPr/>
      <dgm:t>
        <a:bodyPr/>
        <a:lstStyle/>
        <a:p>
          <a:pPr rtl="0"/>
          <a:r>
            <a:rPr lang="es-ES" smtClean="0"/>
            <a:t>Paso de tener una extraordinaria agilidad en karate, basquet, natación y otros deportes a sólo ser una sombra de lo que fue. </a:t>
          </a:r>
          <a:endParaRPr lang="es-ES"/>
        </a:p>
      </dgm:t>
    </dgm:pt>
    <dgm:pt modelId="{EFF00D59-6137-4D15-A32A-5415264E913E}" type="parTrans" cxnId="{FE9D84CA-4AC4-4652-BB4C-9983A4B6C6A5}">
      <dgm:prSet/>
      <dgm:spPr/>
      <dgm:t>
        <a:bodyPr/>
        <a:lstStyle/>
        <a:p>
          <a:endParaRPr lang="es-ES"/>
        </a:p>
      </dgm:t>
    </dgm:pt>
    <dgm:pt modelId="{BDBD01F4-4705-44C1-818C-19EB46DF319A}" type="sibTrans" cxnId="{FE9D84CA-4AC4-4652-BB4C-9983A4B6C6A5}">
      <dgm:prSet/>
      <dgm:spPr/>
      <dgm:t>
        <a:bodyPr/>
        <a:lstStyle/>
        <a:p>
          <a:endParaRPr lang="es-ES"/>
        </a:p>
      </dgm:t>
    </dgm:pt>
    <dgm:pt modelId="{BF02A8A3-7670-42C6-AA1E-E472DB45D52C}">
      <dgm:prSet/>
      <dgm:spPr/>
      <dgm:t>
        <a:bodyPr/>
        <a:lstStyle/>
        <a:p>
          <a:pPr rtl="0"/>
          <a:r>
            <a:rPr lang="es-ES" smtClean="0"/>
            <a:t>Paso de estar invitado a todos los cumpleaños de vecinos y amigos a ser marginado y solamente asistir a un cumpleaños cuando era el suyo o el de su hermano. </a:t>
          </a:r>
          <a:endParaRPr lang="es-ES"/>
        </a:p>
      </dgm:t>
    </dgm:pt>
    <dgm:pt modelId="{EFB0F767-965F-40D2-958D-394E1DE2D473}" type="parTrans" cxnId="{6DAF5307-8BC3-4488-A818-073EAEF41990}">
      <dgm:prSet/>
      <dgm:spPr/>
      <dgm:t>
        <a:bodyPr/>
        <a:lstStyle/>
        <a:p>
          <a:endParaRPr lang="es-ES"/>
        </a:p>
      </dgm:t>
    </dgm:pt>
    <dgm:pt modelId="{EDD55DA4-D2AB-4886-83DB-0FC9A9069DAB}" type="sibTrans" cxnId="{6DAF5307-8BC3-4488-A818-073EAEF41990}">
      <dgm:prSet/>
      <dgm:spPr/>
      <dgm:t>
        <a:bodyPr/>
        <a:lstStyle/>
        <a:p>
          <a:endParaRPr lang="es-ES"/>
        </a:p>
      </dgm:t>
    </dgm:pt>
    <dgm:pt modelId="{7BBB0904-74F6-49D6-AF49-849A80FF84D3}">
      <dgm:prSet/>
      <dgm:spPr/>
      <dgm:t>
        <a:bodyPr/>
        <a:lstStyle/>
        <a:p>
          <a:pPr rtl="0"/>
          <a:r>
            <a:rPr lang="es-ES" smtClean="0"/>
            <a:t>Paso de ser libre e independiente a estar limitado, controlado, medicado y dependiente. Paso de tener unas tremendas ganas de vivir a intentar matarse en dos oportunidades. </a:t>
          </a:r>
          <a:endParaRPr lang="es-ES"/>
        </a:p>
      </dgm:t>
    </dgm:pt>
    <dgm:pt modelId="{707F1C40-D74B-40C6-A822-D42F5C4E07CC}" type="parTrans" cxnId="{AE130B36-863D-4224-848D-0112A2681891}">
      <dgm:prSet/>
      <dgm:spPr/>
      <dgm:t>
        <a:bodyPr/>
        <a:lstStyle/>
        <a:p>
          <a:endParaRPr lang="es-ES"/>
        </a:p>
      </dgm:t>
    </dgm:pt>
    <dgm:pt modelId="{B1722D94-4088-48A5-A9BD-99813D7989E4}" type="sibTrans" cxnId="{AE130B36-863D-4224-848D-0112A2681891}">
      <dgm:prSet/>
      <dgm:spPr/>
      <dgm:t>
        <a:bodyPr/>
        <a:lstStyle/>
        <a:p>
          <a:endParaRPr lang="es-ES"/>
        </a:p>
      </dgm:t>
    </dgm:pt>
    <dgm:pt modelId="{FB62BBB8-663D-4003-89DF-8165332AFA6A}">
      <dgm:prSet/>
      <dgm:spPr/>
      <dgm:t>
        <a:bodyPr/>
        <a:lstStyle/>
        <a:p>
          <a:pPr rtl="0"/>
          <a:r>
            <a:rPr lang="es-ES" smtClean="0"/>
            <a:t>Paso de tener una familia numerosa a que nadie le importe de él porque no era socialmente confiable’</a:t>
          </a:r>
          <a:endParaRPr lang="es-ES"/>
        </a:p>
      </dgm:t>
    </dgm:pt>
    <dgm:pt modelId="{1A0567FC-5427-445F-AFC5-B1FAB8A63AF5}" type="parTrans" cxnId="{F0FB0222-97FC-4F74-A804-ACBCEC90C0E6}">
      <dgm:prSet/>
      <dgm:spPr/>
      <dgm:t>
        <a:bodyPr/>
        <a:lstStyle/>
        <a:p>
          <a:endParaRPr lang="es-ES"/>
        </a:p>
      </dgm:t>
    </dgm:pt>
    <dgm:pt modelId="{C985B2A0-DA48-4040-8599-84BC6F9758FB}" type="sibTrans" cxnId="{F0FB0222-97FC-4F74-A804-ACBCEC90C0E6}">
      <dgm:prSet/>
      <dgm:spPr/>
      <dgm:t>
        <a:bodyPr/>
        <a:lstStyle/>
        <a:p>
          <a:endParaRPr lang="es-ES"/>
        </a:p>
      </dgm:t>
    </dgm:pt>
    <dgm:pt modelId="{5D919608-45AD-45DE-9E33-B6C382CD267E}" type="pres">
      <dgm:prSet presAssocID="{42FED451-D007-4E61-9662-A743D3DC39B0}" presName="vert0" presStyleCnt="0">
        <dgm:presLayoutVars>
          <dgm:dir/>
          <dgm:animOne val="branch"/>
          <dgm:animLvl val="lvl"/>
        </dgm:presLayoutVars>
      </dgm:prSet>
      <dgm:spPr/>
      <dgm:t>
        <a:bodyPr/>
        <a:lstStyle/>
        <a:p>
          <a:endParaRPr lang="es-ES"/>
        </a:p>
      </dgm:t>
    </dgm:pt>
    <dgm:pt modelId="{79F7AF7A-BF85-4FD9-8BC1-8EF31B8462AB}" type="pres">
      <dgm:prSet presAssocID="{209AA857-65CC-4457-9B1B-36440DCEA0D9}" presName="thickLine" presStyleLbl="alignNode1" presStyleIdx="0" presStyleCnt="9"/>
      <dgm:spPr/>
    </dgm:pt>
    <dgm:pt modelId="{36C20C24-4AAC-4084-8FA1-179ED17DD12B}" type="pres">
      <dgm:prSet presAssocID="{209AA857-65CC-4457-9B1B-36440DCEA0D9}" presName="horz1" presStyleCnt="0"/>
      <dgm:spPr/>
    </dgm:pt>
    <dgm:pt modelId="{33BA9214-E5C5-4C87-A8F9-366C95607E20}" type="pres">
      <dgm:prSet presAssocID="{209AA857-65CC-4457-9B1B-36440DCEA0D9}" presName="tx1" presStyleLbl="revTx" presStyleIdx="0" presStyleCnt="9"/>
      <dgm:spPr/>
      <dgm:t>
        <a:bodyPr/>
        <a:lstStyle/>
        <a:p>
          <a:endParaRPr lang="es-ES"/>
        </a:p>
      </dgm:t>
    </dgm:pt>
    <dgm:pt modelId="{575C3AE2-9427-41D6-B8F4-4132D80D2220}" type="pres">
      <dgm:prSet presAssocID="{209AA857-65CC-4457-9B1B-36440DCEA0D9}" presName="vert1" presStyleCnt="0"/>
      <dgm:spPr/>
    </dgm:pt>
    <dgm:pt modelId="{8C539DA2-6758-408F-BEF1-5296333BCAD6}" type="pres">
      <dgm:prSet presAssocID="{B8A86000-87B6-4072-ABCE-7DFF2C099978}" presName="thickLine" presStyleLbl="alignNode1" presStyleIdx="1" presStyleCnt="9"/>
      <dgm:spPr/>
    </dgm:pt>
    <dgm:pt modelId="{27E39B19-BEC0-4810-961B-FB85CCABA927}" type="pres">
      <dgm:prSet presAssocID="{B8A86000-87B6-4072-ABCE-7DFF2C099978}" presName="horz1" presStyleCnt="0"/>
      <dgm:spPr/>
    </dgm:pt>
    <dgm:pt modelId="{2320E066-CEEB-42D9-B4D9-51322252DBD1}" type="pres">
      <dgm:prSet presAssocID="{B8A86000-87B6-4072-ABCE-7DFF2C099978}" presName="tx1" presStyleLbl="revTx" presStyleIdx="1" presStyleCnt="9"/>
      <dgm:spPr/>
      <dgm:t>
        <a:bodyPr/>
        <a:lstStyle/>
        <a:p>
          <a:endParaRPr lang="es-ES"/>
        </a:p>
      </dgm:t>
    </dgm:pt>
    <dgm:pt modelId="{97A44069-E6BC-455E-B329-9F2F53B62767}" type="pres">
      <dgm:prSet presAssocID="{B8A86000-87B6-4072-ABCE-7DFF2C099978}" presName="vert1" presStyleCnt="0"/>
      <dgm:spPr/>
    </dgm:pt>
    <dgm:pt modelId="{995223D5-8805-4E74-9112-B277DAE95E16}" type="pres">
      <dgm:prSet presAssocID="{FA8FEB22-A587-44D4-8055-36164B91408B}" presName="thickLine" presStyleLbl="alignNode1" presStyleIdx="2" presStyleCnt="9"/>
      <dgm:spPr/>
    </dgm:pt>
    <dgm:pt modelId="{8A522DF7-659D-4EF4-93F8-7C0AC0C4CF0D}" type="pres">
      <dgm:prSet presAssocID="{FA8FEB22-A587-44D4-8055-36164B91408B}" presName="horz1" presStyleCnt="0"/>
      <dgm:spPr/>
    </dgm:pt>
    <dgm:pt modelId="{18359CE5-2047-47AB-8D0C-DFFAAD8FD5E2}" type="pres">
      <dgm:prSet presAssocID="{FA8FEB22-A587-44D4-8055-36164B91408B}" presName="tx1" presStyleLbl="revTx" presStyleIdx="2" presStyleCnt="9"/>
      <dgm:spPr/>
      <dgm:t>
        <a:bodyPr/>
        <a:lstStyle/>
        <a:p>
          <a:endParaRPr lang="es-ES"/>
        </a:p>
      </dgm:t>
    </dgm:pt>
    <dgm:pt modelId="{2389CE6F-411B-4850-9573-207338596F53}" type="pres">
      <dgm:prSet presAssocID="{FA8FEB22-A587-44D4-8055-36164B91408B}" presName="vert1" presStyleCnt="0"/>
      <dgm:spPr/>
    </dgm:pt>
    <dgm:pt modelId="{D7ED9332-0E05-48E6-A5D4-817ED833DC17}" type="pres">
      <dgm:prSet presAssocID="{F26A3DB4-E53A-424E-9DDA-8DFAACBF6336}" presName="thickLine" presStyleLbl="alignNode1" presStyleIdx="3" presStyleCnt="9"/>
      <dgm:spPr/>
    </dgm:pt>
    <dgm:pt modelId="{C1272391-A983-42F2-84B0-91E95590406C}" type="pres">
      <dgm:prSet presAssocID="{F26A3DB4-E53A-424E-9DDA-8DFAACBF6336}" presName="horz1" presStyleCnt="0"/>
      <dgm:spPr/>
    </dgm:pt>
    <dgm:pt modelId="{AFE63C1C-D233-40E0-8CAF-9C239BBCD3C4}" type="pres">
      <dgm:prSet presAssocID="{F26A3DB4-E53A-424E-9DDA-8DFAACBF6336}" presName="tx1" presStyleLbl="revTx" presStyleIdx="3" presStyleCnt="9"/>
      <dgm:spPr/>
      <dgm:t>
        <a:bodyPr/>
        <a:lstStyle/>
        <a:p>
          <a:endParaRPr lang="es-ES"/>
        </a:p>
      </dgm:t>
    </dgm:pt>
    <dgm:pt modelId="{A208F758-A3F2-4948-BC92-32F13B2B7DB4}" type="pres">
      <dgm:prSet presAssocID="{F26A3DB4-E53A-424E-9DDA-8DFAACBF6336}" presName="vert1" presStyleCnt="0"/>
      <dgm:spPr/>
    </dgm:pt>
    <dgm:pt modelId="{F48EEE43-28BE-4ECE-8A97-307B7F3D7695}" type="pres">
      <dgm:prSet presAssocID="{96BE908E-1F34-4156-B7CF-C4B71E67CFD5}" presName="thickLine" presStyleLbl="alignNode1" presStyleIdx="4" presStyleCnt="9"/>
      <dgm:spPr/>
    </dgm:pt>
    <dgm:pt modelId="{714F392A-265E-4C13-9724-DBE76611A00D}" type="pres">
      <dgm:prSet presAssocID="{96BE908E-1F34-4156-B7CF-C4B71E67CFD5}" presName="horz1" presStyleCnt="0"/>
      <dgm:spPr/>
    </dgm:pt>
    <dgm:pt modelId="{9C21B965-E725-4247-9BDD-7A3A4A8E9168}" type="pres">
      <dgm:prSet presAssocID="{96BE908E-1F34-4156-B7CF-C4B71E67CFD5}" presName="tx1" presStyleLbl="revTx" presStyleIdx="4" presStyleCnt="9"/>
      <dgm:spPr/>
      <dgm:t>
        <a:bodyPr/>
        <a:lstStyle/>
        <a:p>
          <a:endParaRPr lang="es-ES"/>
        </a:p>
      </dgm:t>
    </dgm:pt>
    <dgm:pt modelId="{B0CA717D-37A2-4937-BA90-8A39992C1769}" type="pres">
      <dgm:prSet presAssocID="{96BE908E-1F34-4156-B7CF-C4B71E67CFD5}" presName="vert1" presStyleCnt="0"/>
      <dgm:spPr/>
    </dgm:pt>
    <dgm:pt modelId="{3238D131-9EE3-4CCF-B5F5-97A8A5667715}" type="pres">
      <dgm:prSet presAssocID="{148C61A4-9B1A-4225-80A9-1C7E0472419C}" presName="thickLine" presStyleLbl="alignNode1" presStyleIdx="5" presStyleCnt="9"/>
      <dgm:spPr/>
    </dgm:pt>
    <dgm:pt modelId="{13D69C09-3B76-4871-9AF9-F5B1A1D6C96D}" type="pres">
      <dgm:prSet presAssocID="{148C61A4-9B1A-4225-80A9-1C7E0472419C}" presName="horz1" presStyleCnt="0"/>
      <dgm:spPr/>
    </dgm:pt>
    <dgm:pt modelId="{5BFAC4E8-EBE7-44BA-955A-DDFD9F25A0CE}" type="pres">
      <dgm:prSet presAssocID="{148C61A4-9B1A-4225-80A9-1C7E0472419C}" presName="tx1" presStyleLbl="revTx" presStyleIdx="5" presStyleCnt="9"/>
      <dgm:spPr/>
      <dgm:t>
        <a:bodyPr/>
        <a:lstStyle/>
        <a:p>
          <a:endParaRPr lang="es-ES"/>
        </a:p>
      </dgm:t>
    </dgm:pt>
    <dgm:pt modelId="{27CF25D8-4925-49B9-BC76-64AB6793E36F}" type="pres">
      <dgm:prSet presAssocID="{148C61A4-9B1A-4225-80A9-1C7E0472419C}" presName="vert1" presStyleCnt="0"/>
      <dgm:spPr/>
    </dgm:pt>
    <dgm:pt modelId="{C736FC9E-EE32-42EA-A2BD-C723657659F7}" type="pres">
      <dgm:prSet presAssocID="{BF02A8A3-7670-42C6-AA1E-E472DB45D52C}" presName="thickLine" presStyleLbl="alignNode1" presStyleIdx="6" presStyleCnt="9"/>
      <dgm:spPr/>
    </dgm:pt>
    <dgm:pt modelId="{C234BD87-BE62-4022-AE91-9FB9227B3BC2}" type="pres">
      <dgm:prSet presAssocID="{BF02A8A3-7670-42C6-AA1E-E472DB45D52C}" presName="horz1" presStyleCnt="0"/>
      <dgm:spPr/>
    </dgm:pt>
    <dgm:pt modelId="{1D853DA7-4DCE-4C57-8BA7-6C1254530EC7}" type="pres">
      <dgm:prSet presAssocID="{BF02A8A3-7670-42C6-AA1E-E472DB45D52C}" presName="tx1" presStyleLbl="revTx" presStyleIdx="6" presStyleCnt="9"/>
      <dgm:spPr/>
      <dgm:t>
        <a:bodyPr/>
        <a:lstStyle/>
        <a:p>
          <a:endParaRPr lang="es-ES"/>
        </a:p>
      </dgm:t>
    </dgm:pt>
    <dgm:pt modelId="{F5CE6F08-4FCE-484A-9EF6-2D86B9A37865}" type="pres">
      <dgm:prSet presAssocID="{BF02A8A3-7670-42C6-AA1E-E472DB45D52C}" presName="vert1" presStyleCnt="0"/>
      <dgm:spPr/>
    </dgm:pt>
    <dgm:pt modelId="{E9667A87-0688-4263-8189-1D44D766FABE}" type="pres">
      <dgm:prSet presAssocID="{7BBB0904-74F6-49D6-AF49-849A80FF84D3}" presName="thickLine" presStyleLbl="alignNode1" presStyleIdx="7" presStyleCnt="9"/>
      <dgm:spPr/>
    </dgm:pt>
    <dgm:pt modelId="{C03B79E2-35E9-4AA1-8E9F-F97CF7BB8D7F}" type="pres">
      <dgm:prSet presAssocID="{7BBB0904-74F6-49D6-AF49-849A80FF84D3}" presName="horz1" presStyleCnt="0"/>
      <dgm:spPr/>
    </dgm:pt>
    <dgm:pt modelId="{612C722B-58C5-4A4F-B4A7-DC09307D8438}" type="pres">
      <dgm:prSet presAssocID="{7BBB0904-74F6-49D6-AF49-849A80FF84D3}" presName="tx1" presStyleLbl="revTx" presStyleIdx="7" presStyleCnt="9"/>
      <dgm:spPr/>
      <dgm:t>
        <a:bodyPr/>
        <a:lstStyle/>
        <a:p>
          <a:endParaRPr lang="es-ES"/>
        </a:p>
      </dgm:t>
    </dgm:pt>
    <dgm:pt modelId="{FAF1E918-FFFE-49CB-8BF3-CF573D6FF475}" type="pres">
      <dgm:prSet presAssocID="{7BBB0904-74F6-49D6-AF49-849A80FF84D3}" presName="vert1" presStyleCnt="0"/>
      <dgm:spPr/>
    </dgm:pt>
    <dgm:pt modelId="{EEE95838-3242-4CFF-9D53-A5B2CEAA2B62}" type="pres">
      <dgm:prSet presAssocID="{FB62BBB8-663D-4003-89DF-8165332AFA6A}" presName="thickLine" presStyleLbl="alignNode1" presStyleIdx="8" presStyleCnt="9"/>
      <dgm:spPr/>
    </dgm:pt>
    <dgm:pt modelId="{0227AF3C-31D7-4718-B254-6898A34FB948}" type="pres">
      <dgm:prSet presAssocID="{FB62BBB8-663D-4003-89DF-8165332AFA6A}" presName="horz1" presStyleCnt="0"/>
      <dgm:spPr/>
    </dgm:pt>
    <dgm:pt modelId="{2AA8FADE-820B-4497-923B-60B57936E711}" type="pres">
      <dgm:prSet presAssocID="{FB62BBB8-663D-4003-89DF-8165332AFA6A}" presName="tx1" presStyleLbl="revTx" presStyleIdx="8" presStyleCnt="9"/>
      <dgm:spPr/>
      <dgm:t>
        <a:bodyPr/>
        <a:lstStyle/>
        <a:p>
          <a:endParaRPr lang="es-ES"/>
        </a:p>
      </dgm:t>
    </dgm:pt>
    <dgm:pt modelId="{0D34DFA7-7935-42DB-9FF5-CB87E2A1575F}" type="pres">
      <dgm:prSet presAssocID="{FB62BBB8-663D-4003-89DF-8165332AFA6A}" presName="vert1" presStyleCnt="0"/>
      <dgm:spPr/>
    </dgm:pt>
  </dgm:ptLst>
  <dgm:cxnLst>
    <dgm:cxn modelId="{2BFA2B5A-4323-4875-BE1F-2656A8F8B087}" type="presOf" srcId="{B8A86000-87B6-4072-ABCE-7DFF2C099978}" destId="{2320E066-CEEB-42D9-B4D9-51322252DBD1}" srcOrd="0" destOrd="0" presId="urn:microsoft.com/office/officeart/2008/layout/LinedList"/>
    <dgm:cxn modelId="{6CA17053-6895-48EE-B945-5CB19D26FD06}" type="presOf" srcId="{7BBB0904-74F6-49D6-AF49-849A80FF84D3}" destId="{612C722B-58C5-4A4F-B4A7-DC09307D8438}" srcOrd="0" destOrd="0" presId="urn:microsoft.com/office/officeart/2008/layout/LinedList"/>
    <dgm:cxn modelId="{238F86EA-8AA5-4CC6-B075-93D8A7CC406D}" srcId="{42FED451-D007-4E61-9662-A743D3DC39B0}" destId="{209AA857-65CC-4457-9B1B-36440DCEA0D9}" srcOrd="0" destOrd="0" parTransId="{43B48C29-EC30-4158-8557-E33BB544AA9A}" sibTransId="{7F68B4E4-E260-4F08-AABB-2A961F99D447}"/>
    <dgm:cxn modelId="{33CD0580-3E0C-4CB3-A405-76A52B5D77D6}" type="presOf" srcId="{F26A3DB4-E53A-424E-9DDA-8DFAACBF6336}" destId="{AFE63C1C-D233-40E0-8CAF-9C239BBCD3C4}" srcOrd="0" destOrd="0" presId="urn:microsoft.com/office/officeart/2008/layout/LinedList"/>
    <dgm:cxn modelId="{171EDDA4-945A-4437-8047-EFA24FBE8746}" type="presOf" srcId="{BF02A8A3-7670-42C6-AA1E-E472DB45D52C}" destId="{1D853DA7-4DCE-4C57-8BA7-6C1254530EC7}" srcOrd="0" destOrd="0" presId="urn:microsoft.com/office/officeart/2008/layout/LinedList"/>
    <dgm:cxn modelId="{074A749A-AFA8-49F7-8EFE-E0D73DB139B8}" type="presOf" srcId="{FA8FEB22-A587-44D4-8055-36164B91408B}" destId="{18359CE5-2047-47AB-8D0C-DFFAAD8FD5E2}" srcOrd="0" destOrd="0" presId="urn:microsoft.com/office/officeart/2008/layout/LinedList"/>
    <dgm:cxn modelId="{6E514DF3-49F9-4AA6-A200-A2DBE7DE4FE3}" type="presOf" srcId="{42FED451-D007-4E61-9662-A743D3DC39B0}" destId="{5D919608-45AD-45DE-9E33-B6C382CD267E}" srcOrd="0" destOrd="0" presId="urn:microsoft.com/office/officeart/2008/layout/LinedList"/>
    <dgm:cxn modelId="{F0FB0222-97FC-4F74-A804-ACBCEC90C0E6}" srcId="{42FED451-D007-4E61-9662-A743D3DC39B0}" destId="{FB62BBB8-663D-4003-89DF-8165332AFA6A}" srcOrd="8" destOrd="0" parTransId="{1A0567FC-5427-445F-AFC5-B1FAB8A63AF5}" sibTransId="{C985B2A0-DA48-4040-8599-84BC6F9758FB}"/>
    <dgm:cxn modelId="{DCAC775C-EC0A-46F9-8686-13CF58FCCEA5}" type="presOf" srcId="{96BE908E-1F34-4156-B7CF-C4B71E67CFD5}" destId="{9C21B965-E725-4247-9BDD-7A3A4A8E9168}" srcOrd="0" destOrd="0" presId="urn:microsoft.com/office/officeart/2008/layout/LinedList"/>
    <dgm:cxn modelId="{AE130B36-863D-4224-848D-0112A2681891}" srcId="{42FED451-D007-4E61-9662-A743D3DC39B0}" destId="{7BBB0904-74F6-49D6-AF49-849A80FF84D3}" srcOrd="7" destOrd="0" parTransId="{707F1C40-D74B-40C6-A822-D42F5C4E07CC}" sibTransId="{B1722D94-4088-48A5-A9BD-99813D7989E4}"/>
    <dgm:cxn modelId="{A7688E6F-4AD8-4153-A7F2-2A9C31AD6F8C}" srcId="{42FED451-D007-4E61-9662-A743D3DC39B0}" destId="{FA8FEB22-A587-44D4-8055-36164B91408B}" srcOrd="2" destOrd="0" parTransId="{884431A3-D5D8-48DC-AE01-6A35EE3698D9}" sibTransId="{2B8D998A-5A7F-4F53-9C58-FD0B0C860FB2}"/>
    <dgm:cxn modelId="{69F332E8-9C29-4FA5-AC42-654CE5BE58CD}" srcId="{42FED451-D007-4E61-9662-A743D3DC39B0}" destId="{96BE908E-1F34-4156-B7CF-C4B71E67CFD5}" srcOrd="4" destOrd="0" parTransId="{EF0E5DD6-B3D6-4D42-BC88-0131C68E6F63}" sibTransId="{4C9EBF37-E7A2-4F96-9F72-31CE4392FF13}"/>
    <dgm:cxn modelId="{15D45A4B-2891-4C79-82E1-E5D31D8824D5}" type="presOf" srcId="{209AA857-65CC-4457-9B1B-36440DCEA0D9}" destId="{33BA9214-E5C5-4C87-A8F9-366C95607E20}" srcOrd="0" destOrd="0" presId="urn:microsoft.com/office/officeart/2008/layout/LinedList"/>
    <dgm:cxn modelId="{6AD25275-B65C-4A2B-AB57-CC36F3D7280A}" srcId="{42FED451-D007-4E61-9662-A743D3DC39B0}" destId="{B8A86000-87B6-4072-ABCE-7DFF2C099978}" srcOrd="1" destOrd="0" parTransId="{A347E26D-92B1-4A77-BBA3-C5E48E353741}" sibTransId="{AC3D226C-0847-46BD-A776-A6C59A3A51D5}"/>
    <dgm:cxn modelId="{C29FE27A-BB1B-427A-AE96-1A05B0AF9229}" type="presOf" srcId="{FB62BBB8-663D-4003-89DF-8165332AFA6A}" destId="{2AA8FADE-820B-4497-923B-60B57936E711}" srcOrd="0" destOrd="0" presId="urn:microsoft.com/office/officeart/2008/layout/LinedList"/>
    <dgm:cxn modelId="{159A7178-8F08-4385-929E-464425E4319E}" type="presOf" srcId="{148C61A4-9B1A-4225-80A9-1C7E0472419C}" destId="{5BFAC4E8-EBE7-44BA-955A-DDFD9F25A0CE}" srcOrd="0" destOrd="0" presId="urn:microsoft.com/office/officeart/2008/layout/LinedList"/>
    <dgm:cxn modelId="{6DAF5307-8BC3-4488-A818-073EAEF41990}" srcId="{42FED451-D007-4E61-9662-A743D3DC39B0}" destId="{BF02A8A3-7670-42C6-AA1E-E472DB45D52C}" srcOrd="6" destOrd="0" parTransId="{EFB0F767-965F-40D2-958D-394E1DE2D473}" sibTransId="{EDD55DA4-D2AB-4886-83DB-0FC9A9069DAB}"/>
    <dgm:cxn modelId="{DD5A4CF8-4B58-455C-9239-38B30B582BD0}" srcId="{42FED451-D007-4E61-9662-A743D3DC39B0}" destId="{F26A3DB4-E53A-424E-9DDA-8DFAACBF6336}" srcOrd="3" destOrd="0" parTransId="{A466DE62-F059-4044-BB88-8F9D33E4C406}" sibTransId="{CEFAA4C9-CA96-423C-A25D-5BD501BEA518}"/>
    <dgm:cxn modelId="{FE9D84CA-4AC4-4652-BB4C-9983A4B6C6A5}" srcId="{42FED451-D007-4E61-9662-A743D3DC39B0}" destId="{148C61A4-9B1A-4225-80A9-1C7E0472419C}" srcOrd="5" destOrd="0" parTransId="{EFF00D59-6137-4D15-A32A-5415264E913E}" sibTransId="{BDBD01F4-4705-44C1-818C-19EB46DF319A}"/>
    <dgm:cxn modelId="{AD7A1DBF-C4E5-47D9-A3ED-87CEA3EC2167}" type="presParOf" srcId="{5D919608-45AD-45DE-9E33-B6C382CD267E}" destId="{79F7AF7A-BF85-4FD9-8BC1-8EF31B8462AB}" srcOrd="0" destOrd="0" presId="urn:microsoft.com/office/officeart/2008/layout/LinedList"/>
    <dgm:cxn modelId="{D46436CA-5217-4552-AC88-1BBBB609F6F2}" type="presParOf" srcId="{5D919608-45AD-45DE-9E33-B6C382CD267E}" destId="{36C20C24-4AAC-4084-8FA1-179ED17DD12B}" srcOrd="1" destOrd="0" presId="urn:microsoft.com/office/officeart/2008/layout/LinedList"/>
    <dgm:cxn modelId="{84396961-DC34-4699-B1B4-45F675D59234}" type="presParOf" srcId="{36C20C24-4AAC-4084-8FA1-179ED17DD12B}" destId="{33BA9214-E5C5-4C87-A8F9-366C95607E20}" srcOrd="0" destOrd="0" presId="urn:microsoft.com/office/officeart/2008/layout/LinedList"/>
    <dgm:cxn modelId="{6BA4EBFE-22CC-4B6B-97C5-A0657AA89529}" type="presParOf" srcId="{36C20C24-4AAC-4084-8FA1-179ED17DD12B}" destId="{575C3AE2-9427-41D6-B8F4-4132D80D2220}" srcOrd="1" destOrd="0" presId="urn:microsoft.com/office/officeart/2008/layout/LinedList"/>
    <dgm:cxn modelId="{5414AE16-C393-4DFF-A00F-3C505867C01B}" type="presParOf" srcId="{5D919608-45AD-45DE-9E33-B6C382CD267E}" destId="{8C539DA2-6758-408F-BEF1-5296333BCAD6}" srcOrd="2" destOrd="0" presId="urn:microsoft.com/office/officeart/2008/layout/LinedList"/>
    <dgm:cxn modelId="{8EFE29A4-BAD6-4066-B6C9-C9B486D2551A}" type="presParOf" srcId="{5D919608-45AD-45DE-9E33-B6C382CD267E}" destId="{27E39B19-BEC0-4810-961B-FB85CCABA927}" srcOrd="3" destOrd="0" presId="urn:microsoft.com/office/officeart/2008/layout/LinedList"/>
    <dgm:cxn modelId="{EFEF9D6E-7E2C-4986-8F63-3755DE39826E}" type="presParOf" srcId="{27E39B19-BEC0-4810-961B-FB85CCABA927}" destId="{2320E066-CEEB-42D9-B4D9-51322252DBD1}" srcOrd="0" destOrd="0" presId="urn:microsoft.com/office/officeart/2008/layout/LinedList"/>
    <dgm:cxn modelId="{2FC13CC1-8897-47C8-8143-7FF86ADA74EC}" type="presParOf" srcId="{27E39B19-BEC0-4810-961B-FB85CCABA927}" destId="{97A44069-E6BC-455E-B329-9F2F53B62767}" srcOrd="1" destOrd="0" presId="urn:microsoft.com/office/officeart/2008/layout/LinedList"/>
    <dgm:cxn modelId="{87C9AD15-8726-4296-90D6-3AA8C97F64E1}" type="presParOf" srcId="{5D919608-45AD-45DE-9E33-B6C382CD267E}" destId="{995223D5-8805-4E74-9112-B277DAE95E16}" srcOrd="4" destOrd="0" presId="urn:microsoft.com/office/officeart/2008/layout/LinedList"/>
    <dgm:cxn modelId="{F06208A8-A8CE-40C4-B3A0-A9A52839E0A8}" type="presParOf" srcId="{5D919608-45AD-45DE-9E33-B6C382CD267E}" destId="{8A522DF7-659D-4EF4-93F8-7C0AC0C4CF0D}" srcOrd="5" destOrd="0" presId="urn:microsoft.com/office/officeart/2008/layout/LinedList"/>
    <dgm:cxn modelId="{78D96014-AB34-4128-B778-0BF82AFC2F7C}" type="presParOf" srcId="{8A522DF7-659D-4EF4-93F8-7C0AC0C4CF0D}" destId="{18359CE5-2047-47AB-8D0C-DFFAAD8FD5E2}" srcOrd="0" destOrd="0" presId="urn:microsoft.com/office/officeart/2008/layout/LinedList"/>
    <dgm:cxn modelId="{7FA14A8B-ABA8-4ECA-BAED-E658F6100298}" type="presParOf" srcId="{8A522DF7-659D-4EF4-93F8-7C0AC0C4CF0D}" destId="{2389CE6F-411B-4850-9573-207338596F53}" srcOrd="1" destOrd="0" presId="urn:microsoft.com/office/officeart/2008/layout/LinedList"/>
    <dgm:cxn modelId="{B55AF4D1-C5ED-432C-95DC-50202CD37F8D}" type="presParOf" srcId="{5D919608-45AD-45DE-9E33-B6C382CD267E}" destId="{D7ED9332-0E05-48E6-A5D4-817ED833DC17}" srcOrd="6" destOrd="0" presId="urn:microsoft.com/office/officeart/2008/layout/LinedList"/>
    <dgm:cxn modelId="{1FFBD9C9-654F-4414-9F0B-B17A7F2729CB}" type="presParOf" srcId="{5D919608-45AD-45DE-9E33-B6C382CD267E}" destId="{C1272391-A983-42F2-84B0-91E95590406C}" srcOrd="7" destOrd="0" presId="urn:microsoft.com/office/officeart/2008/layout/LinedList"/>
    <dgm:cxn modelId="{C3BB8326-5B7E-42B1-8218-BB393363F593}" type="presParOf" srcId="{C1272391-A983-42F2-84B0-91E95590406C}" destId="{AFE63C1C-D233-40E0-8CAF-9C239BBCD3C4}" srcOrd="0" destOrd="0" presId="urn:microsoft.com/office/officeart/2008/layout/LinedList"/>
    <dgm:cxn modelId="{36856E89-F0A5-4A24-B825-240CCC3EDCA6}" type="presParOf" srcId="{C1272391-A983-42F2-84B0-91E95590406C}" destId="{A208F758-A3F2-4948-BC92-32F13B2B7DB4}" srcOrd="1" destOrd="0" presId="urn:microsoft.com/office/officeart/2008/layout/LinedList"/>
    <dgm:cxn modelId="{A189DAAF-2BBE-440D-B42A-CE42FB66BA49}" type="presParOf" srcId="{5D919608-45AD-45DE-9E33-B6C382CD267E}" destId="{F48EEE43-28BE-4ECE-8A97-307B7F3D7695}" srcOrd="8" destOrd="0" presId="urn:microsoft.com/office/officeart/2008/layout/LinedList"/>
    <dgm:cxn modelId="{333F729D-6DB8-4E86-B4B2-F6E7043AB7ED}" type="presParOf" srcId="{5D919608-45AD-45DE-9E33-B6C382CD267E}" destId="{714F392A-265E-4C13-9724-DBE76611A00D}" srcOrd="9" destOrd="0" presId="urn:microsoft.com/office/officeart/2008/layout/LinedList"/>
    <dgm:cxn modelId="{F7677CE8-B9E5-4F9B-84E6-69A886771F94}" type="presParOf" srcId="{714F392A-265E-4C13-9724-DBE76611A00D}" destId="{9C21B965-E725-4247-9BDD-7A3A4A8E9168}" srcOrd="0" destOrd="0" presId="urn:microsoft.com/office/officeart/2008/layout/LinedList"/>
    <dgm:cxn modelId="{02CE835B-DB20-43F1-8DCA-9EB6D9B9B788}" type="presParOf" srcId="{714F392A-265E-4C13-9724-DBE76611A00D}" destId="{B0CA717D-37A2-4937-BA90-8A39992C1769}" srcOrd="1" destOrd="0" presId="urn:microsoft.com/office/officeart/2008/layout/LinedList"/>
    <dgm:cxn modelId="{2CF13B83-25FE-4F2E-B1B2-BCE98C01ABA7}" type="presParOf" srcId="{5D919608-45AD-45DE-9E33-B6C382CD267E}" destId="{3238D131-9EE3-4CCF-B5F5-97A8A5667715}" srcOrd="10" destOrd="0" presId="urn:microsoft.com/office/officeart/2008/layout/LinedList"/>
    <dgm:cxn modelId="{B32CBE76-A815-40BD-989E-FCC3CD5F0F24}" type="presParOf" srcId="{5D919608-45AD-45DE-9E33-B6C382CD267E}" destId="{13D69C09-3B76-4871-9AF9-F5B1A1D6C96D}" srcOrd="11" destOrd="0" presId="urn:microsoft.com/office/officeart/2008/layout/LinedList"/>
    <dgm:cxn modelId="{1C45D6A3-8C2F-4412-A0BA-821283E97426}" type="presParOf" srcId="{13D69C09-3B76-4871-9AF9-F5B1A1D6C96D}" destId="{5BFAC4E8-EBE7-44BA-955A-DDFD9F25A0CE}" srcOrd="0" destOrd="0" presId="urn:microsoft.com/office/officeart/2008/layout/LinedList"/>
    <dgm:cxn modelId="{D944BC6C-342E-40F1-B2E1-04FFDD815BB9}" type="presParOf" srcId="{13D69C09-3B76-4871-9AF9-F5B1A1D6C96D}" destId="{27CF25D8-4925-49B9-BC76-64AB6793E36F}" srcOrd="1" destOrd="0" presId="urn:microsoft.com/office/officeart/2008/layout/LinedList"/>
    <dgm:cxn modelId="{AB057A9E-A7F1-4D3E-9B3C-04B7A8032025}" type="presParOf" srcId="{5D919608-45AD-45DE-9E33-B6C382CD267E}" destId="{C736FC9E-EE32-42EA-A2BD-C723657659F7}" srcOrd="12" destOrd="0" presId="urn:microsoft.com/office/officeart/2008/layout/LinedList"/>
    <dgm:cxn modelId="{BBD0E3B5-1FED-471B-BFD2-5E3BCADFD049}" type="presParOf" srcId="{5D919608-45AD-45DE-9E33-B6C382CD267E}" destId="{C234BD87-BE62-4022-AE91-9FB9227B3BC2}" srcOrd="13" destOrd="0" presId="urn:microsoft.com/office/officeart/2008/layout/LinedList"/>
    <dgm:cxn modelId="{32EB79E7-28A7-485F-A850-DE3F93962B70}" type="presParOf" srcId="{C234BD87-BE62-4022-AE91-9FB9227B3BC2}" destId="{1D853DA7-4DCE-4C57-8BA7-6C1254530EC7}" srcOrd="0" destOrd="0" presId="urn:microsoft.com/office/officeart/2008/layout/LinedList"/>
    <dgm:cxn modelId="{758F1A94-1C03-4B9A-BDEB-CDBD8CEF7B56}" type="presParOf" srcId="{C234BD87-BE62-4022-AE91-9FB9227B3BC2}" destId="{F5CE6F08-4FCE-484A-9EF6-2D86B9A37865}" srcOrd="1" destOrd="0" presId="urn:microsoft.com/office/officeart/2008/layout/LinedList"/>
    <dgm:cxn modelId="{EDBDA67E-0194-43D8-B276-958DE7314573}" type="presParOf" srcId="{5D919608-45AD-45DE-9E33-B6C382CD267E}" destId="{E9667A87-0688-4263-8189-1D44D766FABE}" srcOrd="14" destOrd="0" presId="urn:microsoft.com/office/officeart/2008/layout/LinedList"/>
    <dgm:cxn modelId="{54130754-368B-4A62-9286-9438DEB4C7FC}" type="presParOf" srcId="{5D919608-45AD-45DE-9E33-B6C382CD267E}" destId="{C03B79E2-35E9-4AA1-8E9F-F97CF7BB8D7F}" srcOrd="15" destOrd="0" presId="urn:microsoft.com/office/officeart/2008/layout/LinedList"/>
    <dgm:cxn modelId="{7DA70467-462F-43DC-97B4-24AC17211786}" type="presParOf" srcId="{C03B79E2-35E9-4AA1-8E9F-F97CF7BB8D7F}" destId="{612C722B-58C5-4A4F-B4A7-DC09307D8438}" srcOrd="0" destOrd="0" presId="urn:microsoft.com/office/officeart/2008/layout/LinedList"/>
    <dgm:cxn modelId="{09760E37-5514-4D17-90CC-2BA05A11E1E2}" type="presParOf" srcId="{C03B79E2-35E9-4AA1-8E9F-F97CF7BB8D7F}" destId="{FAF1E918-FFFE-49CB-8BF3-CF573D6FF475}" srcOrd="1" destOrd="0" presId="urn:microsoft.com/office/officeart/2008/layout/LinedList"/>
    <dgm:cxn modelId="{772DE744-5737-4C94-88D5-4C5BF247239A}" type="presParOf" srcId="{5D919608-45AD-45DE-9E33-B6C382CD267E}" destId="{EEE95838-3242-4CFF-9D53-A5B2CEAA2B62}" srcOrd="16" destOrd="0" presId="urn:microsoft.com/office/officeart/2008/layout/LinedList"/>
    <dgm:cxn modelId="{DAE5D5A1-5587-4FC6-A90C-6F5788B22772}" type="presParOf" srcId="{5D919608-45AD-45DE-9E33-B6C382CD267E}" destId="{0227AF3C-31D7-4718-B254-6898A34FB948}" srcOrd="17" destOrd="0" presId="urn:microsoft.com/office/officeart/2008/layout/LinedList"/>
    <dgm:cxn modelId="{D4BDD9F5-7181-4177-B0C6-7C2DEA0410C8}" type="presParOf" srcId="{0227AF3C-31D7-4718-B254-6898A34FB948}" destId="{2AA8FADE-820B-4497-923B-60B57936E711}" srcOrd="0" destOrd="0" presId="urn:microsoft.com/office/officeart/2008/layout/LinedList"/>
    <dgm:cxn modelId="{89F13061-4CFA-4A5D-B580-99CDC80D0CF3}" type="presParOf" srcId="{0227AF3C-31D7-4718-B254-6898A34FB948}" destId="{0D34DFA7-7935-42DB-9FF5-CB87E2A157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8D4CE1D-4E41-44A1-87DE-5A509F9B7465}"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es-ES"/>
        </a:p>
      </dgm:t>
    </dgm:pt>
    <dgm:pt modelId="{47ABC57D-F087-407C-B92C-8AC8A0DB902C}">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Daño lesión</a:t>
          </a:r>
        </a:p>
        <a:p>
          <a:r>
            <a:rPr lang="es-ES" dirty="0" smtClean="0"/>
            <a:t>1737</a:t>
          </a:r>
          <a:endParaRPr lang="es-ES" dirty="0"/>
        </a:p>
      </dgm:t>
    </dgm:pt>
    <dgm:pt modelId="{F2EE87C0-FD76-4561-90B4-D6E942F7FE00}" type="parTrans" cxnId="{09558FAB-DA41-43D7-B646-55FA36931518}">
      <dgm:prSet/>
      <dgm:spPr/>
      <dgm:t>
        <a:bodyPr/>
        <a:lstStyle/>
        <a:p>
          <a:endParaRPr lang="es-ES"/>
        </a:p>
      </dgm:t>
    </dgm:pt>
    <dgm:pt modelId="{FE22856D-7783-4F4D-82F7-07C0201C922D}" type="sibTrans" cxnId="{09558FAB-DA41-43D7-B646-55FA36931518}">
      <dgm:prSet/>
      <dgm:spPr/>
      <dgm:t>
        <a:bodyPr/>
        <a:lstStyle/>
        <a:p>
          <a:endParaRPr lang="es-ES"/>
        </a:p>
      </dgm:t>
    </dgm:pt>
    <dgm:pt modelId="{F82FE438-EF66-47D9-9899-1B43CFF3A76D}">
      <dgm:prSet phldrT="[Texto]"/>
      <dgm:spPr/>
      <dgm:t>
        <a:bodyPr/>
        <a:lstStyle/>
        <a:p>
          <a:r>
            <a:rPr lang="es-ES" dirty="0" smtClean="0"/>
            <a:t>Patrimonio</a:t>
          </a:r>
        </a:p>
        <a:p>
          <a:r>
            <a:rPr lang="es-ES" dirty="0" smtClean="0"/>
            <a:t>1737/1738 1º pár.</a:t>
          </a:r>
          <a:endParaRPr lang="es-ES" dirty="0"/>
        </a:p>
      </dgm:t>
    </dgm:pt>
    <dgm:pt modelId="{412CE005-DC41-4A20-BF25-FA6D985F2A87}" type="parTrans" cxnId="{51512621-1131-4163-88DE-9213AF55FFE3}">
      <dgm:prSet/>
      <dgm:spPr/>
      <dgm:t>
        <a:bodyPr/>
        <a:lstStyle/>
        <a:p>
          <a:endParaRPr lang="es-ES"/>
        </a:p>
      </dgm:t>
    </dgm:pt>
    <dgm:pt modelId="{0C4584FA-DAD1-48A2-B16C-C3838180F633}" type="sibTrans" cxnId="{51512621-1131-4163-88DE-9213AF55FFE3}">
      <dgm:prSet/>
      <dgm:spPr/>
      <dgm:t>
        <a:bodyPr/>
        <a:lstStyle/>
        <a:p>
          <a:endParaRPr lang="es-ES"/>
        </a:p>
      </dgm:t>
    </dgm:pt>
    <dgm:pt modelId="{0B7F7349-116A-46B1-8211-1E8253830686}">
      <dgm:prSet phldrT="[Texto]"/>
      <dgm:spPr/>
      <dgm:t>
        <a:bodyPr/>
        <a:lstStyle/>
        <a:p>
          <a:r>
            <a:rPr lang="es-ES" dirty="0" smtClean="0"/>
            <a:t>Daño emergente</a:t>
          </a:r>
          <a:endParaRPr lang="es-ES" dirty="0"/>
        </a:p>
      </dgm:t>
    </dgm:pt>
    <dgm:pt modelId="{40782B7F-D4C2-4B5F-B5B0-94D27BB303AA}" type="parTrans" cxnId="{2A44F87A-0141-4B75-B622-E992767730C4}">
      <dgm:prSet/>
      <dgm:spPr/>
      <dgm:t>
        <a:bodyPr/>
        <a:lstStyle/>
        <a:p>
          <a:endParaRPr lang="es-ES"/>
        </a:p>
      </dgm:t>
    </dgm:pt>
    <dgm:pt modelId="{9BECFA5C-C145-4AEE-A4A7-D461C5CF9548}" type="sibTrans" cxnId="{2A44F87A-0141-4B75-B622-E992767730C4}">
      <dgm:prSet/>
      <dgm:spPr/>
      <dgm:t>
        <a:bodyPr/>
        <a:lstStyle/>
        <a:p>
          <a:endParaRPr lang="es-ES"/>
        </a:p>
      </dgm:t>
    </dgm:pt>
    <dgm:pt modelId="{73A9403B-D363-4441-A8E3-5312E0D449B7}">
      <dgm:prSet phldrT="[Texto]"/>
      <dgm:spPr/>
      <dgm:t>
        <a:bodyPr/>
        <a:lstStyle/>
        <a:p>
          <a:r>
            <a:rPr lang="es-ES" dirty="0" smtClean="0"/>
            <a:t>Lucro cesante</a:t>
          </a:r>
          <a:endParaRPr lang="es-ES" dirty="0"/>
        </a:p>
      </dgm:t>
    </dgm:pt>
    <dgm:pt modelId="{EA0A6096-4816-4EA3-AFA9-005788F25830}" type="parTrans" cxnId="{4881C090-EB90-49EC-866E-6A696B73888D}">
      <dgm:prSet/>
      <dgm:spPr/>
      <dgm:t>
        <a:bodyPr/>
        <a:lstStyle/>
        <a:p>
          <a:endParaRPr lang="es-ES"/>
        </a:p>
      </dgm:t>
    </dgm:pt>
    <dgm:pt modelId="{7A9AFD2B-226D-4813-8C7F-9EB35B4EB741}" type="sibTrans" cxnId="{4881C090-EB90-49EC-866E-6A696B73888D}">
      <dgm:prSet/>
      <dgm:spPr/>
      <dgm:t>
        <a:bodyPr/>
        <a:lstStyle/>
        <a:p>
          <a:endParaRPr lang="es-ES"/>
        </a:p>
      </dgm:t>
    </dgm:pt>
    <dgm:pt modelId="{62C0BD65-EED4-4A75-A5C6-7877AA95AB79}">
      <dgm:prSet phldrT="[Texto]"/>
      <dgm:spPr/>
      <dgm:t>
        <a:bodyPr/>
        <a:lstStyle/>
        <a:p>
          <a:r>
            <a:rPr lang="es-ES" dirty="0" smtClean="0"/>
            <a:t>Persona</a:t>
          </a:r>
        </a:p>
        <a:p>
          <a:r>
            <a:rPr lang="es-ES" dirty="0" smtClean="0"/>
            <a:t>1737/ 1738 2º pár.</a:t>
          </a:r>
          <a:endParaRPr lang="es-ES" dirty="0"/>
        </a:p>
      </dgm:t>
    </dgm:pt>
    <dgm:pt modelId="{49E59468-9C0C-41F6-ACE8-3D101ACD3ECC}" type="parTrans" cxnId="{6BF8EE01-E65B-4363-B32D-0EA0D5C6A316}">
      <dgm:prSet/>
      <dgm:spPr/>
      <dgm:t>
        <a:bodyPr/>
        <a:lstStyle/>
        <a:p>
          <a:endParaRPr lang="es-ES"/>
        </a:p>
      </dgm:t>
    </dgm:pt>
    <dgm:pt modelId="{7E1045A7-7CF3-4579-A312-F97C138620AD}" type="sibTrans" cxnId="{6BF8EE01-E65B-4363-B32D-0EA0D5C6A316}">
      <dgm:prSet/>
      <dgm:spPr/>
      <dgm:t>
        <a:bodyPr/>
        <a:lstStyle/>
        <a:p>
          <a:endParaRPr lang="es-ES"/>
        </a:p>
      </dgm:t>
    </dgm:pt>
    <dgm:pt modelId="{94A9FD5C-1CE5-49A3-8E57-8F15A8D3348B}">
      <dgm:prSet phldrT="[Texto]"/>
      <dgm:spPr/>
      <dgm:t>
        <a:bodyPr/>
        <a:lstStyle/>
        <a:p>
          <a:r>
            <a:rPr lang="es-ES" dirty="0" err="1" smtClean="0"/>
            <a:t>Dchos</a:t>
          </a:r>
          <a:r>
            <a:rPr lang="es-ES" dirty="0" smtClean="0"/>
            <a:t> </a:t>
          </a:r>
          <a:r>
            <a:rPr lang="es-ES" dirty="0" err="1" smtClean="0"/>
            <a:t>personalísmos</a:t>
          </a:r>
          <a:endParaRPr lang="es-ES" dirty="0"/>
        </a:p>
      </dgm:t>
    </dgm:pt>
    <dgm:pt modelId="{0833F67C-5049-43D4-9192-47C0DFA36269}" type="parTrans" cxnId="{397291EA-E509-43CD-A49A-C23AF8CE5E4F}">
      <dgm:prSet/>
      <dgm:spPr/>
      <dgm:t>
        <a:bodyPr/>
        <a:lstStyle/>
        <a:p>
          <a:endParaRPr lang="es-ES"/>
        </a:p>
      </dgm:t>
    </dgm:pt>
    <dgm:pt modelId="{7EDC3E56-459B-4631-B300-EDBD4C481158}" type="sibTrans" cxnId="{397291EA-E509-43CD-A49A-C23AF8CE5E4F}">
      <dgm:prSet/>
      <dgm:spPr/>
      <dgm:t>
        <a:bodyPr/>
        <a:lstStyle/>
        <a:p>
          <a:endParaRPr lang="es-ES"/>
        </a:p>
      </dgm:t>
    </dgm:pt>
    <dgm:pt modelId="{4FD1D85E-8E95-41A9-AB81-FBF75B53A565}">
      <dgm:prSet/>
      <dgm:spPr/>
      <dgm:t>
        <a:bodyPr/>
        <a:lstStyle/>
        <a:p>
          <a:r>
            <a:rPr lang="es-ES" dirty="0" smtClean="0"/>
            <a:t>chance</a:t>
          </a:r>
          <a:endParaRPr lang="es-ES" dirty="0"/>
        </a:p>
      </dgm:t>
    </dgm:pt>
    <dgm:pt modelId="{994400F8-C127-47A6-9565-4E8BCD6A3D67}" type="parTrans" cxnId="{DD4E93E2-6238-43DB-8FAF-9619EEE85E9A}">
      <dgm:prSet/>
      <dgm:spPr/>
      <dgm:t>
        <a:bodyPr/>
        <a:lstStyle/>
        <a:p>
          <a:endParaRPr lang="es-ES"/>
        </a:p>
      </dgm:t>
    </dgm:pt>
    <dgm:pt modelId="{EBD1108A-C108-4196-9E79-AE6554DFDBAA}" type="sibTrans" cxnId="{DD4E93E2-6238-43DB-8FAF-9619EEE85E9A}">
      <dgm:prSet/>
      <dgm:spPr/>
      <dgm:t>
        <a:bodyPr/>
        <a:lstStyle/>
        <a:p>
          <a:endParaRPr lang="es-ES"/>
        </a:p>
      </dgm:t>
    </dgm:pt>
    <dgm:pt modelId="{315DD08B-DDD6-4D54-A7E0-FD9A17608296}">
      <dgm:prSet/>
      <dgm:spPr/>
      <dgm:t>
        <a:bodyPr/>
        <a:lstStyle/>
        <a:p>
          <a:r>
            <a:rPr lang="es-ES" dirty="0" smtClean="0"/>
            <a:t>Integridad personal</a:t>
          </a:r>
          <a:endParaRPr lang="es-ES" dirty="0"/>
        </a:p>
      </dgm:t>
    </dgm:pt>
    <dgm:pt modelId="{BC795099-8EE2-43C9-A48F-A37BDE8CD7DC}" type="parTrans" cxnId="{11B20438-739B-458C-8D04-447F53F32B44}">
      <dgm:prSet/>
      <dgm:spPr/>
      <dgm:t>
        <a:bodyPr/>
        <a:lstStyle/>
        <a:p>
          <a:endParaRPr lang="es-ES"/>
        </a:p>
      </dgm:t>
    </dgm:pt>
    <dgm:pt modelId="{CF2073AC-D246-4789-8DE7-83DEBD377C12}" type="sibTrans" cxnId="{11B20438-739B-458C-8D04-447F53F32B44}">
      <dgm:prSet/>
      <dgm:spPr/>
      <dgm:t>
        <a:bodyPr/>
        <a:lstStyle/>
        <a:p>
          <a:endParaRPr lang="es-ES"/>
        </a:p>
      </dgm:t>
    </dgm:pt>
    <dgm:pt modelId="{4B25CAF8-5B68-4655-AA7C-D8AFAE08F8FF}">
      <dgm:prSet/>
      <dgm:spPr/>
      <dgm:t>
        <a:bodyPr/>
        <a:lstStyle/>
        <a:p>
          <a:r>
            <a:rPr lang="es-ES" dirty="0" smtClean="0"/>
            <a:t>Salud sicofísica</a:t>
          </a:r>
          <a:endParaRPr lang="es-ES" dirty="0"/>
        </a:p>
      </dgm:t>
    </dgm:pt>
    <dgm:pt modelId="{069305A6-C94C-4CE3-992B-2F595B18CD36}" type="parTrans" cxnId="{A6D338BE-8C06-48A0-8090-CD176AE9BF9A}">
      <dgm:prSet/>
      <dgm:spPr/>
      <dgm:t>
        <a:bodyPr/>
        <a:lstStyle/>
        <a:p>
          <a:endParaRPr lang="es-ES"/>
        </a:p>
      </dgm:t>
    </dgm:pt>
    <dgm:pt modelId="{975B66F0-DE2A-474D-A73D-B97B8FA5B613}" type="sibTrans" cxnId="{A6D338BE-8C06-48A0-8090-CD176AE9BF9A}">
      <dgm:prSet/>
      <dgm:spPr/>
      <dgm:t>
        <a:bodyPr/>
        <a:lstStyle/>
        <a:p>
          <a:endParaRPr lang="es-ES"/>
        </a:p>
      </dgm:t>
    </dgm:pt>
    <dgm:pt modelId="{28A67952-D6A8-4C4B-AB2A-7D8B05F18B70}">
      <dgm:prSet/>
      <dgm:spPr/>
      <dgm:t>
        <a:bodyPr/>
        <a:lstStyle/>
        <a:p>
          <a:r>
            <a:rPr lang="es-ES" dirty="0" smtClean="0"/>
            <a:t>Afectaciones espirituales legítimas</a:t>
          </a:r>
          <a:endParaRPr lang="es-ES" dirty="0"/>
        </a:p>
      </dgm:t>
    </dgm:pt>
    <dgm:pt modelId="{3B73C9EF-1E65-4E17-982C-0C85EED7784C}" type="parTrans" cxnId="{AE5BF760-BD49-496A-B76A-5B5BB143A981}">
      <dgm:prSet/>
      <dgm:spPr/>
      <dgm:t>
        <a:bodyPr/>
        <a:lstStyle/>
        <a:p>
          <a:endParaRPr lang="es-ES"/>
        </a:p>
      </dgm:t>
    </dgm:pt>
    <dgm:pt modelId="{91956B42-9D2C-451E-8CAE-D9863978F8AA}" type="sibTrans" cxnId="{AE5BF760-BD49-496A-B76A-5B5BB143A981}">
      <dgm:prSet/>
      <dgm:spPr/>
      <dgm:t>
        <a:bodyPr/>
        <a:lstStyle/>
        <a:p>
          <a:endParaRPr lang="es-ES"/>
        </a:p>
      </dgm:t>
    </dgm:pt>
    <dgm:pt modelId="{059A9858-7D62-4DFA-AE81-8EDD8AFF8021}">
      <dgm:prSet/>
      <dgm:spPr/>
      <dgm:t>
        <a:bodyPr/>
        <a:lstStyle/>
        <a:p>
          <a:r>
            <a:rPr lang="es-ES" dirty="0" smtClean="0"/>
            <a:t>Proyecto de vida</a:t>
          </a:r>
          <a:endParaRPr lang="es-ES" dirty="0"/>
        </a:p>
      </dgm:t>
    </dgm:pt>
    <dgm:pt modelId="{2049C31E-C45B-4A4C-8486-ED72C8330A89}" type="parTrans" cxnId="{6A343CDF-EF36-4D1B-87F8-78A8F12E663B}">
      <dgm:prSet/>
      <dgm:spPr/>
      <dgm:t>
        <a:bodyPr/>
        <a:lstStyle/>
        <a:p>
          <a:endParaRPr lang="es-ES"/>
        </a:p>
      </dgm:t>
    </dgm:pt>
    <dgm:pt modelId="{906A71D7-16C9-416F-AAF5-B4DBED74BFC6}" type="sibTrans" cxnId="{6A343CDF-EF36-4D1B-87F8-78A8F12E663B}">
      <dgm:prSet/>
      <dgm:spPr/>
      <dgm:t>
        <a:bodyPr/>
        <a:lstStyle/>
        <a:p>
          <a:endParaRPr lang="es-ES"/>
        </a:p>
      </dgm:t>
    </dgm:pt>
    <dgm:pt modelId="{ADE2F00F-45CA-497D-9196-42AB97007D34}" type="pres">
      <dgm:prSet presAssocID="{C8D4CE1D-4E41-44A1-87DE-5A509F9B7465}" presName="diagram" presStyleCnt="0">
        <dgm:presLayoutVars>
          <dgm:chPref val="1"/>
          <dgm:dir/>
          <dgm:animOne val="branch"/>
          <dgm:animLvl val="lvl"/>
          <dgm:resizeHandles val="exact"/>
        </dgm:presLayoutVars>
      </dgm:prSet>
      <dgm:spPr/>
      <dgm:t>
        <a:bodyPr/>
        <a:lstStyle/>
        <a:p>
          <a:endParaRPr lang="es-ES"/>
        </a:p>
      </dgm:t>
    </dgm:pt>
    <dgm:pt modelId="{48338DA9-A34D-4222-A961-28BE94B8E5AA}" type="pres">
      <dgm:prSet presAssocID="{47ABC57D-F087-407C-B92C-8AC8A0DB902C}" presName="root1" presStyleCnt="0"/>
      <dgm:spPr/>
    </dgm:pt>
    <dgm:pt modelId="{9343D78E-FAC9-47B9-BC16-BDCAA349035A}" type="pres">
      <dgm:prSet presAssocID="{47ABC57D-F087-407C-B92C-8AC8A0DB902C}" presName="LevelOneTextNode" presStyleLbl="node0" presStyleIdx="0" presStyleCnt="1" custScaleY="142372">
        <dgm:presLayoutVars>
          <dgm:chPref val="3"/>
        </dgm:presLayoutVars>
      </dgm:prSet>
      <dgm:spPr/>
      <dgm:t>
        <a:bodyPr/>
        <a:lstStyle/>
        <a:p>
          <a:endParaRPr lang="es-ES"/>
        </a:p>
      </dgm:t>
    </dgm:pt>
    <dgm:pt modelId="{A67EE0BF-1533-4A03-BB81-636D7F10BA94}" type="pres">
      <dgm:prSet presAssocID="{47ABC57D-F087-407C-B92C-8AC8A0DB902C}" presName="level2hierChild" presStyleCnt="0"/>
      <dgm:spPr/>
    </dgm:pt>
    <dgm:pt modelId="{B74EDFC0-5169-4DF3-80CF-17AAC223C5C3}" type="pres">
      <dgm:prSet presAssocID="{412CE005-DC41-4A20-BF25-FA6D985F2A87}" presName="conn2-1" presStyleLbl="parChTrans1D2" presStyleIdx="0" presStyleCnt="2"/>
      <dgm:spPr/>
      <dgm:t>
        <a:bodyPr/>
        <a:lstStyle/>
        <a:p>
          <a:endParaRPr lang="es-ES"/>
        </a:p>
      </dgm:t>
    </dgm:pt>
    <dgm:pt modelId="{4D6F5EF8-AD85-4CD8-878E-3A2D6A1A85ED}" type="pres">
      <dgm:prSet presAssocID="{412CE005-DC41-4A20-BF25-FA6D985F2A87}" presName="connTx" presStyleLbl="parChTrans1D2" presStyleIdx="0" presStyleCnt="2"/>
      <dgm:spPr/>
      <dgm:t>
        <a:bodyPr/>
        <a:lstStyle/>
        <a:p>
          <a:endParaRPr lang="es-ES"/>
        </a:p>
      </dgm:t>
    </dgm:pt>
    <dgm:pt modelId="{96AD6813-25F0-40DE-9131-1BB51E2CA849}" type="pres">
      <dgm:prSet presAssocID="{F82FE438-EF66-47D9-9899-1B43CFF3A76D}" presName="root2" presStyleCnt="0"/>
      <dgm:spPr/>
    </dgm:pt>
    <dgm:pt modelId="{FF4F813E-4030-4A77-AA63-860FDF582F04}" type="pres">
      <dgm:prSet presAssocID="{F82FE438-EF66-47D9-9899-1B43CFF3A76D}" presName="LevelTwoTextNode" presStyleLbl="node2" presStyleIdx="0" presStyleCnt="2">
        <dgm:presLayoutVars>
          <dgm:chPref val="3"/>
        </dgm:presLayoutVars>
      </dgm:prSet>
      <dgm:spPr/>
      <dgm:t>
        <a:bodyPr/>
        <a:lstStyle/>
        <a:p>
          <a:endParaRPr lang="es-ES"/>
        </a:p>
      </dgm:t>
    </dgm:pt>
    <dgm:pt modelId="{90E7D98B-F3AD-4CEC-83BE-7758703563DC}" type="pres">
      <dgm:prSet presAssocID="{F82FE438-EF66-47D9-9899-1B43CFF3A76D}" presName="level3hierChild" presStyleCnt="0"/>
      <dgm:spPr/>
    </dgm:pt>
    <dgm:pt modelId="{5BB4C8DC-CD78-4012-BC03-0255E4A2CBB5}" type="pres">
      <dgm:prSet presAssocID="{40782B7F-D4C2-4B5F-B5B0-94D27BB303AA}" presName="conn2-1" presStyleLbl="parChTrans1D3" presStyleIdx="0" presStyleCnt="8"/>
      <dgm:spPr/>
      <dgm:t>
        <a:bodyPr/>
        <a:lstStyle/>
        <a:p>
          <a:endParaRPr lang="es-ES"/>
        </a:p>
      </dgm:t>
    </dgm:pt>
    <dgm:pt modelId="{E6D0E7AD-FCE7-49F9-A1F8-231F4D332666}" type="pres">
      <dgm:prSet presAssocID="{40782B7F-D4C2-4B5F-B5B0-94D27BB303AA}" presName="connTx" presStyleLbl="parChTrans1D3" presStyleIdx="0" presStyleCnt="8"/>
      <dgm:spPr/>
      <dgm:t>
        <a:bodyPr/>
        <a:lstStyle/>
        <a:p>
          <a:endParaRPr lang="es-ES"/>
        </a:p>
      </dgm:t>
    </dgm:pt>
    <dgm:pt modelId="{65B0FE16-D946-4815-89D9-9656F24E2D90}" type="pres">
      <dgm:prSet presAssocID="{0B7F7349-116A-46B1-8211-1E8253830686}" presName="root2" presStyleCnt="0"/>
      <dgm:spPr/>
    </dgm:pt>
    <dgm:pt modelId="{346573BC-DC12-4319-821D-5F980CE39D9C}" type="pres">
      <dgm:prSet presAssocID="{0B7F7349-116A-46B1-8211-1E8253830686}" presName="LevelTwoTextNode" presStyleLbl="node3" presStyleIdx="0" presStyleCnt="8">
        <dgm:presLayoutVars>
          <dgm:chPref val="3"/>
        </dgm:presLayoutVars>
      </dgm:prSet>
      <dgm:spPr/>
      <dgm:t>
        <a:bodyPr/>
        <a:lstStyle/>
        <a:p>
          <a:endParaRPr lang="es-ES"/>
        </a:p>
      </dgm:t>
    </dgm:pt>
    <dgm:pt modelId="{B56463D7-F031-4CA6-8E72-D6AD97372B72}" type="pres">
      <dgm:prSet presAssocID="{0B7F7349-116A-46B1-8211-1E8253830686}" presName="level3hierChild" presStyleCnt="0"/>
      <dgm:spPr/>
    </dgm:pt>
    <dgm:pt modelId="{1F5AD8CB-3538-4821-84FD-1565BB682730}" type="pres">
      <dgm:prSet presAssocID="{EA0A6096-4816-4EA3-AFA9-005788F25830}" presName="conn2-1" presStyleLbl="parChTrans1D3" presStyleIdx="1" presStyleCnt="8"/>
      <dgm:spPr/>
      <dgm:t>
        <a:bodyPr/>
        <a:lstStyle/>
        <a:p>
          <a:endParaRPr lang="es-ES"/>
        </a:p>
      </dgm:t>
    </dgm:pt>
    <dgm:pt modelId="{20345B69-A99B-4BDD-A42A-7B44661B1B9F}" type="pres">
      <dgm:prSet presAssocID="{EA0A6096-4816-4EA3-AFA9-005788F25830}" presName="connTx" presStyleLbl="parChTrans1D3" presStyleIdx="1" presStyleCnt="8"/>
      <dgm:spPr/>
      <dgm:t>
        <a:bodyPr/>
        <a:lstStyle/>
        <a:p>
          <a:endParaRPr lang="es-ES"/>
        </a:p>
      </dgm:t>
    </dgm:pt>
    <dgm:pt modelId="{A2F98252-3957-439C-96A2-59B1A24083F6}" type="pres">
      <dgm:prSet presAssocID="{73A9403B-D363-4441-A8E3-5312E0D449B7}" presName="root2" presStyleCnt="0"/>
      <dgm:spPr/>
    </dgm:pt>
    <dgm:pt modelId="{FE44515F-B3BC-426D-832D-C7D003D7E360}" type="pres">
      <dgm:prSet presAssocID="{73A9403B-D363-4441-A8E3-5312E0D449B7}" presName="LevelTwoTextNode" presStyleLbl="node3" presStyleIdx="1" presStyleCnt="8">
        <dgm:presLayoutVars>
          <dgm:chPref val="3"/>
        </dgm:presLayoutVars>
      </dgm:prSet>
      <dgm:spPr/>
      <dgm:t>
        <a:bodyPr/>
        <a:lstStyle/>
        <a:p>
          <a:endParaRPr lang="es-ES"/>
        </a:p>
      </dgm:t>
    </dgm:pt>
    <dgm:pt modelId="{E7DB100B-EF7F-4FCA-86BF-4BD19E4F17B9}" type="pres">
      <dgm:prSet presAssocID="{73A9403B-D363-4441-A8E3-5312E0D449B7}" presName="level3hierChild" presStyleCnt="0"/>
      <dgm:spPr/>
    </dgm:pt>
    <dgm:pt modelId="{6972D3F1-1F01-4C00-82A1-6F56BE4EF233}" type="pres">
      <dgm:prSet presAssocID="{994400F8-C127-47A6-9565-4E8BCD6A3D67}" presName="conn2-1" presStyleLbl="parChTrans1D3" presStyleIdx="2" presStyleCnt="8"/>
      <dgm:spPr/>
      <dgm:t>
        <a:bodyPr/>
        <a:lstStyle/>
        <a:p>
          <a:endParaRPr lang="es-ES"/>
        </a:p>
      </dgm:t>
    </dgm:pt>
    <dgm:pt modelId="{8C720002-98AC-424C-A80E-724CBDE875DF}" type="pres">
      <dgm:prSet presAssocID="{994400F8-C127-47A6-9565-4E8BCD6A3D67}" presName="connTx" presStyleLbl="parChTrans1D3" presStyleIdx="2" presStyleCnt="8"/>
      <dgm:spPr/>
      <dgm:t>
        <a:bodyPr/>
        <a:lstStyle/>
        <a:p>
          <a:endParaRPr lang="es-ES"/>
        </a:p>
      </dgm:t>
    </dgm:pt>
    <dgm:pt modelId="{53520E95-40F6-4701-A973-A84A98773827}" type="pres">
      <dgm:prSet presAssocID="{4FD1D85E-8E95-41A9-AB81-FBF75B53A565}" presName="root2" presStyleCnt="0"/>
      <dgm:spPr/>
    </dgm:pt>
    <dgm:pt modelId="{9DD3847B-969E-4FC2-BB21-6DAC95691164}" type="pres">
      <dgm:prSet presAssocID="{4FD1D85E-8E95-41A9-AB81-FBF75B53A565}" presName="LevelTwoTextNode" presStyleLbl="node3" presStyleIdx="2" presStyleCnt="8">
        <dgm:presLayoutVars>
          <dgm:chPref val="3"/>
        </dgm:presLayoutVars>
      </dgm:prSet>
      <dgm:spPr/>
      <dgm:t>
        <a:bodyPr/>
        <a:lstStyle/>
        <a:p>
          <a:endParaRPr lang="es-ES"/>
        </a:p>
      </dgm:t>
    </dgm:pt>
    <dgm:pt modelId="{A93907DD-1874-4D42-ADC2-C6684C766F7A}" type="pres">
      <dgm:prSet presAssocID="{4FD1D85E-8E95-41A9-AB81-FBF75B53A565}" presName="level3hierChild" presStyleCnt="0"/>
      <dgm:spPr/>
    </dgm:pt>
    <dgm:pt modelId="{0CCD2997-0329-4298-ABD3-1686579601C5}" type="pres">
      <dgm:prSet presAssocID="{49E59468-9C0C-41F6-ACE8-3D101ACD3ECC}" presName="conn2-1" presStyleLbl="parChTrans1D2" presStyleIdx="1" presStyleCnt="2"/>
      <dgm:spPr/>
      <dgm:t>
        <a:bodyPr/>
        <a:lstStyle/>
        <a:p>
          <a:endParaRPr lang="es-ES"/>
        </a:p>
      </dgm:t>
    </dgm:pt>
    <dgm:pt modelId="{31326994-0892-4C18-8730-F40AF204472D}" type="pres">
      <dgm:prSet presAssocID="{49E59468-9C0C-41F6-ACE8-3D101ACD3ECC}" presName="connTx" presStyleLbl="parChTrans1D2" presStyleIdx="1" presStyleCnt="2"/>
      <dgm:spPr/>
      <dgm:t>
        <a:bodyPr/>
        <a:lstStyle/>
        <a:p>
          <a:endParaRPr lang="es-ES"/>
        </a:p>
      </dgm:t>
    </dgm:pt>
    <dgm:pt modelId="{185ADBFD-81DA-4E10-934D-1E9550BA2CCA}" type="pres">
      <dgm:prSet presAssocID="{62C0BD65-EED4-4A75-A5C6-7877AA95AB79}" presName="root2" presStyleCnt="0"/>
      <dgm:spPr/>
    </dgm:pt>
    <dgm:pt modelId="{12BAF3B3-E089-4F00-84DB-CB82836413FC}" type="pres">
      <dgm:prSet presAssocID="{62C0BD65-EED4-4A75-A5C6-7877AA95AB79}" presName="LevelTwoTextNode" presStyleLbl="node2" presStyleIdx="1" presStyleCnt="2">
        <dgm:presLayoutVars>
          <dgm:chPref val="3"/>
        </dgm:presLayoutVars>
      </dgm:prSet>
      <dgm:spPr/>
      <dgm:t>
        <a:bodyPr/>
        <a:lstStyle/>
        <a:p>
          <a:endParaRPr lang="es-ES"/>
        </a:p>
      </dgm:t>
    </dgm:pt>
    <dgm:pt modelId="{A84817E8-100C-4161-A5F6-B01DF8EC0E1C}" type="pres">
      <dgm:prSet presAssocID="{62C0BD65-EED4-4A75-A5C6-7877AA95AB79}" presName="level3hierChild" presStyleCnt="0"/>
      <dgm:spPr/>
    </dgm:pt>
    <dgm:pt modelId="{D27054E3-BBBB-4B9B-BC04-CFEE477614AE}" type="pres">
      <dgm:prSet presAssocID="{0833F67C-5049-43D4-9192-47C0DFA36269}" presName="conn2-1" presStyleLbl="parChTrans1D3" presStyleIdx="3" presStyleCnt="8"/>
      <dgm:spPr/>
      <dgm:t>
        <a:bodyPr/>
        <a:lstStyle/>
        <a:p>
          <a:endParaRPr lang="es-ES"/>
        </a:p>
      </dgm:t>
    </dgm:pt>
    <dgm:pt modelId="{4E05D012-E3DB-49A3-843D-B181BF8F8F55}" type="pres">
      <dgm:prSet presAssocID="{0833F67C-5049-43D4-9192-47C0DFA36269}" presName="connTx" presStyleLbl="parChTrans1D3" presStyleIdx="3" presStyleCnt="8"/>
      <dgm:spPr/>
      <dgm:t>
        <a:bodyPr/>
        <a:lstStyle/>
        <a:p>
          <a:endParaRPr lang="es-ES"/>
        </a:p>
      </dgm:t>
    </dgm:pt>
    <dgm:pt modelId="{30F89793-585A-45F3-8909-E3BBC36CD593}" type="pres">
      <dgm:prSet presAssocID="{94A9FD5C-1CE5-49A3-8E57-8F15A8D3348B}" presName="root2" presStyleCnt="0"/>
      <dgm:spPr/>
    </dgm:pt>
    <dgm:pt modelId="{0D093071-D50C-4B9C-B3E8-AE6D5BFC1648}" type="pres">
      <dgm:prSet presAssocID="{94A9FD5C-1CE5-49A3-8E57-8F15A8D3348B}" presName="LevelTwoTextNode" presStyleLbl="node3" presStyleIdx="3" presStyleCnt="8">
        <dgm:presLayoutVars>
          <dgm:chPref val="3"/>
        </dgm:presLayoutVars>
      </dgm:prSet>
      <dgm:spPr/>
      <dgm:t>
        <a:bodyPr/>
        <a:lstStyle/>
        <a:p>
          <a:endParaRPr lang="es-ES"/>
        </a:p>
      </dgm:t>
    </dgm:pt>
    <dgm:pt modelId="{17341D6A-E8F3-478C-89DD-5669EA81AA9F}" type="pres">
      <dgm:prSet presAssocID="{94A9FD5C-1CE5-49A3-8E57-8F15A8D3348B}" presName="level3hierChild" presStyleCnt="0"/>
      <dgm:spPr/>
    </dgm:pt>
    <dgm:pt modelId="{A31C8BB6-2386-43A0-80F4-3BC5846F4146}" type="pres">
      <dgm:prSet presAssocID="{BC795099-8EE2-43C9-A48F-A37BDE8CD7DC}" presName="conn2-1" presStyleLbl="parChTrans1D3" presStyleIdx="4" presStyleCnt="8"/>
      <dgm:spPr/>
      <dgm:t>
        <a:bodyPr/>
        <a:lstStyle/>
        <a:p>
          <a:endParaRPr lang="es-ES"/>
        </a:p>
      </dgm:t>
    </dgm:pt>
    <dgm:pt modelId="{68A4C8C7-4365-4266-9290-43FB4F107F45}" type="pres">
      <dgm:prSet presAssocID="{BC795099-8EE2-43C9-A48F-A37BDE8CD7DC}" presName="connTx" presStyleLbl="parChTrans1D3" presStyleIdx="4" presStyleCnt="8"/>
      <dgm:spPr/>
      <dgm:t>
        <a:bodyPr/>
        <a:lstStyle/>
        <a:p>
          <a:endParaRPr lang="es-ES"/>
        </a:p>
      </dgm:t>
    </dgm:pt>
    <dgm:pt modelId="{ED81E99B-9E39-48AC-9627-5CFD972A48C3}" type="pres">
      <dgm:prSet presAssocID="{315DD08B-DDD6-4D54-A7E0-FD9A17608296}" presName="root2" presStyleCnt="0"/>
      <dgm:spPr/>
    </dgm:pt>
    <dgm:pt modelId="{39F6E2B0-89E6-46B8-B71A-4AD35AE209F8}" type="pres">
      <dgm:prSet presAssocID="{315DD08B-DDD6-4D54-A7E0-FD9A17608296}" presName="LevelTwoTextNode" presStyleLbl="node3" presStyleIdx="4" presStyleCnt="8">
        <dgm:presLayoutVars>
          <dgm:chPref val="3"/>
        </dgm:presLayoutVars>
      </dgm:prSet>
      <dgm:spPr/>
      <dgm:t>
        <a:bodyPr/>
        <a:lstStyle/>
        <a:p>
          <a:endParaRPr lang="es-ES"/>
        </a:p>
      </dgm:t>
    </dgm:pt>
    <dgm:pt modelId="{50E67AC9-0955-4F80-9FFB-B133632CBEE1}" type="pres">
      <dgm:prSet presAssocID="{315DD08B-DDD6-4D54-A7E0-FD9A17608296}" presName="level3hierChild" presStyleCnt="0"/>
      <dgm:spPr/>
    </dgm:pt>
    <dgm:pt modelId="{BC459678-40C2-4D74-BCF9-7D33F8D0AE37}" type="pres">
      <dgm:prSet presAssocID="{069305A6-C94C-4CE3-992B-2F595B18CD36}" presName="conn2-1" presStyleLbl="parChTrans1D3" presStyleIdx="5" presStyleCnt="8"/>
      <dgm:spPr/>
      <dgm:t>
        <a:bodyPr/>
        <a:lstStyle/>
        <a:p>
          <a:endParaRPr lang="es-ES"/>
        </a:p>
      </dgm:t>
    </dgm:pt>
    <dgm:pt modelId="{9B9920C8-BA2F-4B8E-AA9E-445F8A5DF8D4}" type="pres">
      <dgm:prSet presAssocID="{069305A6-C94C-4CE3-992B-2F595B18CD36}" presName="connTx" presStyleLbl="parChTrans1D3" presStyleIdx="5" presStyleCnt="8"/>
      <dgm:spPr/>
      <dgm:t>
        <a:bodyPr/>
        <a:lstStyle/>
        <a:p>
          <a:endParaRPr lang="es-ES"/>
        </a:p>
      </dgm:t>
    </dgm:pt>
    <dgm:pt modelId="{C10305E4-EF6F-4F31-BA7A-C9B4C863808E}" type="pres">
      <dgm:prSet presAssocID="{4B25CAF8-5B68-4655-AA7C-D8AFAE08F8FF}" presName="root2" presStyleCnt="0"/>
      <dgm:spPr/>
    </dgm:pt>
    <dgm:pt modelId="{FEA93814-FE06-4642-B1EE-6145A0E025C6}" type="pres">
      <dgm:prSet presAssocID="{4B25CAF8-5B68-4655-AA7C-D8AFAE08F8FF}" presName="LevelTwoTextNode" presStyleLbl="node3" presStyleIdx="5" presStyleCnt="8">
        <dgm:presLayoutVars>
          <dgm:chPref val="3"/>
        </dgm:presLayoutVars>
      </dgm:prSet>
      <dgm:spPr/>
      <dgm:t>
        <a:bodyPr/>
        <a:lstStyle/>
        <a:p>
          <a:endParaRPr lang="es-ES"/>
        </a:p>
      </dgm:t>
    </dgm:pt>
    <dgm:pt modelId="{8DEA1792-A614-45E5-9881-33AEC44D5594}" type="pres">
      <dgm:prSet presAssocID="{4B25CAF8-5B68-4655-AA7C-D8AFAE08F8FF}" presName="level3hierChild" presStyleCnt="0"/>
      <dgm:spPr/>
    </dgm:pt>
    <dgm:pt modelId="{E39E5F3B-847A-4482-920A-89B839CEC6FC}" type="pres">
      <dgm:prSet presAssocID="{3B73C9EF-1E65-4E17-982C-0C85EED7784C}" presName="conn2-1" presStyleLbl="parChTrans1D3" presStyleIdx="6" presStyleCnt="8"/>
      <dgm:spPr/>
      <dgm:t>
        <a:bodyPr/>
        <a:lstStyle/>
        <a:p>
          <a:endParaRPr lang="es-ES"/>
        </a:p>
      </dgm:t>
    </dgm:pt>
    <dgm:pt modelId="{96437382-43D4-4C80-9BFD-7E8CB7374DE3}" type="pres">
      <dgm:prSet presAssocID="{3B73C9EF-1E65-4E17-982C-0C85EED7784C}" presName="connTx" presStyleLbl="parChTrans1D3" presStyleIdx="6" presStyleCnt="8"/>
      <dgm:spPr/>
      <dgm:t>
        <a:bodyPr/>
        <a:lstStyle/>
        <a:p>
          <a:endParaRPr lang="es-ES"/>
        </a:p>
      </dgm:t>
    </dgm:pt>
    <dgm:pt modelId="{ADFFCB49-498C-4DBB-90C3-33A79975AAE5}" type="pres">
      <dgm:prSet presAssocID="{28A67952-D6A8-4C4B-AB2A-7D8B05F18B70}" presName="root2" presStyleCnt="0"/>
      <dgm:spPr/>
    </dgm:pt>
    <dgm:pt modelId="{39C1B511-5F1F-4A31-9072-E87BFAE9BEE0}" type="pres">
      <dgm:prSet presAssocID="{28A67952-D6A8-4C4B-AB2A-7D8B05F18B70}" presName="LevelTwoTextNode" presStyleLbl="node3" presStyleIdx="6" presStyleCnt="8">
        <dgm:presLayoutVars>
          <dgm:chPref val="3"/>
        </dgm:presLayoutVars>
      </dgm:prSet>
      <dgm:spPr/>
      <dgm:t>
        <a:bodyPr/>
        <a:lstStyle/>
        <a:p>
          <a:endParaRPr lang="es-ES"/>
        </a:p>
      </dgm:t>
    </dgm:pt>
    <dgm:pt modelId="{EF7E79B9-30D8-4609-BFF6-9A6DB18F50F0}" type="pres">
      <dgm:prSet presAssocID="{28A67952-D6A8-4C4B-AB2A-7D8B05F18B70}" presName="level3hierChild" presStyleCnt="0"/>
      <dgm:spPr/>
    </dgm:pt>
    <dgm:pt modelId="{E1CFA2FC-AEDA-4054-AB9F-D989BD1322ED}" type="pres">
      <dgm:prSet presAssocID="{2049C31E-C45B-4A4C-8486-ED72C8330A89}" presName="conn2-1" presStyleLbl="parChTrans1D3" presStyleIdx="7" presStyleCnt="8"/>
      <dgm:spPr/>
      <dgm:t>
        <a:bodyPr/>
        <a:lstStyle/>
        <a:p>
          <a:endParaRPr lang="es-ES"/>
        </a:p>
      </dgm:t>
    </dgm:pt>
    <dgm:pt modelId="{E456BC9E-A582-4A75-ACDF-B13BFB465C93}" type="pres">
      <dgm:prSet presAssocID="{2049C31E-C45B-4A4C-8486-ED72C8330A89}" presName="connTx" presStyleLbl="parChTrans1D3" presStyleIdx="7" presStyleCnt="8"/>
      <dgm:spPr/>
      <dgm:t>
        <a:bodyPr/>
        <a:lstStyle/>
        <a:p>
          <a:endParaRPr lang="es-ES"/>
        </a:p>
      </dgm:t>
    </dgm:pt>
    <dgm:pt modelId="{E2D79FF8-E1E1-4F6C-BC85-715459574740}" type="pres">
      <dgm:prSet presAssocID="{059A9858-7D62-4DFA-AE81-8EDD8AFF8021}" presName="root2" presStyleCnt="0"/>
      <dgm:spPr/>
    </dgm:pt>
    <dgm:pt modelId="{A5FC5EB1-6FB1-401A-8FC4-0AE3CE477E05}" type="pres">
      <dgm:prSet presAssocID="{059A9858-7D62-4DFA-AE81-8EDD8AFF8021}" presName="LevelTwoTextNode" presStyleLbl="node3" presStyleIdx="7" presStyleCnt="8">
        <dgm:presLayoutVars>
          <dgm:chPref val="3"/>
        </dgm:presLayoutVars>
      </dgm:prSet>
      <dgm:spPr/>
      <dgm:t>
        <a:bodyPr/>
        <a:lstStyle/>
        <a:p>
          <a:endParaRPr lang="es-ES"/>
        </a:p>
      </dgm:t>
    </dgm:pt>
    <dgm:pt modelId="{1031A86E-D54B-49DD-8051-72F3D97A79BA}" type="pres">
      <dgm:prSet presAssocID="{059A9858-7D62-4DFA-AE81-8EDD8AFF8021}" presName="level3hierChild" presStyleCnt="0"/>
      <dgm:spPr/>
    </dgm:pt>
  </dgm:ptLst>
  <dgm:cxnLst>
    <dgm:cxn modelId="{51FE1D94-512D-4E3B-B395-B4D9905503C2}" type="presOf" srcId="{0833F67C-5049-43D4-9192-47C0DFA36269}" destId="{4E05D012-E3DB-49A3-843D-B181BF8F8F55}" srcOrd="1" destOrd="0" presId="urn:microsoft.com/office/officeart/2005/8/layout/hierarchy2"/>
    <dgm:cxn modelId="{397291EA-E509-43CD-A49A-C23AF8CE5E4F}" srcId="{62C0BD65-EED4-4A75-A5C6-7877AA95AB79}" destId="{94A9FD5C-1CE5-49A3-8E57-8F15A8D3348B}" srcOrd="0" destOrd="0" parTransId="{0833F67C-5049-43D4-9192-47C0DFA36269}" sibTransId="{7EDC3E56-459B-4631-B300-EDBD4C481158}"/>
    <dgm:cxn modelId="{B6C8B7CB-9E0D-4041-813D-EEDDFB7A583E}" type="presOf" srcId="{49E59468-9C0C-41F6-ACE8-3D101ACD3ECC}" destId="{0CCD2997-0329-4298-ABD3-1686579601C5}" srcOrd="0" destOrd="0" presId="urn:microsoft.com/office/officeart/2005/8/layout/hierarchy2"/>
    <dgm:cxn modelId="{91750B1B-82A0-46A5-812B-26D4E71119E2}" type="presOf" srcId="{EA0A6096-4816-4EA3-AFA9-005788F25830}" destId="{1F5AD8CB-3538-4821-84FD-1565BB682730}" srcOrd="0" destOrd="0" presId="urn:microsoft.com/office/officeart/2005/8/layout/hierarchy2"/>
    <dgm:cxn modelId="{B840997C-E0C9-4FDB-99AF-4A357AEF13D6}" type="presOf" srcId="{94A9FD5C-1CE5-49A3-8E57-8F15A8D3348B}" destId="{0D093071-D50C-4B9C-B3E8-AE6D5BFC1648}" srcOrd="0" destOrd="0" presId="urn:microsoft.com/office/officeart/2005/8/layout/hierarchy2"/>
    <dgm:cxn modelId="{9585AD0A-B54E-4E65-B6EC-E74DAA841BCC}" type="presOf" srcId="{4B25CAF8-5B68-4655-AA7C-D8AFAE08F8FF}" destId="{FEA93814-FE06-4642-B1EE-6145A0E025C6}" srcOrd="0" destOrd="0" presId="urn:microsoft.com/office/officeart/2005/8/layout/hierarchy2"/>
    <dgm:cxn modelId="{92D78CB6-C95C-4C71-BF68-F3A18558EAFA}" type="presOf" srcId="{2049C31E-C45B-4A4C-8486-ED72C8330A89}" destId="{E456BC9E-A582-4A75-ACDF-B13BFB465C93}" srcOrd="1" destOrd="0" presId="urn:microsoft.com/office/officeart/2005/8/layout/hierarchy2"/>
    <dgm:cxn modelId="{26067942-0EA5-4649-A6EC-814803CAE530}" type="presOf" srcId="{0B7F7349-116A-46B1-8211-1E8253830686}" destId="{346573BC-DC12-4319-821D-5F980CE39D9C}" srcOrd="0" destOrd="0" presId="urn:microsoft.com/office/officeart/2005/8/layout/hierarchy2"/>
    <dgm:cxn modelId="{F22F9753-448E-4B7D-BD58-0EEE11291860}" type="presOf" srcId="{315DD08B-DDD6-4D54-A7E0-FD9A17608296}" destId="{39F6E2B0-89E6-46B8-B71A-4AD35AE209F8}" srcOrd="0" destOrd="0" presId="urn:microsoft.com/office/officeart/2005/8/layout/hierarchy2"/>
    <dgm:cxn modelId="{3E0222E9-284C-42BD-99A1-428F6DA404C8}" type="presOf" srcId="{F82FE438-EF66-47D9-9899-1B43CFF3A76D}" destId="{FF4F813E-4030-4A77-AA63-860FDF582F04}" srcOrd="0" destOrd="0" presId="urn:microsoft.com/office/officeart/2005/8/layout/hierarchy2"/>
    <dgm:cxn modelId="{37C922BF-99B5-4DD4-AA30-390CA55B1ACE}" type="presOf" srcId="{47ABC57D-F087-407C-B92C-8AC8A0DB902C}" destId="{9343D78E-FAC9-47B9-BC16-BDCAA349035A}" srcOrd="0" destOrd="0" presId="urn:microsoft.com/office/officeart/2005/8/layout/hierarchy2"/>
    <dgm:cxn modelId="{11B20438-739B-458C-8D04-447F53F32B44}" srcId="{62C0BD65-EED4-4A75-A5C6-7877AA95AB79}" destId="{315DD08B-DDD6-4D54-A7E0-FD9A17608296}" srcOrd="1" destOrd="0" parTransId="{BC795099-8EE2-43C9-A48F-A37BDE8CD7DC}" sibTransId="{CF2073AC-D246-4789-8DE7-83DEBD377C12}"/>
    <dgm:cxn modelId="{4881C090-EB90-49EC-866E-6A696B73888D}" srcId="{F82FE438-EF66-47D9-9899-1B43CFF3A76D}" destId="{73A9403B-D363-4441-A8E3-5312E0D449B7}" srcOrd="1" destOrd="0" parTransId="{EA0A6096-4816-4EA3-AFA9-005788F25830}" sibTransId="{7A9AFD2B-226D-4813-8C7F-9EB35B4EB741}"/>
    <dgm:cxn modelId="{F9CE5E84-EC1C-477E-9528-EE616AFE56B6}" type="presOf" srcId="{059A9858-7D62-4DFA-AE81-8EDD8AFF8021}" destId="{A5FC5EB1-6FB1-401A-8FC4-0AE3CE477E05}" srcOrd="0" destOrd="0" presId="urn:microsoft.com/office/officeart/2005/8/layout/hierarchy2"/>
    <dgm:cxn modelId="{0FD60EF9-0A6E-4B63-8D2F-E2E796C2C8F7}" type="presOf" srcId="{4FD1D85E-8E95-41A9-AB81-FBF75B53A565}" destId="{9DD3847B-969E-4FC2-BB21-6DAC95691164}" srcOrd="0" destOrd="0" presId="urn:microsoft.com/office/officeart/2005/8/layout/hierarchy2"/>
    <dgm:cxn modelId="{AE5BF760-BD49-496A-B76A-5B5BB143A981}" srcId="{62C0BD65-EED4-4A75-A5C6-7877AA95AB79}" destId="{28A67952-D6A8-4C4B-AB2A-7D8B05F18B70}" srcOrd="3" destOrd="0" parTransId="{3B73C9EF-1E65-4E17-982C-0C85EED7784C}" sibTransId="{91956B42-9D2C-451E-8CAE-D9863978F8AA}"/>
    <dgm:cxn modelId="{BA705446-24BB-42EF-A4E8-52B6DCCECDE2}" type="presOf" srcId="{994400F8-C127-47A6-9565-4E8BCD6A3D67}" destId="{8C720002-98AC-424C-A80E-724CBDE875DF}" srcOrd="1" destOrd="0" presId="urn:microsoft.com/office/officeart/2005/8/layout/hierarchy2"/>
    <dgm:cxn modelId="{11FA0C15-8C2A-4D74-AA71-2DC4DD9FD087}" type="presOf" srcId="{412CE005-DC41-4A20-BF25-FA6D985F2A87}" destId="{B74EDFC0-5169-4DF3-80CF-17AAC223C5C3}" srcOrd="0" destOrd="0" presId="urn:microsoft.com/office/officeart/2005/8/layout/hierarchy2"/>
    <dgm:cxn modelId="{6A343CDF-EF36-4D1B-87F8-78A8F12E663B}" srcId="{62C0BD65-EED4-4A75-A5C6-7877AA95AB79}" destId="{059A9858-7D62-4DFA-AE81-8EDD8AFF8021}" srcOrd="4" destOrd="0" parTransId="{2049C31E-C45B-4A4C-8486-ED72C8330A89}" sibTransId="{906A71D7-16C9-416F-AAF5-B4DBED74BFC6}"/>
    <dgm:cxn modelId="{51512621-1131-4163-88DE-9213AF55FFE3}" srcId="{47ABC57D-F087-407C-B92C-8AC8A0DB902C}" destId="{F82FE438-EF66-47D9-9899-1B43CFF3A76D}" srcOrd="0" destOrd="0" parTransId="{412CE005-DC41-4A20-BF25-FA6D985F2A87}" sibTransId="{0C4584FA-DAD1-48A2-B16C-C3838180F633}"/>
    <dgm:cxn modelId="{E39734ED-4638-42A3-A9E9-A7B4438B433E}" type="presOf" srcId="{069305A6-C94C-4CE3-992B-2F595B18CD36}" destId="{9B9920C8-BA2F-4B8E-AA9E-445F8A5DF8D4}" srcOrd="1" destOrd="0" presId="urn:microsoft.com/office/officeart/2005/8/layout/hierarchy2"/>
    <dgm:cxn modelId="{F160543D-60A4-4193-B12D-C489CAED73C6}" type="presOf" srcId="{40782B7F-D4C2-4B5F-B5B0-94D27BB303AA}" destId="{5BB4C8DC-CD78-4012-BC03-0255E4A2CBB5}" srcOrd="0" destOrd="0" presId="urn:microsoft.com/office/officeart/2005/8/layout/hierarchy2"/>
    <dgm:cxn modelId="{DD4E93E2-6238-43DB-8FAF-9619EEE85E9A}" srcId="{F82FE438-EF66-47D9-9899-1B43CFF3A76D}" destId="{4FD1D85E-8E95-41A9-AB81-FBF75B53A565}" srcOrd="2" destOrd="0" parTransId="{994400F8-C127-47A6-9565-4E8BCD6A3D67}" sibTransId="{EBD1108A-C108-4196-9E79-AE6554DFDBAA}"/>
    <dgm:cxn modelId="{2147DA8E-FCEE-46A6-96E1-C06D9163B076}" type="presOf" srcId="{49E59468-9C0C-41F6-ACE8-3D101ACD3ECC}" destId="{31326994-0892-4C18-8730-F40AF204472D}" srcOrd="1" destOrd="0" presId="urn:microsoft.com/office/officeart/2005/8/layout/hierarchy2"/>
    <dgm:cxn modelId="{FA438116-0DC6-4714-BDC7-53B5BB09518F}" type="presOf" srcId="{069305A6-C94C-4CE3-992B-2F595B18CD36}" destId="{BC459678-40C2-4D74-BCF9-7D33F8D0AE37}" srcOrd="0" destOrd="0" presId="urn:microsoft.com/office/officeart/2005/8/layout/hierarchy2"/>
    <dgm:cxn modelId="{B4AD22D7-27AA-48C8-A959-3CA79E16BF16}" type="presOf" srcId="{62C0BD65-EED4-4A75-A5C6-7877AA95AB79}" destId="{12BAF3B3-E089-4F00-84DB-CB82836413FC}" srcOrd="0" destOrd="0" presId="urn:microsoft.com/office/officeart/2005/8/layout/hierarchy2"/>
    <dgm:cxn modelId="{31A98AE6-7709-448E-A8C5-76B9EF7779DA}" type="presOf" srcId="{40782B7F-D4C2-4B5F-B5B0-94D27BB303AA}" destId="{E6D0E7AD-FCE7-49F9-A1F8-231F4D332666}" srcOrd="1" destOrd="0" presId="urn:microsoft.com/office/officeart/2005/8/layout/hierarchy2"/>
    <dgm:cxn modelId="{59748EB4-4AB1-4E2F-93E0-2F80AD3D1108}" type="presOf" srcId="{0833F67C-5049-43D4-9192-47C0DFA36269}" destId="{D27054E3-BBBB-4B9B-BC04-CFEE477614AE}" srcOrd="0" destOrd="0" presId="urn:microsoft.com/office/officeart/2005/8/layout/hierarchy2"/>
    <dgm:cxn modelId="{57D944C3-C8EB-4EAF-9D44-E6CC1E71733C}" type="presOf" srcId="{412CE005-DC41-4A20-BF25-FA6D985F2A87}" destId="{4D6F5EF8-AD85-4CD8-878E-3A2D6A1A85ED}" srcOrd="1" destOrd="0" presId="urn:microsoft.com/office/officeart/2005/8/layout/hierarchy2"/>
    <dgm:cxn modelId="{A3AD1E6D-C2A9-4703-8EA3-D510DE0774BD}" type="presOf" srcId="{BC795099-8EE2-43C9-A48F-A37BDE8CD7DC}" destId="{A31C8BB6-2386-43A0-80F4-3BC5846F4146}" srcOrd="0" destOrd="0" presId="urn:microsoft.com/office/officeart/2005/8/layout/hierarchy2"/>
    <dgm:cxn modelId="{52BFB3E5-F1AA-405D-87F9-75D8F7ECF963}" type="presOf" srcId="{994400F8-C127-47A6-9565-4E8BCD6A3D67}" destId="{6972D3F1-1F01-4C00-82A1-6F56BE4EF233}" srcOrd="0" destOrd="0" presId="urn:microsoft.com/office/officeart/2005/8/layout/hierarchy2"/>
    <dgm:cxn modelId="{E5E73027-1097-4D50-BBA8-698175795BB9}" type="presOf" srcId="{3B73C9EF-1E65-4E17-982C-0C85EED7784C}" destId="{96437382-43D4-4C80-9BFD-7E8CB7374DE3}" srcOrd="1" destOrd="0" presId="urn:microsoft.com/office/officeart/2005/8/layout/hierarchy2"/>
    <dgm:cxn modelId="{D4021AEB-0ED2-4C5B-98DA-03ED4E6608F9}" type="presOf" srcId="{C8D4CE1D-4E41-44A1-87DE-5A509F9B7465}" destId="{ADE2F00F-45CA-497D-9196-42AB97007D34}" srcOrd="0" destOrd="0" presId="urn:microsoft.com/office/officeart/2005/8/layout/hierarchy2"/>
    <dgm:cxn modelId="{D3F51B28-B680-4ECF-B913-4DFD7DD03B5C}" type="presOf" srcId="{28A67952-D6A8-4C4B-AB2A-7D8B05F18B70}" destId="{39C1B511-5F1F-4A31-9072-E87BFAE9BEE0}" srcOrd="0" destOrd="0" presId="urn:microsoft.com/office/officeart/2005/8/layout/hierarchy2"/>
    <dgm:cxn modelId="{6BF8EE01-E65B-4363-B32D-0EA0D5C6A316}" srcId="{47ABC57D-F087-407C-B92C-8AC8A0DB902C}" destId="{62C0BD65-EED4-4A75-A5C6-7877AA95AB79}" srcOrd="1" destOrd="0" parTransId="{49E59468-9C0C-41F6-ACE8-3D101ACD3ECC}" sibTransId="{7E1045A7-7CF3-4579-A312-F97C138620AD}"/>
    <dgm:cxn modelId="{F518D126-8C25-40B0-80ED-925BAE9EAF64}" type="presOf" srcId="{73A9403B-D363-4441-A8E3-5312E0D449B7}" destId="{FE44515F-B3BC-426D-832D-C7D003D7E360}" srcOrd="0" destOrd="0" presId="urn:microsoft.com/office/officeart/2005/8/layout/hierarchy2"/>
    <dgm:cxn modelId="{793A417B-69D6-4A84-AE3A-25D8A482F6BF}" type="presOf" srcId="{EA0A6096-4816-4EA3-AFA9-005788F25830}" destId="{20345B69-A99B-4BDD-A42A-7B44661B1B9F}" srcOrd="1" destOrd="0" presId="urn:microsoft.com/office/officeart/2005/8/layout/hierarchy2"/>
    <dgm:cxn modelId="{A6D338BE-8C06-48A0-8090-CD176AE9BF9A}" srcId="{62C0BD65-EED4-4A75-A5C6-7877AA95AB79}" destId="{4B25CAF8-5B68-4655-AA7C-D8AFAE08F8FF}" srcOrd="2" destOrd="0" parTransId="{069305A6-C94C-4CE3-992B-2F595B18CD36}" sibTransId="{975B66F0-DE2A-474D-A73D-B97B8FA5B613}"/>
    <dgm:cxn modelId="{EA18FC92-944E-40EA-BF07-D1892C43C061}" type="presOf" srcId="{BC795099-8EE2-43C9-A48F-A37BDE8CD7DC}" destId="{68A4C8C7-4365-4266-9290-43FB4F107F45}" srcOrd="1" destOrd="0" presId="urn:microsoft.com/office/officeart/2005/8/layout/hierarchy2"/>
    <dgm:cxn modelId="{09558FAB-DA41-43D7-B646-55FA36931518}" srcId="{C8D4CE1D-4E41-44A1-87DE-5A509F9B7465}" destId="{47ABC57D-F087-407C-B92C-8AC8A0DB902C}" srcOrd="0" destOrd="0" parTransId="{F2EE87C0-FD76-4561-90B4-D6E942F7FE00}" sibTransId="{FE22856D-7783-4F4D-82F7-07C0201C922D}"/>
    <dgm:cxn modelId="{2A44F87A-0141-4B75-B622-E992767730C4}" srcId="{F82FE438-EF66-47D9-9899-1B43CFF3A76D}" destId="{0B7F7349-116A-46B1-8211-1E8253830686}" srcOrd="0" destOrd="0" parTransId="{40782B7F-D4C2-4B5F-B5B0-94D27BB303AA}" sibTransId="{9BECFA5C-C145-4AEE-A4A7-D461C5CF9548}"/>
    <dgm:cxn modelId="{926C2A4F-BCF5-44A7-91C8-270863F2FDFE}" type="presOf" srcId="{2049C31E-C45B-4A4C-8486-ED72C8330A89}" destId="{E1CFA2FC-AEDA-4054-AB9F-D989BD1322ED}" srcOrd="0" destOrd="0" presId="urn:microsoft.com/office/officeart/2005/8/layout/hierarchy2"/>
    <dgm:cxn modelId="{C871009B-9B51-4132-86DC-82452F3B8C44}" type="presOf" srcId="{3B73C9EF-1E65-4E17-982C-0C85EED7784C}" destId="{E39E5F3B-847A-4482-920A-89B839CEC6FC}" srcOrd="0" destOrd="0" presId="urn:microsoft.com/office/officeart/2005/8/layout/hierarchy2"/>
    <dgm:cxn modelId="{A6EA3B4D-8868-497B-8EFB-19656BE4129C}" type="presParOf" srcId="{ADE2F00F-45CA-497D-9196-42AB97007D34}" destId="{48338DA9-A34D-4222-A961-28BE94B8E5AA}" srcOrd="0" destOrd="0" presId="urn:microsoft.com/office/officeart/2005/8/layout/hierarchy2"/>
    <dgm:cxn modelId="{589D3345-EA3B-439D-8C42-6B8E42672DC1}" type="presParOf" srcId="{48338DA9-A34D-4222-A961-28BE94B8E5AA}" destId="{9343D78E-FAC9-47B9-BC16-BDCAA349035A}" srcOrd="0" destOrd="0" presId="urn:microsoft.com/office/officeart/2005/8/layout/hierarchy2"/>
    <dgm:cxn modelId="{DE63676D-8C88-482C-8C8D-258DEEAD6419}" type="presParOf" srcId="{48338DA9-A34D-4222-A961-28BE94B8E5AA}" destId="{A67EE0BF-1533-4A03-BB81-636D7F10BA94}" srcOrd="1" destOrd="0" presId="urn:microsoft.com/office/officeart/2005/8/layout/hierarchy2"/>
    <dgm:cxn modelId="{17D2DC62-3153-4D80-9255-D53D62C6CE2B}" type="presParOf" srcId="{A67EE0BF-1533-4A03-BB81-636D7F10BA94}" destId="{B74EDFC0-5169-4DF3-80CF-17AAC223C5C3}" srcOrd="0" destOrd="0" presId="urn:microsoft.com/office/officeart/2005/8/layout/hierarchy2"/>
    <dgm:cxn modelId="{A87FCFBF-0F86-4144-A240-619F5E4E0E7D}" type="presParOf" srcId="{B74EDFC0-5169-4DF3-80CF-17AAC223C5C3}" destId="{4D6F5EF8-AD85-4CD8-878E-3A2D6A1A85ED}" srcOrd="0" destOrd="0" presId="urn:microsoft.com/office/officeart/2005/8/layout/hierarchy2"/>
    <dgm:cxn modelId="{48D681DA-E5BA-42FE-837C-7C376408FB3A}" type="presParOf" srcId="{A67EE0BF-1533-4A03-BB81-636D7F10BA94}" destId="{96AD6813-25F0-40DE-9131-1BB51E2CA849}" srcOrd="1" destOrd="0" presId="urn:microsoft.com/office/officeart/2005/8/layout/hierarchy2"/>
    <dgm:cxn modelId="{2124DFD4-18CC-408B-B725-786860EBA7A7}" type="presParOf" srcId="{96AD6813-25F0-40DE-9131-1BB51E2CA849}" destId="{FF4F813E-4030-4A77-AA63-860FDF582F04}" srcOrd="0" destOrd="0" presId="urn:microsoft.com/office/officeart/2005/8/layout/hierarchy2"/>
    <dgm:cxn modelId="{F7772B90-EA9A-48FB-97A3-5FA91CD96866}" type="presParOf" srcId="{96AD6813-25F0-40DE-9131-1BB51E2CA849}" destId="{90E7D98B-F3AD-4CEC-83BE-7758703563DC}" srcOrd="1" destOrd="0" presId="urn:microsoft.com/office/officeart/2005/8/layout/hierarchy2"/>
    <dgm:cxn modelId="{4BD7B376-AB03-4D8F-BD2A-7BB5A8E873E0}" type="presParOf" srcId="{90E7D98B-F3AD-4CEC-83BE-7758703563DC}" destId="{5BB4C8DC-CD78-4012-BC03-0255E4A2CBB5}" srcOrd="0" destOrd="0" presId="urn:microsoft.com/office/officeart/2005/8/layout/hierarchy2"/>
    <dgm:cxn modelId="{24D624E7-97C7-41A2-B2EB-ACE9904F4C4F}" type="presParOf" srcId="{5BB4C8DC-CD78-4012-BC03-0255E4A2CBB5}" destId="{E6D0E7AD-FCE7-49F9-A1F8-231F4D332666}" srcOrd="0" destOrd="0" presId="urn:microsoft.com/office/officeart/2005/8/layout/hierarchy2"/>
    <dgm:cxn modelId="{DE6D78C1-DCCB-4A3B-B277-7526BA76C7DE}" type="presParOf" srcId="{90E7D98B-F3AD-4CEC-83BE-7758703563DC}" destId="{65B0FE16-D946-4815-89D9-9656F24E2D90}" srcOrd="1" destOrd="0" presId="urn:microsoft.com/office/officeart/2005/8/layout/hierarchy2"/>
    <dgm:cxn modelId="{142BAFC2-EC75-4492-A58E-9757606921F5}" type="presParOf" srcId="{65B0FE16-D946-4815-89D9-9656F24E2D90}" destId="{346573BC-DC12-4319-821D-5F980CE39D9C}" srcOrd="0" destOrd="0" presId="urn:microsoft.com/office/officeart/2005/8/layout/hierarchy2"/>
    <dgm:cxn modelId="{5705F6FF-61C5-44EF-BEAD-412F675D6B41}" type="presParOf" srcId="{65B0FE16-D946-4815-89D9-9656F24E2D90}" destId="{B56463D7-F031-4CA6-8E72-D6AD97372B72}" srcOrd="1" destOrd="0" presId="urn:microsoft.com/office/officeart/2005/8/layout/hierarchy2"/>
    <dgm:cxn modelId="{CF14140D-ADB9-42E2-B019-4C6AA3089113}" type="presParOf" srcId="{90E7D98B-F3AD-4CEC-83BE-7758703563DC}" destId="{1F5AD8CB-3538-4821-84FD-1565BB682730}" srcOrd="2" destOrd="0" presId="urn:microsoft.com/office/officeart/2005/8/layout/hierarchy2"/>
    <dgm:cxn modelId="{FF6F31FD-2760-4660-9996-90527947BF8A}" type="presParOf" srcId="{1F5AD8CB-3538-4821-84FD-1565BB682730}" destId="{20345B69-A99B-4BDD-A42A-7B44661B1B9F}" srcOrd="0" destOrd="0" presId="urn:microsoft.com/office/officeart/2005/8/layout/hierarchy2"/>
    <dgm:cxn modelId="{D3DB0088-CC9B-4412-956A-64A4BA730CDF}" type="presParOf" srcId="{90E7D98B-F3AD-4CEC-83BE-7758703563DC}" destId="{A2F98252-3957-439C-96A2-59B1A24083F6}" srcOrd="3" destOrd="0" presId="urn:microsoft.com/office/officeart/2005/8/layout/hierarchy2"/>
    <dgm:cxn modelId="{354FE750-B642-4C73-9BDA-47246C4C2ABF}" type="presParOf" srcId="{A2F98252-3957-439C-96A2-59B1A24083F6}" destId="{FE44515F-B3BC-426D-832D-C7D003D7E360}" srcOrd="0" destOrd="0" presId="urn:microsoft.com/office/officeart/2005/8/layout/hierarchy2"/>
    <dgm:cxn modelId="{153F418C-0696-4E0F-AE28-4C621535B09D}" type="presParOf" srcId="{A2F98252-3957-439C-96A2-59B1A24083F6}" destId="{E7DB100B-EF7F-4FCA-86BF-4BD19E4F17B9}" srcOrd="1" destOrd="0" presId="urn:microsoft.com/office/officeart/2005/8/layout/hierarchy2"/>
    <dgm:cxn modelId="{1B3C5EC0-9743-458A-BF24-4D2643C2F12C}" type="presParOf" srcId="{90E7D98B-F3AD-4CEC-83BE-7758703563DC}" destId="{6972D3F1-1F01-4C00-82A1-6F56BE4EF233}" srcOrd="4" destOrd="0" presId="urn:microsoft.com/office/officeart/2005/8/layout/hierarchy2"/>
    <dgm:cxn modelId="{6E76C36C-022A-4645-A465-654D073C10EB}" type="presParOf" srcId="{6972D3F1-1F01-4C00-82A1-6F56BE4EF233}" destId="{8C720002-98AC-424C-A80E-724CBDE875DF}" srcOrd="0" destOrd="0" presId="urn:microsoft.com/office/officeart/2005/8/layout/hierarchy2"/>
    <dgm:cxn modelId="{6EB9CA0D-2874-45C2-846A-47024B958DBF}" type="presParOf" srcId="{90E7D98B-F3AD-4CEC-83BE-7758703563DC}" destId="{53520E95-40F6-4701-A973-A84A98773827}" srcOrd="5" destOrd="0" presId="urn:microsoft.com/office/officeart/2005/8/layout/hierarchy2"/>
    <dgm:cxn modelId="{175E0EBE-E760-4179-86D3-78BB3D9CC0FA}" type="presParOf" srcId="{53520E95-40F6-4701-A973-A84A98773827}" destId="{9DD3847B-969E-4FC2-BB21-6DAC95691164}" srcOrd="0" destOrd="0" presId="urn:microsoft.com/office/officeart/2005/8/layout/hierarchy2"/>
    <dgm:cxn modelId="{FF134A19-A4FC-4F8D-AB38-41F973447688}" type="presParOf" srcId="{53520E95-40F6-4701-A973-A84A98773827}" destId="{A93907DD-1874-4D42-ADC2-C6684C766F7A}" srcOrd="1" destOrd="0" presId="urn:microsoft.com/office/officeart/2005/8/layout/hierarchy2"/>
    <dgm:cxn modelId="{79651E99-AD86-439D-8220-A793480EF5AC}" type="presParOf" srcId="{A67EE0BF-1533-4A03-BB81-636D7F10BA94}" destId="{0CCD2997-0329-4298-ABD3-1686579601C5}" srcOrd="2" destOrd="0" presId="urn:microsoft.com/office/officeart/2005/8/layout/hierarchy2"/>
    <dgm:cxn modelId="{0DAA8D8B-C777-4210-B2CB-D5774E04EC25}" type="presParOf" srcId="{0CCD2997-0329-4298-ABD3-1686579601C5}" destId="{31326994-0892-4C18-8730-F40AF204472D}" srcOrd="0" destOrd="0" presId="urn:microsoft.com/office/officeart/2005/8/layout/hierarchy2"/>
    <dgm:cxn modelId="{BECA0F9C-1338-4399-ABCC-0FA432194D33}" type="presParOf" srcId="{A67EE0BF-1533-4A03-BB81-636D7F10BA94}" destId="{185ADBFD-81DA-4E10-934D-1E9550BA2CCA}" srcOrd="3" destOrd="0" presId="urn:microsoft.com/office/officeart/2005/8/layout/hierarchy2"/>
    <dgm:cxn modelId="{A0F9BC56-01D3-4444-BEE3-4880D7EDDDA4}" type="presParOf" srcId="{185ADBFD-81DA-4E10-934D-1E9550BA2CCA}" destId="{12BAF3B3-E089-4F00-84DB-CB82836413FC}" srcOrd="0" destOrd="0" presId="urn:microsoft.com/office/officeart/2005/8/layout/hierarchy2"/>
    <dgm:cxn modelId="{2E26860B-03CB-4408-8A4D-83AFEA56A602}" type="presParOf" srcId="{185ADBFD-81DA-4E10-934D-1E9550BA2CCA}" destId="{A84817E8-100C-4161-A5F6-B01DF8EC0E1C}" srcOrd="1" destOrd="0" presId="urn:microsoft.com/office/officeart/2005/8/layout/hierarchy2"/>
    <dgm:cxn modelId="{EB1C4A65-65B3-4718-A0FD-7047E3A5B986}" type="presParOf" srcId="{A84817E8-100C-4161-A5F6-B01DF8EC0E1C}" destId="{D27054E3-BBBB-4B9B-BC04-CFEE477614AE}" srcOrd="0" destOrd="0" presId="urn:microsoft.com/office/officeart/2005/8/layout/hierarchy2"/>
    <dgm:cxn modelId="{A5951CBE-91F0-43DA-99B1-8B55021A5103}" type="presParOf" srcId="{D27054E3-BBBB-4B9B-BC04-CFEE477614AE}" destId="{4E05D012-E3DB-49A3-843D-B181BF8F8F55}" srcOrd="0" destOrd="0" presId="urn:microsoft.com/office/officeart/2005/8/layout/hierarchy2"/>
    <dgm:cxn modelId="{808A38A6-59E2-4822-A9BD-82E6E4260AE9}" type="presParOf" srcId="{A84817E8-100C-4161-A5F6-B01DF8EC0E1C}" destId="{30F89793-585A-45F3-8909-E3BBC36CD593}" srcOrd="1" destOrd="0" presId="urn:microsoft.com/office/officeart/2005/8/layout/hierarchy2"/>
    <dgm:cxn modelId="{D0F7DDC0-0576-44D1-A730-4D206DC044D0}" type="presParOf" srcId="{30F89793-585A-45F3-8909-E3BBC36CD593}" destId="{0D093071-D50C-4B9C-B3E8-AE6D5BFC1648}" srcOrd="0" destOrd="0" presId="urn:microsoft.com/office/officeart/2005/8/layout/hierarchy2"/>
    <dgm:cxn modelId="{BDCAA760-EB5C-480C-BC76-86AE46F6808B}" type="presParOf" srcId="{30F89793-585A-45F3-8909-E3BBC36CD593}" destId="{17341D6A-E8F3-478C-89DD-5669EA81AA9F}" srcOrd="1" destOrd="0" presId="urn:microsoft.com/office/officeart/2005/8/layout/hierarchy2"/>
    <dgm:cxn modelId="{34BB740B-5D5E-48A0-B21A-D3757F04EA1F}" type="presParOf" srcId="{A84817E8-100C-4161-A5F6-B01DF8EC0E1C}" destId="{A31C8BB6-2386-43A0-80F4-3BC5846F4146}" srcOrd="2" destOrd="0" presId="urn:microsoft.com/office/officeart/2005/8/layout/hierarchy2"/>
    <dgm:cxn modelId="{9F1D19D1-DEEA-47D5-9836-4325BCA10266}" type="presParOf" srcId="{A31C8BB6-2386-43A0-80F4-3BC5846F4146}" destId="{68A4C8C7-4365-4266-9290-43FB4F107F45}" srcOrd="0" destOrd="0" presId="urn:microsoft.com/office/officeart/2005/8/layout/hierarchy2"/>
    <dgm:cxn modelId="{3A9A61B1-FCFF-48FC-9EC1-A82F3E3D70DC}" type="presParOf" srcId="{A84817E8-100C-4161-A5F6-B01DF8EC0E1C}" destId="{ED81E99B-9E39-48AC-9627-5CFD972A48C3}" srcOrd="3" destOrd="0" presId="urn:microsoft.com/office/officeart/2005/8/layout/hierarchy2"/>
    <dgm:cxn modelId="{21C9CFA4-A153-48EE-9BC4-B015FFBD7ED0}" type="presParOf" srcId="{ED81E99B-9E39-48AC-9627-5CFD972A48C3}" destId="{39F6E2B0-89E6-46B8-B71A-4AD35AE209F8}" srcOrd="0" destOrd="0" presId="urn:microsoft.com/office/officeart/2005/8/layout/hierarchy2"/>
    <dgm:cxn modelId="{2FD9DACB-46B1-4F9F-882F-9BC902328831}" type="presParOf" srcId="{ED81E99B-9E39-48AC-9627-5CFD972A48C3}" destId="{50E67AC9-0955-4F80-9FFB-B133632CBEE1}" srcOrd="1" destOrd="0" presId="urn:microsoft.com/office/officeart/2005/8/layout/hierarchy2"/>
    <dgm:cxn modelId="{AB278B38-B48D-41EC-8076-1839DC178E7C}" type="presParOf" srcId="{A84817E8-100C-4161-A5F6-B01DF8EC0E1C}" destId="{BC459678-40C2-4D74-BCF9-7D33F8D0AE37}" srcOrd="4" destOrd="0" presId="urn:microsoft.com/office/officeart/2005/8/layout/hierarchy2"/>
    <dgm:cxn modelId="{C8ED0451-B59E-43A2-84E1-6A526C566748}" type="presParOf" srcId="{BC459678-40C2-4D74-BCF9-7D33F8D0AE37}" destId="{9B9920C8-BA2F-4B8E-AA9E-445F8A5DF8D4}" srcOrd="0" destOrd="0" presId="urn:microsoft.com/office/officeart/2005/8/layout/hierarchy2"/>
    <dgm:cxn modelId="{AF50DC15-AD60-4C15-884A-C7E5C16E91B0}" type="presParOf" srcId="{A84817E8-100C-4161-A5F6-B01DF8EC0E1C}" destId="{C10305E4-EF6F-4F31-BA7A-C9B4C863808E}" srcOrd="5" destOrd="0" presId="urn:microsoft.com/office/officeart/2005/8/layout/hierarchy2"/>
    <dgm:cxn modelId="{7F41933F-6536-4CCA-A88D-79CF582A77BC}" type="presParOf" srcId="{C10305E4-EF6F-4F31-BA7A-C9B4C863808E}" destId="{FEA93814-FE06-4642-B1EE-6145A0E025C6}" srcOrd="0" destOrd="0" presId="urn:microsoft.com/office/officeart/2005/8/layout/hierarchy2"/>
    <dgm:cxn modelId="{DFC82D63-41F8-494E-A198-BB470C0157DC}" type="presParOf" srcId="{C10305E4-EF6F-4F31-BA7A-C9B4C863808E}" destId="{8DEA1792-A614-45E5-9881-33AEC44D5594}" srcOrd="1" destOrd="0" presId="urn:microsoft.com/office/officeart/2005/8/layout/hierarchy2"/>
    <dgm:cxn modelId="{3A455C72-2299-4F9C-8F5E-078B481B35DA}" type="presParOf" srcId="{A84817E8-100C-4161-A5F6-B01DF8EC0E1C}" destId="{E39E5F3B-847A-4482-920A-89B839CEC6FC}" srcOrd="6" destOrd="0" presId="urn:microsoft.com/office/officeart/2005/8/layout/hierarchy2"/>
    <dgm:cxn modelId="{96AC526F-8B58-4EE3-A785-A8FB4147BA71}" type="presParOf" srcId="{E39E5F3B-847A-4482-920A-89B839CEC6FC}" destId="{96437382-43D4-4C80-9BFD-7E8CB7374DE3}" srcOrd="0" destOrd="0" presId="urn:microsoft.com/office/officeart/2005/8/layout/hierarchy2"/>
    <dgm:cxn modelId="{B83A1A6F-A705-4B9A-AF0F-544D9D2506E5}" type="presParOf" srcId="{A84817E8-100C-4161-A5F6-B01DF8EC0E1C}" destId="{ADFFCB49-498C-4DBB-90C3-33A79975AAE5}" srcOrd="7" destOrd="0" presId="urn:microsoft.com/office/officeart/2005/8/layout/hierarchy2"/>
    <dgm:cxn modelId="{E617CF56-1642-4A5F-BBBF-4CA4658382BC}" type="presParOf" srcId="{ADFFCB49-498C-4DBB-90C3-33A79975AAE5}" destId="{39C1B511-5F1F-4A31-9072-E87BFAE9BEE0}" srcOrd="0" destOrd="0" presId="urn:microsoft.com/office/officeart/2005/8/layout/hierarchy2"/>
    <dgm:cxn modelId="{89031B51-E7E5-4B7E-B792-4299E6A5B4E9}" type="presParOf" srcId="{ADFFCB49-498C-4DBB-90C3-33A79975AAE5}" destId="{EF7E79B9-30D8-4609-BFF6-9A6DB18F50F0}" srcOrd="1" destOrd="0" presId="urn:microsoft.com/office/officeart/2005/8/layout/hierarchy2"/>
    <dgm:cxn modelId="{A44374DF-B85D-49A7-9152-F4F9C2D0EEDA}" type="presParOf" srcId="{A84817E8-100C-4161-A5F6-B01DF8EC0E1C}" destId="{E1CFA2FC-AEDA-4054-AB9F-D989BD1322ED}" srcOrd="8" destOrd="0" presId="urn:microsoft.com/office/officeart/2005/8/layout/hierarchy2"/>
    <dgm:cxn modelId="{8D10D8BB-F1AC-4F1D-8220-1EBFA3C2889D}" type="presParOf" srcId="{E1CFA2FC-AEDA-4054-AB9F-D989BD1322ED}" destId="{E456BC9E-A582-4A75-ACDF-B13BFB465C93}" srcOrd="0" destOrd="0" presId="urn:microsoft.com/office/officeart/2005/8/layout/hierarchy2"/>
    <dgm:cxn modelId="{3424173B-D7A3-4F11-8372-2FA79FD26333}" type="presParOf" srcId="{A84817E8-100C-4161-A5F6-B01DF8EC0E1C}" destId="{E2D79FF8-E1E1-4F6C-BC85-715459574740}" srcOrd="9" destOrd="0" presId="urn:microsoft.com/office/officeart/2005/8/layout/hierarchy2"/>
    <dgm:cxn modelId="{9781F5C6-C1D3-42B3-B3A4-9129924761B7}" type="presParOf" srcId="{E2D79FF8-E1E1-4F6C-BC85-715459574740}" destId="{A5FC5EB1-6FB1-401A-8FC4-0AE3CE477E05}" srcOrd="0" destOrd="0" presId="urn:microsoft.com/office/officeart/2005/8/layout/hierarchy2"/>
    <dgm:cxn modelId="{99BA6F5C-69DC-4176-8D2D-0535D2F37B29}" type="presParOf" srcId="{E2D79FF8-E1E1-4F6C-BC85-715459574740}" destId="{1031A86E-D54B-49DD-8051-72F3D97A79B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315E480-DD73-4BEB-A71E-2D13A1E9032F}"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s-ES"/>
        </a:p>
      </dgm:t>
    </dgm:pt>
    <dgm:pt modelId="{15437892-DB81-428A-8865-E7F9E03D21F8}">
      <dgm:prSet phldrT="[Texto]" custT="1"/>
      <dgm:spPr/>
      <dgm:t>
        <a:bodyPr/>
        <a:lstStyle/>
        <a:p>
          <a:r>
            <a:rPr lang="es-ES" sz="1600" dirty="0" smtClean="0"/>
            <a:t>Legitimado: </a:t>
          </a:r>
          <a:r>
            <a:rPr lang="es-ES" sz="1800" b="1" smtClean="0"/>
            <a:t>damnificado directo</a:t>
          </a:r>
          <a:endParaRPr lang="es-ES" sz="1800" b="1" dirty="0"/>
        </a:p>
      </dgm:t>
    </dgm:pt>
    <dgm:pt modelId="{C2B65661-D192-42D5-970D-C7D8F2F6056C}" type="parTrans" cxnId="{8D9FFE12-1020-40B2-B6AD-5F00BEC023CD}">
      <dgm:prSet/>
      <dgm:spPr/>
      <dgm:t>
        <a:bodyPr/>
        <a:lstStyle/>
        <a:p>
          <a:endParaRPr lang="es-ES"/>
        </a:p>
      </dgm:t>
    </dgm:pt>
    <dgm:pt modelId="{395385C9-3433-439F-9689-710D24F93311}" type="sibTrans" cxnId="{8D9FFE12-1020-40B2-B6AD-5F00BEC023CD}">
      <dgm:prSet/>
      <dgm:spPr/>
      <dgm:t>
        <a:bodyPr/>
        <a:lstStyle/>
        <a:p>
          <a:endParaRPr lang="es-ES"/>
        </a:p>
      </dgm:t>
    </dgm:pt>
    <dgm:pt modelId="{0938D363-A834-4ADA-960C-256822EA0900}" type="asst">
      <dgm:prSet phldrT="[Texto]"/>
      <dgm:spPr/>
      <dgm:t>
        <a:bodyPr/>
        <a:lstStyle/>
        <a:p>
          <a:r>
            <a:rPr lang="es-ES" b="1" dirty="0" smtClean="0"/>
            <a:t>Excepción:</a:t>
          </a:r>
        </a:p>
        <a:p>
          <a:r>
            <a:rPr lang="es-ES" b="1" dirty="0" smtClean="0"/>
            <a:t>Muerte </a:t>
          </a:r>
          <a:r>
            <a:rPr lang="es-ES" b="1" dirty="0" err="1" smtClean="0"/>
            <a:t>ó</a:t>
          </a:r>
          <a:r>
            <a:rPr lang="es-ES" b="1" dirty="0" smtClean="0"/>
            <a:t> </a:t>
          </a:r>
          <a:r>
            <a:rPr lang="es-ES" b="1" u="sng" dirty="0" smtClean="0"/>
            <a:t>gran discapacidad</a:t>
          </a:r>
          <a:endParaRPr lang="es-ES" b="1" u="sng" dirty="0"/>
        </a:p>
      </dgm:t>
    </dgm:pt>
    <dgm:pt modelId="{A6B5199C-FDF5-45BA-98B3-26AE7588A22A}" type="parTrans" cxnId="{982C5863-62DD-4024-9FFE-9446986E780B}">
      <dgm:prSet/>
      <dgm:spPr/>
      <dgm:t>
        <a:bodyPr/>
        <a:lstStyle/>
        <a:p>
          <a:endParaRPr lang="es-ES"/>
        </a:p>
      </dgm:t>
    </dgm:pt>
    <dgm:pt modelId="{72E76B32-FC0F-480F-BA95-AE1A1603E09F}" type="sibTrans" cxnId="{982C5863-62DD-4024-9FFE-9446986E780B}">
      <dgm:prSet/>
      <dgm:spPr/>
      <dgm:t>
        <a:bodyPr/>
        <a:lstStyle/>
        <a:p>
          <a:endParaRPr lang="es-ES"/>
        </a:p>
      </dgm:t>
    </dgm:pt>
    <dgm:pt modelId="{9CD02184-7F9A-42AC-8EA2-AF62CD5B2CA1}">
      <dgm:prSet phldrT="[Texto]"/>
      <dgm:spPr/>
      <dgm:t>
        <a:bodyPr/>
        <a:lstStyle/>
        <a:p>
          <a:r>
            <a:rPr lang="es-ES" dirty="0" smtClean="0"/>
            <a:t>Transmisible sucesores universales solo si fue interpuesta por el fallecido ( mantiene 1099 CC)</a:t>
          </a:r>
          <a:endParaRPr lang="es-ES" dirty="0"/>
        </a:p>
      </dgm:t>
    </dgm:pt>
    <dgm:pt modelId="{8285188D-EF18-4EA9-9C8D-D5E4ADF4395F}" type="parTrans" cxnId="{4008E8BC-137B-49A6-A41C-84253FEF28FE}">
      <dgm:prSet/>
      <dgm:spPr/>
      <dgm:t>
        <a:bodyPr/>
        <a:lstStyle/>
        <a:p>
          <a:endParaRPr lang="es-ES"/>
        </a:p>
      </dgm:t>
    </dgm:pt>
    <dgm:pt modelId="{B5551BE1-A634-4639-97AD-27772604C294}" type="sibTrans" cxnId="{4008E8BC-137B-49A6-A41C-84253FEF28FE}">
      <dgm:prSet/>
      <dgm:spPr/>
      <dgm:t>
        <a:bodyPr/>
        <a:lstStyle/>
        <a:p>
          <a:endParaRPr lang="es-ES"/>
        </a:p>
      </dgm:t>
    </dgm:pt>
    <dgm:pt modelId="{C44A1D16-0E1D-440A-9163-A94361E2F46E}">
      <dgm:prSet phldrT="[Texto]"/>
      <dgm:spPr/>
      <dgm:t>
        <a:bodyPr/>
        <a:lstStyle/>
        <a:p>
          <a:r>
            <a:rPr lang="es-ES" b="1" u="sng" dirty="0" smtClean="0"/>
            <a:t>Cuantificación del daño </a:t>
          </a:r>
          <a:endParaRPr lang="es-ES" b="1" u="sng" dirty="0"/>
        </a:p>
      </dgm:t>
    </dgm:pt>
    <dgm:pt modelId="{542D5974-6794-4B7D-8BFA-1C2DD63C7BAF}" type="parTrans" cxnId="{164D0B8B-77F8-4935-98AA-89F63AC76CB4}">
      <dgm:prSet/>
      <dgm:spPr/>
      <dgm:t>
        <a:bodyPr/>
        <a:lstStyle/>
        <a:p>
          <a:endParaRPr lang="es-ES"/>
        </a:p>
      </dgm:t>
    </dgm:pt>
    <dgm:pt modelId="{32F9B76A-B677-41CA-85FE-3D6D92C34D50}" type="sibTrans" cxnId="{164D0B8B-77F8-4935-98AA-89F63AC76CB4}">
      <dgm:prSet/>
      <dgm:spPr/>
      <dgm:t>
        <a:bodyPr/>
        <a:lstStyle/>
        <a:p>
          <a:endParaRPr lang="es-ES"/>
        </a:p>
      </dgm:t>
    </dgm:pt>
    <dgm:pt modelId="{80A61E80-9687-4FF5-AB6A-9660B7437E53}">
      <dgm:prSet phldrT="[Texto]" custT="1"/>
      <dgm:spPr/>
      <dgm:t>
        <a:bodyPr/>
        <a:lstStyle/>
        <a:p>
          <a:r>
            <a:rPr lang="es-ES" sz="1800" b="1" dirty="0" smtClean="0"/>
            <a:t>Ponderar las satisfacciones sustitutivas y compensatorias que pueda procurar el dinero</a:t>
          </a:r>
          <a:endParaRPr lang="es-ES" sz="1800" b="1" dirty="0"/>
        </a:p>
      </dgm:t>
    </dgm:pt>
    <dgm:pt modelId="{640A48EA-221C-4873-A11B-97C08B1A8862}" type="parTrans" cxnId="{326C1190-1BE7-4CB4-A55E-B35EE6C5E547}">
      <dgm:prSet/>
      <dgm:spPr/>
      <dgm:t>
        <a:bodyPr/>
        <a:lstStyle/>
        <a:p>
          <a:endParaRPr lang="es-ES"/>
        </a:p>
      </dgm:t>
    </dgm:pt>
    <dgm:pt modelId="{8B5FC0CD-6C91-40AD-847A-F4BCA5C410E9}" type="sibTrans" cxnId="{326C1190-1BE7-4CB4-A55E-B35EE6C5E547}">
      <dgm:prSet/>
      <dgm:spPr/>
      <dgm:t>
        <a:bodyPr/>
        <a:lstStyle/>
        <a:p>
          <a:endParaRPr lang="es-ES"/>
        </a:p>
      </dgm:t>
    </dgm:pt>
    <dgm:pt modelId="{52A39992-BE7B-4B3B-99D9-CC0D0AB0C995}" type="asst">
      <dgm:prSet/>
      <dgm:spPr/>
      <dgm:t>
        <a:bodyPr/>
        <a:lstStyle/>
        <a:p>
          <a:endParaRPr lang="es-ES"/>
        </a:p>
      </dgm:t>
    </dgm:pt>
    <dgm:pt modelId="{DA675745-C34D-4BE4-90A5-91E875808A82}" type="parTrans" cxnId="{8185D797-98BC-45B1-B6DC-F3EFF6944DA2}">
      <dgm:prSet/>
      <dgm:spPr/>
      <dgm:t>
        <a:bodyPr/>
        <a:lstStyle/>
        <a:p>
          <a:endParaRPr lang="es-ES"/>
        </a:p>
      </dgm:t>
    </dgm:pt>
    <dgm:pt modelId="{54047097-A0C1-4FFD-99A3-E9BFE5CEE6A6}" type="sibTrans" cxnId="{8185D797-98BC-45B1-B6DC-F3EFF6944DA2}">
      <dgm:prSet/>
      <dgm:spPr/>
      <dgm:t>
        <a:bodyPr/>
        <a:lstStyle/>
        <a:p>
          <a:endParaRPr lang="es-ES"/>
        </a:p>
      </dgm:t>
    </dgm:pt>
    <dgm:pt modelId="{F3D9BD1A-ABB2-404E-B50B-19FC2423E59E}" type="pres">
      <dgm:prSet presAssocID="{5315E480-DD73-4BEB-A71E-2D13A1E9032F}" presName="Name0" presStyleCnt="0">
        <dgm:presLayoutVars>
          <dgm:orgChart val="1"/>
          <dgm:chPref val="1"/>
          <dgm:dir/>
          <dgm:animOne val="branch"/>
          <dgm:animLvl val="lvl"/>
          <dgm:resizeHandles/>
        </dgm:presLayoutVars>
      </dgm:prSet>
      <dgm:spPr/>
      <dgm:t>
        <a:bodyPr/>
        <a:lstStyle/>
        <a:p>
          <a:endParaRPr lang="es-ES"/>
        </a:p>
      </dgm:t>
    </dgm:pt>
    <dgm:pt modelId="{FBE9A12F-34F3-4C8D-AA92-4686E696C372}" type="pres">
      <dgm:prSet presAssocID="{15437892-DB81-428A-8865-E7F9E03D21F8}" presName="hierRoot1" presStyleCnt="0">
        <dgm:presLayoutVars>
          <dgm:hierBranch val="init"/>
        </dgm:presLayoutVars>
      </dgm:prSet>
      <dgm:spPr/>
    </dgm:pt>
    <dgm:pt modelId="{3D71005D-F2CC-47E7-96AC-2B124BD689C6}" type="pres">
      <dgm:prSet presAssocID="{15437892-DB81-428A-8865-E7F9E03D21F8}" presName="rootComposite1" presStyleCnt="0"/>
      <dgm:spPr/>
    </dgm:pt>
    <dgm:pt modelId="{91AE9CA0-B53A-4E1A-9AF1-275E3A9CCE27}" type="pres">
      <dgm:prSet presAssocID="{15437892-DB81-428A-8865-E7F9E03D21F8}" presName="rootText1" presStyleLbl="alignAcc1" presStyleIdx="0" presStyleCnt="0" custScaleX="145682">
        <dgm:presLayoutVars>
          <dgm:chPref val="3"/>
        </dgm:presLayoutVars>
      </dgm:prSet>
      <dgm:spPr/>
      <dgm:t>
        <a:bodyPr/>
        <a:lstStyle/>
        <a:p>
          <a:endParaRPr lang="es-ES"/>
        </a:p>
      </dgm:t>
    </dgm:pt>
    <dgm:pt modelId="{154E5056-5575-4B95-8B85-5DE58AA3EB27}" type="pres">
      <dgm:prSet presAssocID="{15437892-DB81-428A-8865-E7F9E03D21F8}" presName="topArc1" presStyleLbl="parChTrans1D1" presStyleIdx="0" presStyleCnt="12"/>
      <dgm:spPr/>
    </dgm:pt>
    <dgm:pt modelId="{46477DD5-2A0B-41D3-802F-C2BD16A537FF}" type="pres">
      <dgm:prSet presAssocID="{15437892-DB81-428A-8865-E7F9E03D21F8}" presName="bottomArc1" presStyleLbl="parChTrans1D1" presStyleIdx="1" presStyleCnt="12"/>
      <dgm:spPr/>
    </dgm:pt>
    <dgm:pt modelId="{487C0B8B-1D07-4AB6-AD73-CD57AE4AF5FB}" type="pres">
      <dgm:prSet presAssocID="{15437892-DB81-428A-8865-E7F9E03D21F8}" presName="topConnNode1" presStyleLbl="node1" presStyleIdx="0" presStyleCnt="0"/>
      <dgm:spPr/>
      <dgm:t>
        <a:bodyPr/>
        <a:lstStyle/>
        <a:p>
          <a:endParaRPr lang="es-ES"/>
        </a:p>
      </dgm:t>
    </dgm:pt>
    <dgm:pt modelId="{CC653385-47F7-4928-BA78-229091545BAC}" type="pres">
      <dgm:prSet presAssocID="{15437892-DB81-428A-8865-E7F9E03D21F8}" presName="hierChild2" presStyleCnt="0"/>
      <dgm:spPr/>
    </dgm:pt>
    <dgm:pt modelId="{EF8C8334-3D98-41A7-B841-B170FB462F32}" type="pres">
      <dgm:prSet presAssocID="{8285188D-EF18-4EA9-9C8D-D5E4ADF4395F}" presName="Name28" presStyleLbl="parChTrans1D2" presStyleIdx="0" presStyleCnt="5"/>
      <dgm:spPr/>
      <dgm:t>
        <a:bodyPr/>
        <a:lstStyle/>
        <a:p>
          <a:endParaRPr lang="es-ES"/>
        </a:p>
      </dgm:t>
    </dgm:pt>
    <dgm:pt modelId="{60A61FA7-974A-4E3B-A26C-85FE366999E5}" type="pres">
      <dgm:prSet presAssocID="{9CD02184-7F9A-42AC-8EA2-AF62CD5B2CA1}" presName="hierRoot2" presStyleCnt="0">
        <dgm:presLayoutVars>
          <dgm:hierBranch val="init"/>
        </dgm:presLayoutVars>
      </dgm:prSet>
      <dgm:spPr/>
    </dgm:pt>
    <dgm:pt modelId="{00A6F931-05BE-4CD8-A26E-423D4752B273}" type="pres">
      <dgm:prSet presAssocID="{9CD02184-7F9A-42AC-8EA2-AF62CD5B2CA1}" presName="rootComposite2" presStyleCnt="0"/>
      <dgm:spPr/>
    </dgm:pt>
    <dgm:pt modelId="{B65A1912-0E5B-485E-B054-09A11115F7DD}" type="pres">
      <dgm:prSet presAssocID="{9CD02184-7F9A-42AC-8EA2-AF62CD5B2CA1}" presName="rootText2" presStyleLbl="alignAcc1" presStyleIdx="0" presStyleCnt="0">
        <dgm:presLayoutVars>
          <dgm:chPref val="3"/>
        </dgm:presLayoutVars>
      </dgm:prSet>
      <dgm:spPr/>
      <dgm:t>
        <a:bodyPr/>
        <a:lstStyle/>
        <a:p>
          <a:endParaRPr lang="es-ES"/>
        </a:p>
      </dgm:t>
    </dgm:pt>
    <dgm:pt modelId="{4792A220-E049-42CB-BC88-1E195001C8D4}" type="pres">
      <dgm:prSet presAssocID="{9CD02184-7F9A-42AC-8EA2-AF62CD5B2CA1}" presName="topArc2" presStyleLbl="parChTrans1D1" presStyleIdx="2" presStyleCnt="12"/>
      <dgm:spPr/>
    </dgm:pt>
    <dgm:pt modelId="{66616ED5-02B7-4CEC-A636-13E9C9DB4829}" type="pres">
      <dgm:prSet presAssocID="{9CD02184-7F9A-42AC-8EA2-AF62CD5B2CA1}" presName="bottomArc2" presStyleLbl="parChTrans1D1" presStyleIdx="3" presStyleCnt="12"/>
      <dgm:spPr/>
    </dgm:pt>
    <dgm:pt modelId="{0B554144-8A85-448C-83A9-9CF0859BA222}" type="pres">
      <dgm:prSet presAssocID="{9CD02184-7F9A-42AC-8EA2-AF62CD5B2CA1}" presName="topConnNode2" presStyleLbl="node2" presStyleIdx="0" presStyleCnt="0"/>
      <dgm:spPr/>
      <dgm:t>
        <a:bodyPr/>
        <a:lstStyle/>
        <a:p>
          <a:endParaRPr lang="es-ES"/>
        </a:p>
      </dgm:t>
    </dgm:pt>
    <dgm:pt modelId="{794E95AC-983A-4088-BB69-FD880AB3061C}" type="pres">
      <dgm:prSet presAssocID="{9CD02184-7F9A-42AC-8EA2-AF62CD5B2CA1}" presName="hierChild4" presStyleCnt="0"/>
      <dgm:spPr/>
    </dgm:pt>
    <dgm:pt modelId="{603180F5-2DCC-441A-93C6-6C4ECB5C13C3}" type="pres">
      <dgm:prSet presAssocID="{9CD02184-7F9A-42AC-8EA2-AF62CD5B2CA1}" presName="hierChild5" presStyleCnt="0"/>
      <dgm:spPr/>
    </dgm:pt>
    <dgm:pt modelId="{611E7915-62CA-4973-8015-5AB8BB3EE386}" type="pres">
      <dgm:prSet presAssocID="{542D5974-6794-4B7D-8BFA-1C2DD63C7BAF}" presName="Name28" presStyleLbl="parChTrans1D2" presStyleIdx="1" presStyleCnt="5"/>
      <dgm:spPr/>
      <dgm:t>
        <a:bodyPr/>
        <a:lstStyle/>
        <a:p>
          <a:endParaRPr lang="es-ES"/>
        </a:p>
      </dgm:t>
    </dgm:pt>
    <dgm:pt modelId="{4610595E-9382-4C97-998D-D26CA63ED80F}" type="pres">
      <dgm:prSet presAssocID="{C44A1D16-0E1D-440A-9163-A94361E2F46E}" presName="hierRoot2" presStyleCnt="0">
        <dgm:presLayoutVars>
          <dgm:hierBranch val="init"/>
        </dgm:presLayoutVars>
      </dgm:prSet>
      <dgm:spPr/>
    </dgm:pt>
    <dgm:pt modelId="{B5D5C7C7-7F7E-4A6C-BB01-6FA8511B6B6E}" type="pres">
      <dgm:prSet presAssocID="{C44A1D16-0E1D-440A-9163-A94361E2F46E}" presName="rootComposite2" presStyleCnt="0"/>
      <dgm:spPr/>
    </dgm:pt>
    <dgm:pt modelId="{2D8856A6-737D-4EA0-A10C-9D8612D97ED7}" type="pres">
      <dgm:prSet presAssocID="{C44A1D16-0E1D-440A-9163-A94361E2F46E}" presName="rootText2" presStyleLbl="alignAcc1" presStyleIdx="0" presStyleCnt="0">
        <dgm:presLayoutVars>
          <dgm:chPref val="3"/>
        </dgm:presLayoutVars>
      </dgm:prSet>
      <dgm:spPr/>
      <dgm:t>
        <a:bodyPr/>
        <a:lstStyle/>
        <a:p>
          <a:endParaRPr lang="es-ES"/>
        </a:p>
      </dgm:t>
    </dgm:pt>
    <dgm:pt modelId="{D79DE0C9-1C2F-47B5-A9F4-7A0C84888243}" type="pres">
      <dgm:prSet presAssocID="{C44A1D16-0E1D-440A-9163-A94361E2F46E}" presName="topArc2" presStyleLbl="parChTrans1D1" presStyleIdx="4" presStyleCnt="12"/>
      <dgm:spPr/>
    </dgm:pt>
    <dgm:pt modelId="{7EA1EB91-A6C7-42C9-BFD6-EDE571529F97}" type="pres">
      <dgm:prSet presAssocID="{C44A1D16-0E1D-440A-9163-A94361E2F46E}" presName="bottomArc2" presStyleLbl="parChTrans1D1" presStyleIdx="5" presStyleCnt="12"/>
      <dgm:spPr/>
    </dgm:pt>
    <dgm:pt modelId="{A9423BB6-5B2B-4384-BCAD-63661F234BEB}" type="pres">
      <dgm:prSet presAssocID="{C44A1D16-0E1D-440A-9163-A94361E2F46E}" presName="topConnNode2" presStyleLbl="node2" presStyleIdx="0" presStyleCnt="0"/>
      <dgm:spPr/>
      <dgm:t>
        <a:bodyPr/>
        <a:lstStyle/>
        <a:p>
          <a:endParaRPr lang="es-ES"/>
        </a:p>
      </dgm:t>
    </dgm:pt>
    <dgm:pt modelId="{F9C1EA81-26B2-4DBB-872F-B97B11C65B16}" type="pres">
      <dgm:prSet presAssocID="{C44A1D16-0E1D-440A-9163-A94361E2F46E}" presName="hierChild4" presStyleCnt="0"/>
      <dgm:spPr/>
    </dgm:pt>
    <dgm:pt modelId="{283B2146-B0C2-41AE-BD0C-80D7E9E0B64A}" type="pres">
      <dgm:prSet presAssocID="{C44A1D16-0E1D-440A-9163-A94361E2F46E}" presName="hierChild5" presStyleCnt="0"/>
      <dgm:spPr/>
    </dgm:pt>
    <dgm:pt modelId="{6DF247CD-B272-4EC3-941B-D6597C2E818F}" type="pres">
      <dgm:prSet presAssocID="{640A48EA-221C-4873-A11B-97C08B1A8862}" presName="Name28" presStyleLbl="parChTrans1D2" presStyleIdx="2" presStyleCnt="5"/>
      <dgm:spPr/>
      <dgm:t>
        <a:bodyPr/>
        <a:lstStyle/>
        <a:p>
          <a:endParaRPr lang="es-ES"/>
        </a:p>
      </dgm:t>
    </dgm:pt>
    <dgm:pt modelId="{338B0B30-73D4-48A0-942D-3A6AD6C5F62F}" type="pres">
      <dgm:prSet presAssocID="{80A61E80-9687-4FF5-AB6A-9660B7437E53}" presName="hierRoot2" presStyleCnt="0">
        <dgm:presLayoutVars>
          <dgm:hierBranch val="init"/>
        </dgm:presLayoutVars>
      </dgm:prSet>
      <dgm:spPr/>
    </dgm:pt>
    <dgm:pt modelId="{0B5D44E1-C18E-4EAF-980F-6C0F913857CC}" type="pres">
      <dgm:prSet presAssocID="{80A61E80-9687-4FF5-AB6A-9660B7437E53}" presName="rootComposite2" presStyleCnt="0"/>
      <dgm:spPr/>
    </dgm:pt>
    <dgm:pt modelId="{6DE12305-800B-456D-B8EF-E808BA695876}" type="pres">
      <dgm:prSet presAssocID="{80A61E80-9687-4FF5-AB6A-9660B7437E53}" presName="rootText2" presStyleLbl="alignAcc1" presStyleIdx="0" presStyleCnt="0">
        <dgm:presLayoutVars>
          <dgm:chPref val="3"/>
        </dgm:presLayoutVars>
      </dgm:prSet>
      <dgm:spPr/>
      <dgm:t>
        <a:bodyPr/>
        <a:lstStyle/>
        <a:p>
          <a:endParaRPr lang="es-ES"/>
        </a:p>
      </dgm:t>
    </dgm:pt>
    <dgm:pt modelId="{6D59B674-2AB8-42A5-9D69-5F856BA4C790}" type="pres">
      <dgm:prSet presAssocID="{80A61E80-9687-4FF5-AB6A-9660B7437E53}" presName="topArc2" presStyleLbl="parChTrans1D1" presStyleIdx="6" presStyleCnt="12"/>
      <dgm:spPr/>
    </dgm:pt>
    <dgm:pt modelId="{D7E744F9-76DB-4163-B261-AA06C002E5C5}" type="pres">
      <dgm:prSet presAssocID="{80A61E80-9687-4FF5-AB6A-9660B7437E53}" presName="bottomArc2" presStyleLbl="parChTrans1D1" presStyleIdx="7" presStyleCnt="12"/>
      <dgm:spPr/>
    </dgm:pt>
    <dgm:pt modelId="{6E2D3FBB-7C2F-4FAB-A822-452D6234EFD8}" type="pres">
      <dgm:prSet presAssocID="{80A61E80-9687-4FF5-AB6A-9660B7437E53}" presName="topConnNode2" presStyleLbl="node2" presStyleIdx="0" presStyleCnt="0"/>
      <dgm:spPr/>
      <dgm:t>
        <a:bodyPr/>
        <a:lstStyle/>
        <a:p>
          <a:endParaRPr lang="es-ES"/>
        </a:p>
      </dgm:t>
    </dgm:pt>
    <dgm:pt modelId="{D58F2C6D-9049-49AA-BA36-C1D93824538F}" type="pres">
      <dgm:prSet presAssocID="{80A61E80-9687-4FF5-AB6A-9660B7437E53}" presName="hierChild4" presStyleCnt="0"/>
      <dgm:spPr/>
    </dgm:pt>
    <dgm:pt modelId="{8C89AD4F-5E05-4E57-9E6E-9DF245822DCA}" type="pres">
      <dgm:prSet presAssocID="{80A61E80-9687-4FF5-AB6A-9660B7437E53}" presName="hierChild5" presStyleCnt="0"/>
      <dgm:spPr/>
    </dgm:pt>
    <dgm:pt modelId="{400D622A-5292-4583-B2D5-BA61511B9D23}" type="pres">
      <dgm:prSet presAssocID="{15437892-DB81-428A-8865-E7F9E03D21F8}" presName="hierChild3" presStyleCnt="0"/>
      <dgm:spPr/>
    </dgm:pt>
    <dgm:pt modelId="{D0063FD9-F1BE-470A-98E8-987CDEB0B320}" type="pres">
      <dgm:prSet presAssocID="{A6B5199C-FDF5-45BA-98B3-26AE7588A22A}" presName="Name101" presStyleLbl="parChTrans1D2" presStyleIdx="3" presStyleCnt="5"/>
      <dgm:spPr/>
      <dgm:t>
        <a:bodyPr/>
        <a:lstStyle/>
        <a:p>
          <a:endParaRPr lang="es-ES"/>
        </a:p>
      </dgm:t>
    </dgm:pt>
    <dgm:pt modelId="{D4F722E4-B45D-4072-8821-73E030FE7400}" type="pres">
      <dgm:prSet presAssocID="{0938D363-A834-4ADA-960C-256822EA0900}" presName="hierRoot3" presStyleCnt="0">
        <dgm:presLayoutVars>
          <dgm:hierBranch val="init"/>
        </dgm:presLayoutVars>
      </dgm:prSet>
      <dgm:spPr/>
    </dgm:pt>
    <dgm:pt modelId="{7FF09A84-58CE-4BD2-9AA5-934B3D7FB122}" type="pres">
      <dgm:prSet presAssocID="{0938D363-A834-4ADA-960C-256822EA0900}" presName="rootComposite3" presStyleCnt="0"/>
      <dgm:spPr/>
    </dgm:pt>
    <dgm:pt modelId="{990FDE7D-CEAA-4EF7-BEEC-F90598AE9C24}" type="pres">
      <dgm:prSet presAssocID="{0938D363-A834-4ADA-960C-256822EA0900}" presName="rootText3" presStyleLbl="alignAcc1" presStyleIdx="0" presStyleCnt="0">
        <dgm:presLayoutVars>
          <dgm:chPref val="3"/>
        </dgm:presLayoutVars>
      </dgm:prSet>
      <dgm:spPr/>
      <dgm:t>
        <a:bodyPr/>
        <a:lstStyle/>
        <a:p>
          <a:endParaRPr lang="es-ES"/>
        </a:p>
      </dgm:t>
    </dgm:pt>
    <dgm:pt modelId="{ECBB16EC-2246-41FD-8B02-DA87EF3A8BA2}" type="pres">
      <dgm:prSet presAssocID="{0938D363-A834-4ADA-960C-256822EA0900}" presName="topArc3" presStyleLbl="parChTrans1D1" presStyleIdx="8" presStyleCnt="12"/>
      <dgm:spPr/>
    </dgm:pt>
    <dgm:pt modelId="{C7DFE2CB-A268-4DED-9C0E-95485E7C3298}" type="pres">
      <dgm:prSet presAssocID="{0938D363-A834-4ADA-960C-256822EA0900}" presName="bottomArc3" presStyleLbl="parChTrans1D1" presStyleIdx="9" presStyleCnt="12"/>
      <dgm:spPr/>
    </dgm:pt>
    <dgm:pt modelId="{D7C3C1A0-AAE0-4DCE-B59E-B2E4334231A3}" type="pres">
      <dgm:prSet presAssocID="{0938D363-A834-4ADA-960C-256822EA0900}" presName="topConnNode3" presStyleLbl="asst1" presStyleIdx="0" presStyleCnt="0"/>
      <dgm:spPr/>
      <dgm:t>
        <a:bodyPr/>
        <a:lstStyle/>
        <a:p>
          <a:endParaRPr lang="es-ES"/>
        </a:p>
      </dgm:t>
    </dgm:pt>
    <dgm:pt modelId="{AF41EF3D-3D37-4A2E-8897-1E17A3E2D6D6}" type="pres">
      <dgm:prSet presAssocID="{0938D363-A834-4ADA-960C-256822EA0900}" presName="hierChild6" presStyleCnt="0"/>
      <dgm:spPr/>
    </dgm:pt>
    <dgm:pt modelId="{58A18E8A-D03A-435C-8F7D-E2D28FBA07A3}" type="pres">
      <dgm:prSet presAssocID="{0938D363-A834-4ADA-960C-256822EA0900}" presName="hierChild7" presStyleCnt="0"/>
      <dgm:spPr/>
    </dgm:pt>
    <dgm:pt modelId="{ED64FCE9-C5C6-4A5C-A69C-57F849B98FE5}" type="pres">
      <dgm:prSet presAssocID="{DA675745-C34D-4BE4-90A5-91E875808A82}" presName="Name101" presStyleLbl="parChTrans1D2" presStyleIdx="4" presStyleCnt="5"/>
      <dgm:spPr/>
      <dgm:t>
        <a:bodyPr/>
        <a:lstStyle/>
        <a:p>
          <a:endParaRPr lang="es-ES"/>
        </a:p>
      </dgm:t>
    </dgm:pt>
    <dgm:pt modelId="{0F8E000B-EC6C-4E1C-99F2-3B7130409888}" type="pres">
      <dgm:prSet presAssocID="{52A39992-BE7B-4B3B-99D9-CC0D0AB0C995}" presName="hierRoot3" presStyleCnt="0">
        <dgm:presLayoutVars>
          <dgm:hierBranch val="init"/>
        </dgm:presLayoutVars>
      </dgm:prSet>
      <dgm:spPr/>
    </dgm:pt>
    <dgm:pt modelId="{EFBE0CFE-8BD1-4F74-B389-298F6D1204E1}" type="pres">
      <dgm:prSet presAssocID="{52A39992-BE7B-4B3B-99D9-CC0D0AB0C995}" presName="rootComposite3" presStyleCnt="0"/>
      <dgm:spPr/>
    </dgm:pt>
    <dgm:pt modelId="{E5AFAD67-682A-4F8F-8682-7AB34321FBF5}" type="pres">
      <dgm:prSet presAssocID="{52A39992-BE7B-4B3B-99D9-CC0D0AB0C995}" presName="rootText3" presStyleLbl="alignAcc1" presStyleIdx="0" presStyleCnt="0">
        <dgm:presLayoutVars>
          <dgm:chPref val="3"/>
        </dgm:presLayoutVars>
      </dgm:prSet>
      <dgm:spPr/>
      <dgm:t>
        <a:bodyPr/>
        <a:lstStyle/>
        <a:p>
          <a:endParaRPr lang="es-ES"/>
        </a:p>
      </dgm:t>
    </dgm:pt>
    <dgm:pt modelId="{4A01EAF1-5D0A-42FF-A53C-099F2FC59DDB}" type="pres">
      <dgm:prSet presAssocID="{52A39992-BE7B-4B3B-99D9-CC0D0AB0C995}" presName="topArc3" presStyleLbl="parChTrans1D1" presStyleIdx="10" presStyleCnt="12"/>
      <dgm:spPr/>
    </dgm:pt>
    <dgm:pt modelId="{47589C59-E71D-4914-B6D1-8EA684BC1D48}" type="pres">
      <dgm:prSet presAssocID="{52A39992-BE7B-4B3B-99D9-CC0D0AB0C995}" presName="bottomArc3" presStyleLbl="parChTrans1D1" presStyleIdx="11" presStyleCnt="12"/>
      <dgm:spPr/>
    </dgm:pt>
    <dgm:pt modelId="{5582BD46-FF6A-458F-92CD-32ABD3D86E7D}" type="pres">
      <dgm:prSet presAssocID="{52A39992-BE7B-4B3B-99D9-CC0D0AB0C995}" presName="topConnNode3" presStyleLbl="asst1" presStyleIdx="0" presStyleCnt="0"/>
      <dgm:spPr/>
      <dgm:t>
        <a:bodyPr/>
        <a:lstStyle/>
        <a:p>
          <a:endParaRPr lang="es-ES"/>
        </a:p>
      </dgm:t>
    </dgm:pt>
    <dgm:pt modelId="{9D2DAE38-63B8-4D2F-B604-9DF5284120B4}" type="pres">
      <dgm:prSet presAssocID="{52A39992-BE7B-4B3B-99D9-CC0D0AB0C995}" presName="hierChild6" presStyleCnt="0"/>
      <dgm:spPr/>
    </dgm:pt>
    <dgm:pt modelId="{E2173157-28F8-47A8-A7A7-5F4A34FA77F9}" type="pres">
      <dgm:prSet presAssocID="{52A39992-BE7B-4B3B-99D9-CC0D0AB0C995}" presName="hierChild7" presStyleCnt="0"/>
      <dgm:spPr/>
    </dgm:pt>
  </dgm:ptLst>
  <dgm:cxnLst>
    <dgm:cxn modelId="{4008E8BC-137B-49A6-A41C-84253FEF28FE}" srcId="{15437892-DB81-428A-8865-E7F9E03D21F8}" destId="{9CD02184-7F9A-42AC-8EA2-AF62CD5B2CA1}" srcOrd="2" destOrd="0" parTransId="{8285188D-EF18-4EA9-9C8D-D5E4ADF4395F}" sibTransId="{B5551BE1-A634-4639-97AD-27772604C294}"/>
    <dgm:cxn modelId="{326C1190-1BE7-4CB4-A55E-B35EE6C5E547}" srcId="{15437892-DB81-428A-8865-E7F9E03D21F8}" destId="{80A61E80-9687-4FF5-AB6A-9660B7437E53}" srcOrd="4" destOrd="0" parTransId="{640A48EA-221C-4873-A11B-97C08B1A8862}" sibTransId="{8B5FC0CD-6C91-40AD-847A-F4BCA5C410E9}"/>
    <dgm:cxn modelId="{164D0B8B-77F8-4935-98AA-89F63AC76CB4}" srcId="{15437892-DB81-428A-8865-E7F9E03D21F8}" destId="{C44A1D16-0E1D-440A-9163-A94361E2F46E}" srcOrd="3" destOrd="0" parTransId="{542D5974-6794-4B7D-8BFA-1C2DD63C7BAF}" sibTransId="{32F9B76A-B677-41CA-85FE-3D6D92C34D50}"/>
    <dgm:cxn modelId="{0100BAB2-1A78-4B3E-8803-588F76A07CCF}" type="presOf" srcId="{8285188D-EF18-4EA9-9C8D-D5E4ADF4395F}" destId="{EF8C8334-3D98-41A7-B841-B170FB462F32}" srcOrd="0" destOrd="0" presId="urn:microsoft.com/office/officeart/2008/layout/HalfCircleOrganizationChart"/>
    <dgm:cxn modelId="{8D9FFE12-1020-40B2-B6AD-5F00BEC023CD}" srcId="{5315E480-DD73-4BEB-A71E-2D13A1E9032F}" destId="{15437892-DB81-428A-8865-E7F9E03D21F8}" srcOrd="0" destOrd="0" parTransId="{C2B65661-D192-42D5-970D-C7D8F2F6056C}" sibTransId="{395385C9-3433-439F-9689-710D24F93311}"/>
    <dgm:cxn modelId="{1CDA6007-CE64-40EC-AAB3-92864416E25E}" type="presOf" srcId="{9CD02184-7F9A-42AC-8EA2-AF62CD5B2CA1}" destId="{0B554144-8A85-448C-83A9-9CF0859BA222}" srcOrd="1" destOrd="0" presId="urn:microsoft.com/office/officeart/2008/layout/HalfCircleOrganizationChart"/>
    <dgm:cxn modelId="{DB6712DA-1163-4D7F-9A5E-0D4EFDC47421}" type="presOf" srcId="{C44A1D16-0E1D-440A-9163-A94361E2F46E}" destId="{2D8856A6-737D-4EA0-A10C-9D8612D97ED7}" srcOrd="0" destOrd="0" presId="urn:microsoft.com/office/officeart/2008/layout/HalfCircleOrganizationChart"/>
    <dgm:cxn modelId="{D0A622B5-B36A-4A5A-AD9C-4C42218CEABA}" type="presOf" srcId="{52A39992-BE7B-4B3B-99D9-CC0D0AB0C995}" destId="{E5AFAD67-682A-4F8F-8682-7AB34321FBF5}" srcOrd="0" destOrd="0" presId="urn:microsoft.com/office/officeart/2008/layout/HalfCircleOrganizationChart"/>
    <dgm:cxn modelId="{06F4B013-3EC4-44A8-AD78-87D8D5A8126B}" type="presOf" srcId="{DA675745-C34D-4BE4-90A5-91E875808A82}" destId="{ED64FCE9-C5C6-4A5C-A69C-57F849B98FE5}" srcOrd="0" destOrd="0" presId="urn:microsoft.com/office/officeart/2008/layout/HalfCircleOrganizationChart"/>
    <dgm:cxn modelId="{982C5863-62DD-4024-9FFE-9446986E780B}" srcId="{15437892-DB81-428A-8865-E7F9E03D21F8}" destId="{0938D363-A834-4ADA-960C-256822EA0900}" srcOrd="0" destOrd="0" parTransId="{A6B5199C-FDF5-45BA-98B3-26AE7588A22A}" sibTransId="{72E76B32-FC0F-480F-BA95-AE1A1603E09F}"/>
    <dgm:cxn modelId="{8185D797-98BC-45B1-B6DC-F3EFF6944DA2}" srcId="{15437892-DB81-428A-8865-E7F9E03D21F8}" destId="{52A39992-BE7B-4B3B-99D9-CC0D0AB0C995}" srcOrd="1" destOrd="0" parTransId="{DA675745-C34D-4BE4-90A5-91E875808A82}" sibTransId="{54047097-A0C1-4FFD-99A3-E9BFE5CEE6A6}"/>
    <dgm:cxn modelId="{3672A9A7-0A94-46AC-98F6-1868A006F638}" type="presOf" srcId="{C44A1D16-0E1D-440A-9163-A94361E2F46E}" destId="{A9423BB6-5B2B-4384-BCAD-63661F234BEB}" srcOrd="1" destOrd="0" presId="urn:microsoft.com/office/officeart/2008/layout/HalfCircleOrganizationChart"/>
    <dgm:cxn modelId="{E49912FC-C462-4F3B-809B-0221CF7509DB}" type="presOf" srcId="{A6B5199C-FDF5-45BA-98B3-26AE7588A22A}" destId="{D0063FD9-F1BE-470A-98E8-987CDEB0B320}" srcOrd="0" destOrd="0" presId="urn:microsoft.com/office/officeart/2008/layout/HalfCircleOrganizationChart"/>
    <dgm:cxn modelId="{FE3302A3-CEA6-4D58-B261-DECE0AC458FB}" type="presOf" srcId="{80A61E80-9687-4FF5-AB6A-9660B7437E53}" destId="{6DE12305-800B-456D-B8EF-E808BA695876}" srcOrd="0" destOrd="0" presId="urn:microsoft.com/office/officeart/2008/layout/HalfCircleOrganizationChart"/>
    <dgm:cxn modelId="{994A0188-69EF-443F-9651-776B30AAF950}" type="presOf" srcId="{15437892-DB81-428A-8865-E7F9E03D21F8}" destId="{91AE9CA0-B53A-4E1A-9AF1-275E3A9CCE27}" srcOrd="0" destOrd="0" presId="urn:microsoft.com/office/officeart/2008/layout/HalfCircleOrganizationChart"/>
    <dgm:cxn modelId="{F010BD60-460B-45C7-97F4-21D31A32C2DD}" type="presOf" srcId="{640A48EA-221C-4873-A11B-97C08B1A8862}" destId="{6DF247CD-B272-4EC3-941B-D6597C2E818F}" srcOrd="0" destOrd="0" presId="urn:microsoft.com/office/officeart/2008/layout/HalfCircleOrganizationChart"/>
    <dgm:cxn modelId="{1814A804-6178-42AB-89D8-CAC75CBB82A8}" type="presOf" srcId="{0938D363-A834-4ADA-960C-256822EA0900}" destId="{990FDE7D-CEAA-4EF7-BEEC-F90598AE9C24}" srcOrd="0" destOrd="0" presId="urn:microsoft.com/office/officeart/2008/layout/HalfCircleOrganizationChart"/>
    <dgm:cxn modelId="{1897CF74-9CCC-449A-8A3C-6EF22A4C4615}" type="presOf" srcId="{52A39992-BE7B-4B3B-99D9-CC0D0AB0C995}" destId="{5582BD46-FF6A-458F-92CD-32ABD3D86E7D}" srcOrd="1" destOrd="0" presId="urn:microsoft.com/office/officeart/2008/layout/HalfCircleOrganizationChart"/>
    <dgm:cxn modelId="{891F2549-3ABC-4E19-9F98-33DAC8E98177}" type="presOf" srcId="{0938D363-A834-4ADA-960C-256822EA0900}" destId="{D7C3C1A0-AAE0-4DCE-B59E-B2E4334231A3}" srcOrd="1" destOrd="0" presId="urn:microsoft.com/office/officeart/2008/layout/HalfCircleOrganizationChart"/>
    <dgm:cxn modelId="{3208DA40-39C5-4DE5-92F1-0227466CFC73}" type="presOf" srcId="{80A61E80-9687-4FF5-AB6A-9660B7437E53}" destId="{6E2D3FBB-7C2F-4FAB-A822-452D6234EFD8}" srcOrd="1" destOrd="0" presId="urn:microsoft.com/office/officeart/2008/layout/HalfCircleOrganizationChart"/>
    <dgm:cxn modelId="{F93BF896-193A-435C-9A98-3394A88ECFFE}" type="presOf" srcId="{15437892-DB81-428A-8865-E7F9E03D21F8}" destId="{487C0B8B-1D07-4AB6-AD73-CD57AE4AF5FB}" srcOrd="1" destOrd="0" presId="urn:microsoft.com/office/officeart/2008/layout/HalfCircleOrganizationChart"/>
    <dgm:cxn modelId="{187FCE94-EE8D-4B1C-BB14-B9A49B415938}" type="presOf" srcId="{542D5974-6794-4B7D-8BFA-1C2DD63C7BAF}" destId="{611E7915-62CA-4973-8015-5AB8BB3EE386}" srcOrd="0" destOrd="0" presId="urn:microsoft.com/office/officeart/2008/layout/HalfCircleOrganizationChart"/>
    <dgm:cxn modelId="{E41B26DB-6339-4916-9953-FAF4E591BE9D}" type="presOf" srcId="{9CD02184-7F9A-42AC-8EA2-AF62CD5B2CA1}" destId="{B65A1912-0E5B-485E-B054-09A11115F7DD}" srcOrd="0" destOrd="0" presId="urn:microsoft.com/office/officeart/2008/layout/HalfCircleOrganizationChart"/>
    <dgm:cxn modelId="{54E15B85-2C98-4C0A-9B67-985880189021}" type="presOf" srcId="{5315E480-DD73-4BEB-A71E-2D13A1E9032F}" destId="{F3D9BD1A-ABB2-404E-B50B-19FC2423E59E}" srcOrd="0" destOrd="0" presId="urn:microsoft.com/office/officeart/2008/layout/HalfCircleOrganizationChart"/>
    <dgm:cxn modelId="{EFFCE40C-5421-436C-9C67-01DF8C60D298}" type="presParOf" srcId="{F3D9BD1A-ABB2-404E-B50B-19FC2423E59E}" destId="{FBE9A12F-34F3-4C8D-AA92-4686E696C372}" srcOrd="0" destOrd="0" presId="urn:microsoft.com/office/officeart/2008/layout/HalfCircleOrganizationChart"/>
    <dgm:cxn modelId="{A3AC3D45-F31A-4D7F-8554-543C9AF8F842}" type="presParOf" srcId="{FBE9A12F-34F3-4C8D-AA92-4686E696C372}" destId="{3D71005D-F2CC-47E7-96AC-2B124BD689C6}" srcOrd="0" destOrd="0" presId="urn:microsoft.com/office/officeart/2008/layout/HalfCircleOrganizationChart"/>
    <dgm:cxn modelId="{49C813AE-BEBE-4DC5-8951-277841448AFA}" type="presParOf" srcId="{3D71005D-F2CC-47E7-96AC-2B124BD689C6}" destId="{91AE9CA0-B53A-4E1A-9AF1-275E3A9CCE27}" srcOrd="0" destOrd="0" presId="urn:microsoft.com/office/officeart/2008/layout/HalfCircleOrganizationChart"/>
    <dgm:cxn modelId="{1C59031B-A543-4C6F-A2CC-B65791821D96}" type="presParOf" srcId="{3D71005D-F2CC-47E7-96AC-2B124BD689C6}" destId="{154E5056-5575-4B95-8B85-5DE58AA3EB27}" srcOrd="1" destOrd="0" presId="urn:microsoft.com/office/officeart/2008/layout/HalfCircleOrganizationChart"/>
    <dgm:cxn modelId="{E584B1D6-901C-41F6-9C5A-F8745F3B5461}" type="presParOf" srcId="{3D71005D-F2CC-47E7-96AC-2B124BD689C6}" destId="{46477DD5-2A0B-41D3-802F-C2BD16A537FF}" srcOrd="2" destOrd="0" presId="urn:microsoft.com/office/officeart/2008/layout/HalfCircleOrganizationChart"/>
    <dgm:cxn modelId="{1B9E35B6-90AB-4644-9D04-FCAD9ADADCE3}" type="presParOf" srcId="{3D71005D-F2CC-47E7-96AC-2B124BD689C6}" destId="{487C0B8B-1D07-4AB6-AD73-CD57AE4AF5FB}" srcOrd="3" destOrd="0" presId="urn:microsoft.com/office/officeart/2008/layout/HalfCircleOrganizationChart"/>
    <dgm:cxn modelId="{5B476507-7EE6-497F-AD66-D692D82A2132}" type="presParOf" srcId="{FBE9A12F-34F3-4C8D-AA92-4686E696C372}" destId="{CC653385-47F7-4928-BA78-229091545BAC}" srcOrd="1" destOrd="0" presId="urn:microsoft.com/office/officeart/2008/layout/HalfCircleOrganizationChart"/>
    <dgm:cxn modelId="{1995E3DE-1BB1-42A1-840F-CDA8511C4323}" type="presParOf" srcId="{CC653385-47F7-4928-BA78-229091545BAC}" destId="{EF8C8334-3D98-41A7-B841-B170FB462F32}" srcOrd="0" destOrd="0" presId="urn:microsoft.com/office/officeart/2008/layout/HalfCircleOrganizationChart"/>
    <dgm:cxn modelId="{9145537A-0088-4CF3-B7FC-01790A31899D}" type="presParOf" srcId="{CC653385-47F7-4928-BA78-229091545BAC}" destId="{60A61FA7-974A-4E3B-A26C-85FE366999E5}" srcOrd="1" destOrd="0" presId="urn:microsoft.com/office/officeart/2008/layout/HalfCircleOrganizationChart"/>
    <dgm:cxn modelId="{0B26E7B8-B8D3-4BA8-9ADB-8DF7059CCEB9}" type="presParOf" srcId="{60A61FA7-974A-4E3B-A26C-85FE366999E5}" destId="{00A6F931-05BE-4CD8-A26E-423D4752B273}" srcOrd="0" destOrd="0" presId="urn:microsoft.com/office/officeart/2008/layout/HalfCircleOrganizationChart"/>
    <dgm:cxn modelId="{D8D0C671-15C8-4FE9-B123-6E01CD4C3056}" type="presParOf" srcId="{00A6F931-05BE-4CD8-A26E-423D4752B273}" destId="{B65A1912-0E5B-485E-B054-09A11115F7DD}" srcOrd="0" destOrd="0" presId="urn:microsoft.com/office/officeart/2008/layout/HalfCircleOrganizationChart"/>
    <dgm:cxn modelId="{FA7E811D-049D-451B-A7A7-C6923FFC848A}" type="presParOf" srcId="{00A6F931-05BE-4CD8-A26E-423D4752B273}" destId="{4792A220-E049-42CB-BC88-1E195001C8D4}" srcOrd="1" destOrd="0" presId="urn:microsoft.com/office/officeart/2008/layout/HalfCircleOrganizationChart"/>
    <dgm:cxn modelId="{2F844301-6010-4CE3-AD0A-345241A035EC}" type="presParOf" srcId="{00A6F931-05BE-4CD8-A26E-423D4752B273}" destId="{66616ED5-02B7-4CEC-A636-13E9C9DB4829}" srcOrd="2" destOrd="0" presId="urn:microsoft.com/office/officeart/2008/layout/HalfCircleOrganizationChart"/>
    <dgm:cxn modelId="{A6E35248-2686-41CA-A18C-D22F9D5F3480}" type="presParOf" srcId="{00A6F931-05BE-4CD8-A26E-423D4752B273}" destId="{0B554144-8A85-448C-83A9-9CF0859BA222}" srcOrd="3" destOrd="0" presId="urn:microsoft.com/office/officeart/2008/layout/HalfCircleOrganizationChart"/>
    <dgm:cxn modelId="{D8D4AD9F-013D-4096-B798-F120816D5A99}" type="presParOf" srcId="{60A61FA7-974A-4E3B-A26C-85FE366999E5}" destId="{794E95AC-983A-4088-BB69-FD880AB3061C}" srcOrd="1" destOrd="0" presId="urn:microsoft.com/office/officeart/2008/layout/HalfCircleOrganizationChart"/>
    <dgm:cxn modelId="{CF77C6ED-7209-487A-80BD-CC2E82647342}" type="presParOf" srcId="{60A61FA7-974A-4E3B-A26C-85FE366999E5}" destId="{603180F5-2DCC-441A-93C6-6C4ECB5C13C3}" srcOrd="2" destOrd="0" presId="urn:microsoft.com/office/officeart/2008/layout/HalfCircleOrganizationChart"/>
    <dgm:cxn modelId="{EDA35415-3F27-4122-8DA9-4AC073BAE91D}" type="presParOf" srcId="{CC653385-47F7-4928-BA78-229091545BAC}" destId="{611E7915-62CA-4973-8015-5AB8BB3EE386}" srcOrd="2" destOrd="0" presId="urn:microsoft.com/office/officeart/2008/layout/HalfCircleOrganizationChart"/>
    <dgm:cxn modelId="{E12A48D5-7787-4021-B752-0D78C3EE6AAC}" type="presParOf" srcId="{CC653385-47F7-4928-BA78-229091545BAC}" destId="{4610595E-9382-4C97-998D-D26CA63ED80F}" srcOrd="3" destOrd="0" presId="urn:microsoft.com/office/officeart/2008/layout/HalfCircleOrganizationChart"/>
    <dgm:cxn modelId="{ED33CF7C-5DB4-4DEF-A14B-CF9327086456}" type="presParOf" srcId="{4610595E-9382-4C97-998D-D26CA63ED80F}" destId="{B5D5C7C7-7F7E-4A6C-BB01-6FA8511B6B6E}" srcOrd="0" destOrd="0" presId="urn:microsoft.com/office/officeart/2008/layout/HalfCircleOrganizationChart"/>
    <dgm:cxn modelId="{F9919D74-DE1B-4C76-9794-8EA1C2EDA763}" type="presParOf" srcId="{B5D5C7C7-7F7E-4A6C-BB01-6FA8511B6B6E}" destId="{2D8856A6-737D-4EA0-A10C-9D8612D97ED7}" srcOrd="0" destOrd="0" presId="urn:microsoft.com/office/officeart/2008/layout/HalfCircleOrganizationChart"/>
    <dgm:cxn modelId="{5A596ADC-4ADA-4007-A6E8-F3CA6F500784}" type="presParOf" srcId="{B5D5C7C7-7F7E-4A6C-BB01-6FA8511B6B6E}" destId="{D79DE0C9-1C2F-47B5-A9F4-7A0C84888243}" srcOrd="1" destOrd="0" presId="urn:microsoft.com/office/officeart/2008/layout/HalfCircleOrganizationChart"/>
    <dgm:cxn modelId="{05141B2C-BABA-4D92-B040-89162A593E4C}" type="presParOf" srcId="{B5D5C7C7-7F7E-4A6C-BB01-6FA8511B6B6E}" destId="{7EA1EB91-A6C7-42C9-BFD6-EDE571529F97}" srcOrd="2" destOrd="0" presId="urn:microsoft.com/office/officeart/2008/layout/HalfCircleOrganizationChart"/>
    <dgm:cxn modelId="{F31E1C43-4019-4DC4-BD3A-6B1330866368}" type="presParOf" srcId="{B5D5C7C7-7F7E-4A6C-BB01-6FA8511B6B6E}" destId="{A9423BB6-5B2B-4384-BCAD-63661F234BEB}" srcOrd="3" destOrd="0" presId="urn:microsoft.com/office/officeart/2008/layout/HalfCircleOrganizationChart"/>
    <dgm:cxn modelId="{4BAAE31E-1361-454A-81FD-C82899DEDB7E}" type="presParOf" srcId="{4610595E-9382-4C97-998D-D26CA63ED80F}" destId="{F9C1EA81-26B2-4DBB-872F-B97B11C65B16}" srcOrd="1" destOrd="0" presId="urn:microsoft.com/office/officeart/2008/layout/HalfCircleOrganizationChart"/>
    <dgm:cxn modelId="{DA737456-5A93-41DD-841A-9894A11459B6}" type="presParOf" srcId="{4610595E-9382-4C97-998D-D26CA63ED80F}" destId="{283B2146-B0C2-41AE-BD0C-80D7E9E0B64A}" srcOrd="2" destOrd="0" presId="urn:microsoft.com/office/officeart/2008/layout/HalfCircleOrganizationChart"/>
    <dgm:cxn modelId="{D57F1E8D-6F10-4319-B4CD-EEBC2AF4F35D}" type="presParOf" srcId="{CC653385-47F7-4928-BA78-229091545BAC}" destId="{6DF247CD-B272-4EC3-941B-D6597C2E818F}" srcOrd="4" destOrd="0" presId="urn:microsoft.com/office/officeart/2008/layout/HalfCircleOrganizationChart"/>
    <dgm:cxn modelId="{E4A6B034-AB10-4505-AF39-3D6B49BA89EB}" type="presParOf" srcId="{CC653385-47F7-4928-BA78-229091545BAC}" destId="{338B0B30-73D4-48A0-942D-3A6AD6C5F62F}" srcOrd="5" destOrd="0" presId="urn:microsoft.com/office/officeart/2008/layout/HalfCircleOrganizationChart"/>
    <dgm:cxn modelId="{FAC4727D-5227-4685-9511-FF7015631AAE}" type="presParOf" srcId="{338B0B30-73D4-48A0-942D-3A6AD6C5F62F}" destId="{0B5D44E1-C18E-4EAF-980F-6C0F913857CC}" srcOrd="0" destOrd="0" presId="urn:microsoft.com/office/officeart/2008/layout/HalfCircleOrganizationChart"/>
    <dgm:cxn modelId="{20884996-29E8-43C1-A246-F9B4222C8F97}" type="presParOf" srcId="{0B5D44E1-C18E-4EAF-980F-6C0F913857CC}" destId="{6DE12305-800B-456D-B8EF-E808BA695876}" srcOrd="0" destOrd="0" presId="urn:microsoft.com/office/officeart/2008/layout/HalfCircleOrganizationChart"/>
    <dgm:cxn modelId="{2139B356-8EA2-406A-899C-4F8D6AC719B3}" type="presParOf" srcId="{0B5D44E1-C18E-4EAF-980F-6C0F913857CC}" destId="{6D59B674-2AB8-42A5-9D69-5F856BA4C790}" srcOrd="1" destOrd="0" presId="urn:microsoft.com/office/officeart/2008/layout/HalfCircleOrganizationChart"/>
    <dgm:cxn modelId="{0F48DE45-F90D-4AD4-903F-83FF4033C669}" type="presParOf" srcId="{0B5D44E1-C18E-4EAF-980F-6C0F913857CC}" destId="{D7E744F9-76DB-4163-B261-AA06C002E5C5}" srcOrd="2" destOrd="0" presId="urn:microsoft.com/office/officeart/2008/layout/HalfCircleOrganizationChart"/>
    <dgm:cxn modelId="{57C61294-1096-49C6-8515-030D915D3A24}" type="presParOf" srcId="{0B5D44E1-C18E-4EAF-980F-6C0F913857CC}" destId="{6E2D3FBB-7C2F-4FAB-A822-452D6234EFD8}" srcOrd="3" destOrd="0" presId="urn:microsoft.com/office/officeart/2008/layout/HalfCircleOrganizationChart"/>
    <dgm:cxn modelId="{FA3F55CA-1223-410C-BF2C-2348E3CF9711}" type="presParOf" srcId="{338B0B30-73D4-48A0-942D-3A6AD6C5F62F}" destId="{D58F2C6D-9049-49AA-BA36-C1D93824538F}" srcOrd="1" destOrd="0" presId="urn:microsoft.com/office/officeart/2008/layout/HalfCircleOrganizationChart"/>
    <dgm:cxn modelId="{B3100459-5BA8-4D3F-B4EE-2C74ED3EE516}" type="presParOf" srcId="{338B0B30-73D4-48A0-942D-3A6AD6C5F62F}" destId="{8C89AD4F-5E05-4E57-9E6E-9DF245822DCA}" srcOrd="2" destOrd="0" presId="urn:microsoft.com/office/officeart/2008/layout/HalfCircleOrganizationChart"/>
    <dgm:cxn modelId="{6E0A9368-0899-4D79-8EE6-B14414A89716}" type="presParOf" srcId="{FBE9A12F-34F3-4C8D-AA92-4686E696C372}" destId="{400D622A-5292-4583-B2D5-BA61511B9D23}" srcOrd="2" destOrd="0" presId="urn:microsoft.com/office/officeart/2008/layout/HalfCircleOrganizationChart"/>
    <dgm:cxn modelId="{D9CA4147-9E54-43D9-BD60-38A5CA17AC15}" type="presParOf" srcId="{400D622A-5292-4583-B2D5-BA61511B9D23}" destId="{D0063FD9-F1BE-470A-98E8-987CDEB0B320}" srcOrd="0" destOrd="0" presId="urn:microsoft.com/office/officeart/2008/layout/HalfCircleOrganizationChart"/>
    <dgm:cxn modelId="{4C8FE241-7EF3-452D-BED3-EA5701DE2679}" type="presParOf" srcId="{400D622A-5292-4583-B2D5-BA61511B9D23}" destId="{D4F722E4-B45D-4072-8821-73E030FE7400}" srcOrd="1" destOrd="0" presId="urn:microsoft.com/office/officeart/2008/layout/HalfCircleOrganizationChart"/>
    <dgm:cxn modelId="{C145CE3E-48F7-478F-9BF9-4AD07365197D}" type="presParOf" srcId="{D4F722E4-B45D-4072-8821-73E030FE7400}" destId="{7FF09A84-58CE-4BD2-9AA5-934B3D7FB122}" srcOrd="0" destOrd="0" presId="urn:microsoft.com/office/officeart/2008/layout/HalfCircleOrganizationChart"/>
    <dgm:cxn modelId="{25C4826C-63A3-4A5D-B8B9-52DA6AF4319F}" type="presParOf" srcId="{7FF09A84-58CE-4BD2-9AA5-934B3D7FB122}" destId="{990FDE7D-CEAA-4EF7-BEEC-F90598AE9C24}" srcOrd="0" destOrd="0" presId="urn:microsoft.com/office/officeart/2008/layout/HalfCircleOrganizationChart"/>
    <dgm:cxn modelId="{6F0AB38E-4D6C-449F-A4AB-93149F8D3FBA}" type="presParOf" srcId="{7FF09A84-58CE-4BD2-9AA5-934B3D7FB122}" destId="{ECBB16EC-2246-41FD-8B02-DA87EF3A8BA2}" srcOrd="1" destOrd="0" presId="urn:microsoft.com/office/officeart/2008/layout/HalfCircleOrganizationChart"/>
    <dgm:cxn modelId="{9109E8ED-3339-4F87-878D-66E0D31A39F0}" type="presParOf" srcId="{7FF09A84-58CE-4BD2-9AA5-934B3D7FB122}" destId="{C7DFE2CB-A268-4DED-9C0E-95485E7C3298}" srcOrd="2" destOrd="0" presId="urn:microsoft.com/office/officeart/2008/layout/HalfCircleOrganizationChart"/>
    <dgm:cxn modelId="{5009CD35-3B93-458C-B852-123C28B898FC}" type="presParOf" srcId="{7FF09A84-58CE-4BD2-9AA5-934B3D7FB122}" destId="{D7C3C1A0-AAE0-4DCE-B59E-B2E4334231A3}" srcOrd="3" destOrd="0" presId="urn:microsoft.com/office/officeart/2008/layout/HalfCircleOrganizationChart"/>
    <dgm:cxn modelId="{6614DB39-F626-43FA-B562-EE1D9B1D9E87}" type="presParOf" srcId="{D4F722E4-B45D-4072-8821-73E030FE7400}" destId="{AF41EF3D-3D37-4A2E-8897-1E17A3E2D6D6}" srcOrd="1" destOrd="0" presId="urn:microsoft.com/office/officeart/2008/layout/HalfCircleOrganizationChart"/>
    <dgm:cxn modelId="{62F1E219-61EA-41E6-BC13-845AF2A6B0B9}" type="presParOf" srcId="{D4F722E4-B45D-4072-8821-73E030FE7400}" destId="{58A18E8A-D03A-435C-8F7D-E2D28FBA07A3}" srcOrd="2" destOrd="0" presId="urn:microsoft.com/office/officeart/2008/layout/HalfCircleOrganizationChart"/>
    <dgm:cxn modelId="{A4500D6C-7878-4DCB-AF61-9546E7C755FA}" type="presParOf" srcId="{400D622A-5292-4583-B2D5-BA61511B9D23}" destId="{ED64FCE9-C5C6-4A5C-A69C-57F849B98FE5}" srcOrd="2" destOrd="0" presId="urn:microsoft.com/office/officeart/2008/layout/HalfCircleOrganizationChart"/>
    <dgm:cxn modelId="{23B987A3-CF1B-4B60-947A-B8A750901773}" type="presParOf" srcId="{400D622A-5292-4583-B2D5-BA61511B9D23}" destId="{0F8E000B-EC6C-4E1C-99F2-3B7130409888}" srcOrd="3" destOrd="0" presId="urn:microsoft.com/office/officeart/2008/layout/HalfCircleOrganizationChart"/>
    <dgm:cxn modelId="{6456A7A7-8CE4-4306-94E0-72062DEE31D9}" type="presParOf" srcId="{0F8E000B-EC6C-4E1C-99F2-3B7130409888}" destId="{EFBE0CFE-8BD1-4F74-B389-298F6D1204E1}" srcOrd="0" destOrd="0" presId="urn:microsoft.com/office/officeart/2008/layout/HalfCircleOrganizationChart"/>
    <dgm:cxn modelId="{79A62011-1DD4-4379-9A59-D395EF4DC32B}" type="presParOf" srcId="{EFBE0CFE-8BD1-4F74-B389-298F6D1204E1}" destId="{E5AFAD67-682A-4F8F-8682-7AB34321FBF5}" srcOrd="0" destOrd="0" presId="urn:microsoft.com/office/officeart/2008/layout/HalfCircleOrganizationChart"/>
    <dgm:cxn modelId="{D61418CC-A400-4C3E-8C12-D45C3CA02C44}" type="presParOf" srcId="{EFBE0CFE-8BD1-4F74-B389-298F6D1204E1}" destId="{4A01EAF1-5D0A-42FF-A53C-099F2FC59DDB}" srcOrd="1" destOrd="0" presId="urn:microsoft.com/office/officeart/2008/layout/HalfCircleOrganizationChart"/>
    <dgm:cxn modelId="{CB5195AB-C880-4200-BC57-6FC0D12ADCB0}" type="presParOf" srcId="{EFBE0CFE-8BD1-4F74-B389-298F6D1204E1}" destId="{47589C59-E71D-4914-B6D1-8EA684BC1D48}" srcOrd="2" destOrd="0" presId="urn:microsoft.com/office/officeart/2008/layout/HalfCircleOrganizationChart"/>
    <dgm:cxn modelId="{148C42B4-D898-42F9-AF16-EA8064B7DD4D}" type="presParOf" srcId="{EFBE0CFE-8BD1-4F74-B389-298F6D1204E1}" destId="{5582BD46-FF6A-458F-92CD-32ABD3D86E7D}" srcOrd="3" destOrd="0" presId="urn:microsoft.com/office/officeart/2008/layout/HalfCircleOrganizationChart"/>
    <dgm:cxn modelId="{E6F8F961-816E-4CA8-8D1C-BA3BE010704C}" type="presParOf" srcId="{0F8E000B-EC6C-4E1C-99F2-3B7130409888}" destId="{9D2DAE38-63B8-4D2F-B604-9DF5284120B4}" srcOrd="1" destOrd="0" presId="urn:microsoft.com/office/officeart/2008/layout/HalfCircleOrganizationChart"/>
    <dgm:cxn modelId="{463439BC-65B8-440B-A9F4-CC821A2152E6}" type="presParOf" srcId="{0F8E000B-EC6C-4E1C-99F2-3B7130409888}" destId="{E2173157-28F8-47A8-A7A7-5F4A34FA77F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1E83FE1-02DC-49F7-9937-7EE643E6A074}" type="doc">
      <dgm:prSet loTypeId="urn:microsoft.com/office/officeart/2008/layout/VerticalCurvedList" loCatId="list" qsTypeId="urn:microsoft.com/office/officeart/2005/8/quickstyle/simple1" qsCatId="simple" csTypeId="urn:microsoft.com/office/officeart/2005/8/colors/colorful1" csCatId="colorful"/>
      <dgm:spPr/>
      <dgm:t>
        <a:bodyPr/>
        <a:lstStyle/>
        <a:p>
          <a:endParaRPr lang="es-ES"/>
        </a:p>
      </dgm:t>
    </dgm:pt>
    <dgm:pt modelId="{0A91C8B8-9C27-4F06-AAB9-981FAA2062D9}">
      <dgm:prSet/>
      <dgm:spPr/>
      <dgm:t>
        <a:bodyPr/>
        <a:lstStyle/>
        <a:p>
          <a:pPr rtl="0"/>
          <a:r>
            <a:rPr lang="es-ES" smtClean="0"/>
            <a:t>incapacidad psíquica y física agravada, en la que la </a:t>
          </a:r>
          <a:endParaRPr lang="es-ES"/>
        </a:p>
      </dgm:t>
    </dgm:pt>
    <dgm:pt modelId="{1FD84BB1-8CF1-4B59-90EE-8A4B8B88088D}" type="parTrans" cxnId="{647FE662-2B49-4B98-8D9E-A408C2CFB6FD}">
      <dgm:prSet/>
      <dgm:spPr/>
      <dgm:t>
        <a:bodyPr/>
        <a:lstStyle/>
        <a:p>
          <a:endParaRPr lang="es-ES"/>
        </a:p>
      </dgm:t>
    </dgm:pt>
    <dgm:pt modelId="{0024D630-44AD-47C2-8037-FAB9A5B0625D}" type="sibTrans" cxnId="{647FE662-2B49-4B98-8D9E-A408C2CFB6FD}">
      <dgm:prSet/>
      <dgm:spPr/>
      <dgm:t>
        <a:bodyPr/>
        <a:lstStyle/>
        <a:p>
          <a:endParaRPr lang="es-ES"/>
        </a:p>
      </dgm:t>
    </dgm:pt>
    <dgm:pt modelId="{711A3748-D0F3-442A-A8F4-08801FA16744}">
      <dgm:prSet/>
      <dgm:spPr/>
      <dgm:t>
        <a:bodyPr/>
        <a:lstStyle/>
        <a:p>
          <a:pPr rtl="0"/>
          <a:r>
            <a:rPr lang="es-ES" smtClean="0"/>
            <a:t>víctima pierde su autonomía personal, económica, etc.; </a:t>
          </a:r>
          <a:endParaRPr lang="es-ES"/>
        </a:p>
      </dgm:t>
    </dgm:pt>
    <dgm:pt modelId="{5D54E9F8-8B59-4D41-9FCA-3164C0C39637}" type="parTrans" cxnId="{16D67F70-F756-41D6-A9D8-32696E0CED59}">
      <dgm:prSet/>
      <dgm:spPr/>
      <dgm:t>
        <a:bodyPr/>
        <a:lstStyle/>
        <a:p>
          <a:endParaRPr lang="es-ES"/>
        </a:p>
      </dgm:t>
    </dgm:pt>
    <dgm:pt modelId="{C73E84CD-B512-4017-90D5-878466B3B374}" type="sibTrans" cxnId="{16D67F70-F756-41D6-A9D8-32696E0CED59}">
      <dgm:prSet/>
      <dgm:spPr/>
      <dgm:t>
        <a:bodyPr/>
        <a:lstStyle/>
        <a:p>
          <a:endParaRPr lang="es-ES"/>
        </a:p>
      </dgm:t>
    </dgm:pt>
    <dgm:pt modelId="{58DC3142-29A7-4F40-94FD-887313C5A867}">
      <dgm:prSet/>
      <dgm:spPr/>
      <dgm:t>
        <a:bodyPr/>
        <a:lstStyle/>
        <a:p>
          <a:pPr rtl="0"/>
          <a:r>
            <a:rPr lang="es-ES" smtClean="0"/>
            <a:t>vida vegetativa, paraplejías, </a:t>
          </a:r>
          <a:endParaRPr lang="es-ES"/>
        </a:p>
      </dgm:t>
    </dgm:pt>
    <dgm:pt modelId="{E69729BD-31AB-4503-8A80-06AAC2D0ED4A}" type="parTrans" cxnId="{163CCD92-ACC9-4632-B8B4-3B1BC3E39A86}">
      <dgm:prSet/>
      <dgm:spPr/>
      <dgm:t>
        <a:bodyPr/>
        <a:lstStyle/>
        <a:p>
          <a:endParaRPr lang="es-ES"/>
        </a:p>
      </dgm:t>
    </dgm:pt>
    <dgm:pt modelId="{DEBCF26C-7592-40E8-91B4-24194D155851}" type="sibTrans" cxnId="{163CCD92-ACC9-4632-B8B4-3B1BC3E39A86}">
      <dgm:prSet/>
      <dgm:spPr/>
      <dgm:t>
        <a:bodyPr/>
        <a:lstStyle/>
        <a:p>
          <a:endParaRPr lang="es-ES"/>
        </a:p>
      </dgm:t>
    </dgm:pt>
    <dgm:pt modelId="{D201703D-2B6F-4274-80F7-FD1AB82AB7FB}">
      <dgm:prSet/>
      <dgm:spPr/>
      <dgm:t>
        <a:bodyPr/>
        <a:lstStyle/>
        <a:p>
          <a:pPr rtl="0"/>
          <a:r>
            <a:rPr lang="es-ES" smtClean="0"/>
            <a:t>daño neurológico, </a:t>
          </a:r>
          <a:endParaRPr lang="es-ES"/>
        </a:p>
      </dgm:t>
    </dgm:pt>
    <dgm:pt modelId="{E8E788B1-A085-4B06-B701-473B6DB67583}" type="parTrans" cxnId="{ECA9E8C0-0083-429A-B5F0-365707FA9039}">
      <dgm:prSet/>
      <dgm:spPr/>
      <dgm:t>
        <a:bodyPr/>
        <a:lstStyle/>
        <a:p>
          <a:endParaRPr lang="es-ES"/>
        </a:p>
      </dgm:t>
    </dgm:pt>
    <dgm:pt modelId="{3F49D014-1ACB-4313-8D8A-DA751D02366C}" type="sibTrans" cxnId="{ECA9E8C0-0083-429A-B5F0-365707FA9039}">
      <dgm:prSet/>
      <dgm:spPr/>
      <dgm:t>
        <a:bodyPr/>
        <a:lstStyle/>
        <a:p>
          <a:endParaRPr lang="es-ES"/>
        </a:p>
      </dgm:t>
    </dgm:pt>
    <dgm:pt modelId="{D215C075-F490-46FA-A56B-55C1D442C517}">
      <dgm:prSet/>
      <dgm:spPr/>
      <dgm:t>
        <a:bodyPr/>
        <a:lstStyle/>
        <a:p>
          <a:pPr rtl="0"/>
          <a:r>
            <a:rPr lang="es-ES" smtClean="0"/>
            <a:t>amputaciones de ambos miembros, </a:t>
          </a:r>
          <a:endParaRPr lang="es-ES"/>
        </a:p>
      </dgm:t>
    </dgm:pt>
    <dgm:pt modelId="{AB59DA1C-9550-4B94-BCA9-D364BCAD1133}" type="parTrans" cxnId="{A3B2EDD8-BC95-43A6-A585-8B9EB6A485B9}">
      <dgm:prSet/>
      <dgm:spPr/>
      <dgm:t>
        <a:bodyPr/>
        <a:lstStyle/>
        <a:p>
          <a:endParaRPr lang="es-ES"/>
        </a:p>
      </dgm:t>
    </dgm:pt>
    <dgm:pt modelId="{048C6DBD-37AE-4C0E-B394-DB8AB3596DEC}" type="sibTrans" cxnId="{A3B2EDD8-BC95-43A6-A585-8B9EB6A485B9}">
      <dgm:prSet/>
      <dgm:spPr/>
      <dgm:t>
        <a:bodyPr/>
        <a:lstStyle/>
        <a:p>
          <a:endParaRPr lang="es-ES"/>
        </a:p>
      </dgm:t>
    </dgm:pt>
    <dgm:pt modelId="{1E34A169-2189-4A0F-9683-054E4B6630BA}">
      <dgm:prSet/>
      <dgm:spPr/>
      <dgm:t>
        <a:bodyPr/>
        <a:lstStyle/>
        <a:p>
          <a:pPr rtl="0"/>
          <a:r>
            <a:rPr lang="es-ES" smtClean="0"/>
            <a:t>perturbaciones mentales profundas,</a:t>
          </a:r>
          <a:endParaRPr lang="es-ES"/>
        </a:p>
      </dgm:t>
    </dgm:pt>
    <dgm:pt modelId="{4D1545E4-19AA-4501-9664-EEF2D72854E2}" type="parTrans" cxnId="{889FD872-0D56-49E4-AB73-154D57CBDF64}">
      <dgm:prSet/>
      <dgm:spPr/>
      <dgm:t>
        <a:bodyPr/>
        <a:lstStyle/>
        <a:p>
          <a:endParaRPr lang="es-ES"/>
        </a:p>
      </dgm:t>
    </dgm:pt>
    <dgm:pt modelId="{923FB9CB-828A-4F60-837B-895586988B46}" type="sibTrans" cxnId="{889FD872-0D56-49E4-AB73-154D57CBDF64}">
      <dgm:prSet/>
      <dgm:spPr/>
      <dgm:t>
        <a:bodyPr/>
        <a:lstStyle/>
        <a:p>
          <a:endParaRPr lang="es-ES"/>
        </a:p>
      </dgm:t>
    </dgm:pt>
    <dgm:pt modelId="{D3912E34-D240-4381-A2B4-7391088A0A71}">
      <dgm:prSet/>
      <dgm:spPr/>
      <dgm:t>
        <a:bodyPr/>
        <a:lstStyle/>
        <a:p>
          <a:pPr rtl="0"/>
          <a:r>
            <a:rPr lang="es-ES" smtClean="0"/>
            <a:t>la víctima pierde toda posibilidad de sentir, o moverse por sí misma.</a:t>
          </a:r>
          <a:endParaRPr lang="es-ES"/>
        </a:p>
      </dgm:t>
    </dgm:pt>
    <dgm:pt modelId="{249A89DF-B4B1-4B91-8E62-FCE48C1727CA}" type="parTrans" cxnId="{D49A2954-C32B-4D67-BC10-11660733E6D5}">
      <dgm:prSet/>
      <dgm:spPr/>
      <dgm:t>
        <a:bodyPr/>
        <a:lstStyle/>
        <a:p>
          <a:endParaRPr lang="es-ES"/>
        </a:p>
      </dgm:t>
    </dgm:pt>
    <dgm:pt modelId="{2213299B-6211-4BA7-94BF-0A3F6AD9D405}" type="sibTrans" cxnId="{D49A2954-C32B-4D67-BC10-11660733E6D5}">
      <dgm:prSet/>
      <dgm:spPr/>
      <dgm:t>
        <a:bodyPr/>
        <a:lstStyle/>
        <a:p>
          <a:endParaRPr lang="es-ES"/>
        </a:p>
      </dgm:t>
    </dgm:pt>
    <dgm:pt modelId="{DCC62E28-1714-4237-B903-4FE6545BC0EB}" type="pres">
      <dgm:prSet presAssocID="{31E83FE1-02DC-49F7-9937-7EE643E6A074}" presName="Name0" presStyleCnt="0">
        <dgm:presLayoutVars>
          <dgm:chMax val="7"/>
          <dgm:chPref val="7"/>
          <dgm:dir/>
        </dgm:presLayoutVars>
      </dgm:prSet>
      <dgm:spPr/>
      <dgm:t>
        <a:bodyPr/>
        <a:lstStyle/>
        <a:p>
          <a:endParaRPr lang="es-ES"/>
        </a:p>
      </dgm:t>
    </dgm:pt>
    <dgm:pt modelId="{7DBBD12A-F21F-43E5-9147-1B37BD72E57D}" type="pres">
      <dgm:prSet presAssocID="{31E83FE1-02DC-49F7-9937-7EE643E6A074}" presName="Name1" presStyleCnt="0"/>
      <dgm:spPr/>
    </dgm:pt>
    <dgm:pt modelId="{750F1CDC-4B0F-4818-B2E2-C95CB0FA7140}" type="pres">
      <dgm:prSet presAssocID="{31E83FE1-02DC-49F7-9937-7EE643E6A074}" presName="cycle" presStyleCnt="0"/>
      <dgm:spPr/>
    </dgm:pt>
    <dgm:pt modelId="{FDCB6378-3EF1-405F-B987-AF8181C4C4E8}" type="pres">
      <dgm:prSet presAssocID="{31E83FE1-02DC-49F7-9937-7EE643E6A074}" presName="srcNode" presStyleLbl="node1" presStyleIdx="0" presStyleCnt="7"/>
      <dgm:spPr/>
    </dgm:pt>
    <dgm:pt modelId="{10A99038-A4F8-4ECE-8BF1-E0B5C7A3C48C}" type="pres">
      <dgm:prSet presAssocID="{31E83FE1-02DC-49F7-9937-7EE643E6A074}" presName="conn" presStyleLbl="parChTrans1D2" presStyleIdx="0" presStyleCnt="1"/>
      <dgm:spPr/>
      <dgm:t>
        <a:bodyPr/>
        <a:lstStyle/>
        <a:p>
          <a:endParaRPr lang="es-ES"/>
        </a:p>
      </dgm:t>
    </dgm:pt>
    <dgm:pt modelId="{C1E3861A-2969-42A6-84AE-46D7F5EED2BB}" type="pres">
      <dgm:prSet presAssocID="{31E83FE1-02DC-49F7-9937-7EE643E6A074}" presName="extraNode" presStyleLbl="node1" presStyleIdx="0" presStyleCnt="7"/>
      <dgm:spPr/>
    </dgm:pt>
    <dgm:pt modelId="{E487FCF9-99DB-4C48-9DF0-68B7AC82343A}" type="pres">
      <dgm:prSet presAssocID="{31E83FE1-02DC-49F7-9937-7EE643E6A074}" presName="dstNode" presStyleLbl="node1" presStyleIdx="0" presStyleCnt="7"/>
      <dgm:spPr/>
    </dgm:pt>
    <dgm:pt modelId="{E2DCD188-169B-4517-BE45-06D2D293A16D}" type="pres">
      <dgm:prSet presAssocID="{0A91C8B8-9C27-4F06-AAB9-981FAA2062D9}" presName="text_1" presStyleLbl="node1" presStyleIdx="0" presStyleCnt="7">
        <dgm:presLayoutVars>
          <dgm:bulletEnabled val="1"/>
        </dgm:presLayoutVars>
      </dgm:prSet>
      <dgm:spPr/>
      <dgm:t>
        <a:bodyPr/>
        <a:lstStyle/>
        <a:p>
          <a:endParaRPr lang="es-ES"/>
        </a:p>
      </dgm:t>
    </dgm:pt>
    <dgm:pt modelId="{E62B9F9F-1403-4F28-828D-F7C944A88B7C}" type="pres">
      <dgm:prSet presAssocID="{0A91C8B8-9C27-4F06-AAB9-981FAA2062D9}" presName="accent_1" presStyleCnt="0"/>
      <dgm:spPr/>
    </dgm:pt>
    <dgm:pt modelId="{70F22AA0-EB90-432C-9C79-BDA8164CD9B9}" type="pres">
      <dgm:prSet presAssocID="{0A91C8B8-9C27-4F06-AAB9-981FAA2062D9}" presName="accentRepeatNode" presStyleLbl="solidFgAcc1" presStyleIdx="0" presStyleCnt="7"/>
      <dgm:spPr/>
    </dgm:pt>
    <dgm:pt modelId="{5F873BB6-1D4A-4606-B8B9-C72DB706C715}" type="pres">
      <dgm:prSet presAssocID="{711A3748-D0F3-442A-A8F4-08801FA16744}" presName="text_2" presStyleLbl="node1" presStyleIdx="1" presStyleCnt="7">
        <dgm:presLayoutVars>
          <dgm:bulletEnabled val="1"/>
        </dgm:presLayoutVars>
      </dgm:prSet>
      <dgm:spPr/>
      <dgm:t>
        <a:bodyPr/>
        <a:lstStyle/>
        <a:p>
          <a:endParaRPr lang="es-ES"/>
        </a:p>
      </dgm:t>
    </dgm:pt>
    <dgm:pt modelId="{7EB9C7C9-2C45-49C4-9919-27B88D0452CE}" type="pres">
      <dgm:prSet presAssocID="{711A3748-D0F3-442A-A8F4-08801FA16744}" presName="accent_2" presStyleCnt="0"/>
      <dgm:spPr/>
    </dgm:pt>
    <dgm:pt modelId="{10941B30-D0DD-4A37-8BD7-67C4AC1E6FB6}" type="pres">
      <dgm:prSet presAssocID="{711A3748-D0F3-442A-A8F4-08801FA16744}" presName="accentRepeatNode" presStyleLbl="solidFgAcc1" presStyleIdx="1" presStyleCnt="7"/>
      <dgm:spPr/>
    </dgm:pt>
    <dgm:pt modelId="{E6FD25E0-1D17-4E7F-827A-D4D2F55DC355}" type="pres">
      <dgm:prSet presAssocID="{58DC3142-29A7-4F40-94FD-887313C5A867}" presName="text_3" presStyleLbl="node1" presStyleIdx="2" presStyleCnt="7">
        <dgm:presLayoutVars>
          <dgm:bulletEnabled val="1"/>
        </dgm:presLayoutVars>
      </dgm:prSet>
      <dgm:spPr/>
      <dgm:t>
        <a:bodyPr/>
        <a:lstStyle/>
        <a:p>
          <a:endParaRPr lang="es-ES"/>
        </a:p>
      </dgm:t>
    </dgm:pt>
    <dgm:pt modelId="{2CAC5C3A-F42E-4418-855B-A832D9483D5E}" type="pres">
      <dgm:prSet presAssocID="{58DC3142-29A7-4F40-94FD-887313C5A867}" presName="accent_3" presStyleCnt="0"/>
      <dgm:spPr/>
    </dgm:pt>
    <dgm:pt modelId="{B1C385C1-082A-4399-8FBD-0203D94DDC44}" type="pres">
      <dgm:prSet presAssocID="{58DC3142-29A7-4F40-94FD-887313C5A867}" presName="accentRepeatNode" presStyleLbl="solidFgAcc1" presStyleIdx="2" presStyleCnt="7"/>
      <dgm:spPr/>
    </dgm:pt>
    <dgm:pt modelId="{EFE0B1B1-1923-4284-BD24-32DC900BFEA9}" type="pres">
      <dgm:prSet presAssocID="{D201703D-2B6F-4274-80F7-FD1AB82AB7FB}" presName="text_4" presStyleLbl="node1" presStyleIdx="3" presStyleCnt="7">
        <dgm:presLayoutVars>
          <dgm:bulletEnabled val="1"/>
        </dgm:presLayoutVars>
      </dgm:prSet>
      <dgm:spPr/>
      <dgm:t>
        <a:bodyPr/>
        <a:lstStyle/>
        <a:p>
          <a:endParaRPr lang="es-ES"/>
        </a:p>
      </dgm:t>
    </dgm:pt>
    <dgm:pt modelId="{CCEBDA8E-ECF5-4A38-AA39-AFB26390D62E}" type="pres">
      <dgm:prSet presAssocID="{D201703D-2B6F-4274-80F7-FD1AB82AB7FB}" presName="accent_4" presStyleCnt="0"/>
      <dgm:spPr/>
    </dgm:pt>
    <dgm:pt modelId="{28E2941E-881A-4F8E-80ED-FCB41F01E24E}" type="pres">
      <dgm:prSet presAssocID="{D201703D-2B6F-4274-80F7-FD1AB82AB7FB}" presName="accentRepeatNode" presStyleLbl="solidFgAcc1" presStyleIdx="3" presStyleCnt="7"/>
      <dgm:spPr/>
    </dgm:pt>
    <dgm:pt modelId="{1D946973-DCB8-42C8-9E23-DA9414D47A20}" type="pres">
      <dgm:prSet presAssocID="{D215C075-F490-46FA-A56B-55C1D442C517}" presName="text_5" presStyleLbl="node1" presStyleIdx="4" presStyleCnt="7">
        <dgm:presLayoutVars>
          <dgm:bulletEnabled val="1"/>
        </dgm:presLayoutVars>
      </dgm:prSet>
      <dgm:spPr/>
      <dgm:t>
        <a:bodyPr/>
        <a:lstStyle/>
        <a:p>
          <a:endParaRPr lang="es-ES"/>
        </a:p>
      </dgm:t>
    </dgm:pt>
    <dgm:pt modelId="{3BECD8F4-B547-4DCA-8483-784DF0EC9459}" type="pres">
      <dgm:prSet presAssocID="{D215C075-F490-46FA-A56B-55C1D442C517}" presName="accent_5" presStyleCnt="0"/>
      <dgm:spPr/>
    </dgm:pt>
    <dgm:pt modelId="{92245F61-2760-4C0D-9752-429D4229F5BB}" type="pres">
      <dgm:prSet presAssocID="{D215C075-F490-46FA-A56B-55C1D442C517}" presName="accentRepeatNode" presStyleLbl="solidFgAcc1" presStyleIdx="4" presStyleCnt="7"/>
      <dgm:spPr/>
    </dgm:pt>
    <dgm:pt modelId="{3AC210DC-6A87-43CA-9049-2A434A62BF5A}" type="pres">
      <dgm:prSet presAssocID="{1E34A169-2189-4A0F-9683-054E4B6630BA}" presName="text_6" presStyleLbl="node1" presStyleIdx="5" presStyleCnt="7">
        <dgm:presLayoutVars>
          <dgm:bulletEnabled val="1"/>
        </dgm:presLayoutVars>
      </dgm:prSet>
      <dgm:spPr/>
      <dgm:t>
        <a:bodyPr/>
        <a:lstStyle/>
        <a:p>
          <a:endParaRPr lang="es-ES"/>
        </a:p>
      </dgm:t>
    </dgm:pt>
    <dgm:pt modelId="{3306C01F-730D-4563-8343-9473256060FD}" type="pres">
      <dgm:prSet presAssocID="{1E34A169-2189-4A0F-9683-054E4B6630BA}" presName="accent_6" presStyleCnt="0"/>
      <dgm:spPr/>
    </dgm:pt>
    <dgm:pt modelId="{B0217E6F-55C8-49E6-BCF1-4BB9DDF96DFC}" type="pres">
      <dgm:prSet presAssocID="{1E34A169-2189-4A0F-9683-054E4B6630BA}" presName="accentRepeatNode" presStyleLbl="solidFgAcc1" presStyleIdx="5" presStyleCnt="7"/>
      <dgm:spPr/>
    </dgm:pt>
    <dgm:pt modelId="{965EAAEB-FCD2-4D4D-9A9D-A95638E3DC53}" type="pres">
      <dgm:prSet presAssocID="{D3912E34-D240-4381-A2B4-7391088A0A71}" presName="text_7" presStyleLbl="node1" presStyleIdx="6" presStyleCnt="7">
        <dgm:presLayoutVars>
          <dgm:bulletEnabled val="1"/>
        </dgm:presLayoutVars>
      </dgm:prSet>
      <dgm:spPr/>
      <dgm:t>
        <a:bodyPr/>
        <a:lstStyle/>
        <a:p>
          <a:endParaRPr lang="es-ES"/>
        </a:p>
      </dgm:t>
    </dgm:pt>
    <dgm:pt modelId="{005286FE-18B8-4E06-B001-91E80EB434AA}" type="pres">
      <dgm:prSet presAssocID="{D3912E34-D240-4381-A2B4-7391088A0A71}" presName="accent_7" presStyleCnt="0"/>
      <dgm:spPr/>
    </dgm:pt>
    <dgm:pt modelId="{C528AA36-D66E-4272-A54B-58F0238D1F66}" type="pres">
      <dgm:prSet presAssocID="{D3912E34-D240-4381-A2B4-7391088A0A71}" presName="accentRepeatNode" presStyleLbl="solidFgAcc1" presStyleIdx="6" presStyleCnt="7"/>
      <dgm:spPr/>
    </dgm:pt>
  </dgm:ptLst>
  <dgm:cxnLst>
    <dgm:cxn modelId="{673B0123-7730-43F3-A089-4C10C40100B6}" type="presOf" srcId="{58DC3142-29A7-4F40-94FD-887313C5A867}" destId="{E6FD25E0-1D17-4E7F-827A-D4D2F55DC355}" srcOrd="0" destOrd="0" presId="urn:microsoft.com/office/officeart/2008/layout/VerticalCurvedList"/>
    <dgm:cxn modelId="{D49A2954-C32B-4D67-BC10-11660733E6D5}" srcId="{31E83FE1-02DC-49F7-9937-7EE643E6A074}" destId="{D3912E34-D240-4381-A2B4-7391088A0A71}" srcOrd="6" destOrd="0" parTransId="{249A89DF-B4B1-4B91-8E62-FCE48C1727CA}" sibTransId="{2213299B-6211-4BA7-94BF-0A3F6AD9D405}"/>
    <dgm:cxn modelId="{867DB5FA-2C7A-4199-AF24-74740001A9B4}" type="presOf" srcId="{1E34A169-2189-4A0F-9683-054E4B6630BA}" destId="{3AC210DC-6A87-43CA-9049-2A434A62BF5A}" srcOrd="0" destOrd="0" presId="urn:microsoft.com/office/officeart/2008/layout/VerticalCurvedList"/>
    <dgm:cxn modelId="{647FE662-2B49-4B98-8D9E-A408C2CFB6FD}" srcId="{31E83FE1-02DC-49F7-9937-7EE643E6A074}" destId="{0A91C8B8-9C27-4F06-AAB9-981FAA2062D9}" srcOrd="0" destOrd="0" parTransId="{1FD84BB1-8CF1-4B59-90EE-8A4B8B88088D}" sibTransId="{0024D630-44AD-47C2-8037-FAB9A5B0625D}"/>
    <dgm:cxn modelId="{7722BA0E-B9FC-4946-B8FE-67434EF4231C}" type="presOf" srcId="{0024D630-44AD-47C2-8037-FAB9A5B0625D}" destId="{10A99038-A4F8-4ECE-8BF1-E0B5C7A3C48C}" srcOrd="0" destOrd="0" presId="urn:microsoft.com/office/officeart/2008/layout/VerticalCurvedList"/>
    <dgm:cxn modelId="{A3B2EDD8-BC95-43A6-A585-8B9EB6A485B9}" srcId="{31E83FE1-02DC-49F7-9937-7EE643E6A074}" destId="{D215C075-F490-46FA-A56B-55C1D442C517}" srcOrd="4" destOrd="0" parTransId="{AB59DA1C-9550-4B94-BCA9-D364BCAD1133}" sibTransId="{048C6DBD-37AE-4C0E-B394-DB8AB3596DEC}"/>
    <dgm:cxn modelId="{5DF23076-F37C-4455-9E23-9AD144D18E75}" type="presOf" srcId="{711A3748-D0F3-442A-A8F4-08801FA16744}" destId="{5F873BB6-1D4A-4606-B8B9-C72DB706C715}" srcOrd="0" destOrd="0" presId="urn:microsoft.com/office/officeart/2008/layout/VerticalCurvedList"/>
    <dgm:cxn modelId="{163CCD92-ACC9-4632-B8B4-3B1BC3E39A86}" srcId="{31E83FE1-02DC-49F7-9937-7EE643E6A074}" destId="{58DC3142-29A7-4F40-94FD-887313C5A867}" srcOrd="2" destOrd="0" parTransId="{E69729BD-31AB-4503-8A80-06AAC2D0ED4A}" sibTransId="{DEBCF26C-7592-40E8-91B4-24194D155851}"/>
    <dgm:cxn modelId="{295FF405-B796-4BE7-856F-7C192ACB8B58}" type="presOf" srcId="{31E83FE1-02DC-49F7-9937-7EE643E6A074}" destId="{DCC62E28-1714-4237-B903-4FE6545BC0EB}" srcOrd="0" destOrd="0" presId="urn:microsoft.com/office/officeart/2008/layout/VerticalCurvedList"/>
    <dgm:cxn modelId="{815F36BC-C428-4FEF-B62F-29C670AE6AF5}" type="presOf" srcId="{D201703D-2B6F-4274-80F7-FD1AB82AB7FB}" destId="{EFE0B1B1-1923-4284-BD24-32DC900BFEA9}" srcOrd="0" destOrd="0" presId="urn:microsoft.com/office/officeart/2008/layout/VerticalCurvedList"/>
    <dgm:cxn modelId="{ECA9E8C0-0083-429A-B5F0-365707FA9039}" srcId="{31E83FE1-02DC-49F7-9937-7EE643E6A074}" destId="{D201703D-2B6F-4274-80F7-FD1AB82AB7FB}" srcOrd="3" destOrd="0" parTransId="{E8E788B1-A085-4B06-B701-473B6DB67583}" sibTransId="{3F49D014-1ACB-4313-8D8A-DA751D02366C}"/>
    <dgm:cxn modelId="{F03681C3-701E-4548-8A77-DB3F90BDA4A5}" type="presOf" srcId="{D3912E34-D240-4381-A2B4-7391088A0A71}" destId="{965EAAEB-FCD2-4D4D-9A9D-A95638E3DC53}" srcOrd="0" destOrd="0" presId="urn:microsoft.com/office/officeart/2008/layout/VerticalCurvedList"/>
    <dgm:cxn modelId="{CAA57170-DB00-4D19-AA2D-5E20131B39FE}" type="presOf" srcId="{0A91C8B8-9C27-4F06-AAB9-981FAA2062D9}" destId="{E2DCD188-169B-4517-BE45-06D2D293A16D}" srcOrd="0" destOrd="0" presId="urn:microsoft.com/office/officeart/2008/layout/VerticalCurvedList"/>
    <dgm:cxn modelId="{889FD872-0D56-49E4-AB73-154D57CBDF64}" srcId="{31E83FE1-02DC-49F7-9937-7EE643E6A074}" destId="{1E34A169-2189-4A0F-9683-054E4B6630BA}" srcOrd="5" destOrd="0" parTransId="{4D1545E4-19AA-4501-9664-EEF2D72854E2}" sibTransId="{923FB9CB-828A-4F60-837B-895586988B46}"/>
    <dgm:cxn modelId="{5CD9B9AA-715F-4D11-B54D-1F9B76FF1628}" type="presOf" srcId="{D215C075-F490-46FA-A56B-55C1D442C517}" destId="{1D946973-DCB8-42C8-9E23-DA9414D47A20}" srcOrd="0" destOrd="0" presId="urn:microsoft.com/office/officeart/2008/layout/VerticalCurvedList"/>
    <dgm:cxn modelId="{16D67F70-F756-41D6-A9D8-32696E0CED59}" srcId="{31E83FE1-02DC-49F7-9937-7EE643E6A074}" destId="{711A3748-D0F3-442A-A8F4-08801FA16744}" srcOrd="1" destOrd="0" parTransId="{5D54E9F8-8B59-4D41-9FCA-3164C0C39637}" sibTransId="{C73E84CD-B512-4017-90D5-878466B3B374}"/>
    <dgm:cxn modelId="{3B9868B0-0924-45E2-8B3A-0E1EE4031E08}" type="presParOf" srcId="{DCC62E28-1714-4237-B903-4FE6545BC0EB}" destId="{7DBBD12A-F21F-43E5-9147-1B37BD72E57D}" srcOrd="0" destOrd="0" presId="urn:microsoft.com/office/officeart/2008/layout/VerticalCurvedList"/>
    <dgm:cxn modelId="{CD70D9DD-6BF9-4E8A-8E2E-F9385A2B6A8C}" type="presParOf" srcId="{7DBBD12A-F21F-43E5-9147-1B37BD72E57D}" destId="{750F1CDC-4B0F-4818-B2E2-C95CB0FA7140}" srcOrd="0" destOrd="0" presId="urn:microsoft.com/office/officeart/2008/layout/VerticalCurvedList"/>
    <dgm:cxn modelId="{7D14226D-59E6-4DF1-BD2E-958F137E0712}" type="presParOf" srcId="{750F1CDC-4B0F-4818-B2E2-C95CB0FA7140}" destId="{FDCB6378-3EF1-405F-B987-AF8181C4C4E8}" srcOrd="0" destOrd="0" presId="urn:microsoft.com/office/officeart/2008/layout/VerticalCurvedList"/>
    <dgm:cxn modelId="{7EC7B422-0E45-42D4-AB40-D44AD3BFB4E0}" type="presParOf" srcId="{750F1CDC-4B0F-4818-B2E2-C95CB0FA7140}" destId="{10A99038-A4F8-4ECE-8BF1-E0B5C7A3C48C}" srcOrd="1" destOrd="0" presId="urn:microsoft.com/office/officeart/2008/layout/VerticalCurvedList"/>
    <dgm:cxn modelId="{8A786AF9-3879-4DAB-8611-4ADC716B5898}" type="presParOf" srcId="{750F1CDC-4B0F-4818-B2E2-C95CB0FA7140}" destId="{C1E3861A-2969-42A6-84AE-46D7F5EED2BB}" srcOrd="2" destOrd="0" presId="urn:microsoft.com/office/officeart/2008/layout/VerticalCurvedList"/>
    <dgm:cxn modelId="{DB415FEA-D934-4A72-AB01-FD6DA843971D}" type="presParOf" srcId="{750F1CDC-4B0F-4818-B2E2-C95CB0FA7140}" destId="{E487FCF9-99DB-4C48-9DF0-68B7AC82343A}" srcOrd="3" destOrd="0" presId="urn:microsoft.com/office/officeart/2008/layout/VerticalCurvedList"/>
    <dgm:cxn modelId="{F781BF2C-45D2-42F8-8A55-50F07004520B}" type="presParOf" srcId="{7DBBD12A-F21F-43E5-9147-1B37BD72E57D}" destId="{E2DCD188-169B-4517-BE45-06D2D293A16D}" srcOrd="1" destOrd="0" presId="urn:microsoft.com/office/officeart/2008/layout/VerticalCurvedList"/>
    <dgm:cxn modelId="{210A7F5A-1782-488C-BE25-227D571E9FF9}" type="presParOf" srcId="{7DBBD12A-F21F-43E5-9147-1B37BD72E57D}" destId="{E62B9F9F-1403-4F28-828D-F7C944A88B7C}" srcOrd="2" destOrd="0" presId="urn:microsoft.com/office/officeart/2008/layout/VerticalCurvedList"/>
    <dgm:cxn modelId="{BFE25EEF-74BD-47D0-9583-FAC853D28EA7}" type="presParOf" srcId="{E62B9F9F-1403-4F28-828D-F7C944A88B7C}" destId="{70F22AA0-EB90-432C-9C79-BDA8164CD9B9}" srcOrd="0" destOrd="0" presId="urn:microsoft.com/office/officeart/2008/layout/VerticalCurvedList"/>
    <dgm:cxn modelId="{51016486-A277-427F-9079-12A83035D379}" type="presParOf" srcId="{7DBBD12A-F21F-43E5-9147-1B37BD72E57D}" destId="{5F873BB6-1D4A-4606-B8B9-C72DB706C715}" srcOrd="3" destOrd="0" presId="urn:microsoft.com/office/officeart/2008/layout/VerticalCurvedList"/>
    <dgm:cxn modelId="{1A30F444-344B-48D0-9520-7DB8F6CB4953}" type="presParOf" srcId="{7DBBD12A-F21F-43E5-9147-1B37BD72E57D}" destId="{7EB9C7C9-2C45-49C4-9919-27B88D0452CE}" srcOrd="4" destOrd="0" presId="urn:microsoft.com/office/officeart/2008/layout/VerticalCurvedList"/>
    <dgm:cxn modelId="{6456051A-A249-43A1-B3AB-A7656974EE40}" type="presParOf" srcId="{7EB9C7C9-2C45-49C4-9919-27B88D0452CE}" destId="{10941B30-D0DD-4A37-8BD7-67C4AC1E6FB6}" srcOrd="0" destOrd="0" presId="urn:microsoft.com/office/officeart/2008/layout/VerticalCurvedList"/>
    <dgm:cxn modelId="{A06AA00A-6787-4E46-B5F9-D20EBEC58A73}" type="presParOf" srcId="{7DBBD12A-F21F-43E5-9147-1B37BD72E57D}" destId="{E6FD25E0-1D17-4E7F-827A-D4D2F55DC355}" srcOrd="5" destOrd="0" presId="urn:microsoft.com/office/officeart/2008/layout/VerticalCurvedList"/>
    <dgm:cxn modelId="{33E62028-FBCE-4304-98A9-87160D4EAAB1}" type="presParOf" srcId="{7DBBD12A-F21F-43E5-9147-1B37BD72E57D}" destId="{2CAC5C3A-F42E-4418-855B-A832D9483D5E}" srcOrd="6" destOrd="0" presId="urn:microsoft.com/office/officeart/2008/layout/VerticalCurvedList"/>
    <dgm:cxn modelId="{E72780C7-EA8B-43BD-B8D0-ADCF00E58A03}" type="presParOf" srcId="{2CAC5C3A-F42E-4418-855B-A832D9483D5E}" destId="{B1C385C1-082A-4399-8FBD-0203D94DDC44}" srcOrd="0" destOrd="0" presId="urn:microsoft.com/office/officeart/2008/layout/VerticalCurvedList"/>
    <dgm:cxn modelId="{209B4002-CFE7-4CAA-9ABF-A7DEB0FAD600}" type="presParOf" srcId="{7DBBD12A-F21F-43E5-9147-1B37BD72E57D}" destId="{EFE0B1B1-1923-4284-BD24-32DC900BFEA9}" srcOrd="7" destOrd="0" presId="urn:microsoft.com/office/officeart/2008/layout/VerticalCurvedList"/>
    <dgm:cxn modelId="{5F7FB33D-E1AF-4844-8881-2B42DEAD7F2D}" type="presParOf" srcId="{7DBBD12A-F21F-43E5-9147-1B37BD72E57D}" destId="{CCEBDA8E-ECF5-4A38-AA39-AFB26390D62E}" srcOrd="8" destOrd="0" presId="urn:microsoft.com/office/officeart/2008/layout/VerticalCurvedList"/>
    <dgm:cxn modelId="{742CC796-8C27-4DE3-AD35-0A348FA498AA}" type="presParOf" srcId="{CCEBDA8E-ECF5-4A38-AA39-AFB26390D62E}" destId="{28E2941E-881A-4F8E-80ED-FCB41F01E24E}" srcOrd="0" destOrd="0" presId="urn:microsoft.com/office/officeart/2008/layout/VerticalCurvedList"/>
    <dgm:cxn modelId="{E61EBD63-143B-4DD7-A849-7016B53FE099}" type="presParOf" srcId="{7DBBD12A-F21F-43E5-9147-1B37BD72E57D}" destId="{1D946973-DCB8-42C8-9E23-DA9414D47A20}" srcOrd="9" destOrd="0" presId="urn:microsoft.com/office/officeart/2008/layout/VerticalCurvedList"/>
    <dgm:cxn modelId="{F0D62705-40E4-480F-BED7-9F0D194F05DA}" type="presParOf" srcId="{7DBBD12A-F21F-43E5-9147-1B37BD72E57D}" destId="{3BECD8F4-B547-4DCA-8483-784DF0EC9459}" srcOrd="10" destOrd="0" presId="urn:microsoft.com/office/officeart/2008/layout/VerticalCurvedList"/>
    <dgm:cxn modelId="{7DE3EDE3-1546-41B9-8C99-913E7477EF88}" type="presParOf" srcId="{3BECD8F4-B547-4DCA-8483-784DF0EC9459}" destId="{92245F61-2760-4C0D-9752-429D4229F5BB}" srcOrd="0" destOrd="0" presId="urn:microsoft.com/office/officeart/2008/layout/VerticalCurvedList"/>
    <dgm:cxn modelId="{C737402F-B773-4DBD-B83E-E3E679EF95A3}" type="presParOf" srcId="{7DBBD12A-F21F-43E5-9147-1B37BD72E57D}" destId="{3AC210DC-6A87-43CA-9049-2A434A62BF5A}" srcOrd="11" destOrd="0" presId="urn:microsoft.com/office/officeart/2008/layout/VerticalCurvedList"/>
    <dgm:cxn modelId="{3BD62044-6AE4-4554-B6B4-6BFC4C477195}" type="presParOf" srcId="{7DBBD12A-F21F-43E5-9147-1B37BD72E57D}" destId="{3306C01F-730D-4563-8343-9473256060FD}" srcOrd="12" destOrd="0" presId="urn:microsoft.com/office/officeart/2008/layout/VerticalCurvedList"/>
    <dgm:cxn modelId="{A6623CB8-6945-45CB-AC48-E18C24445831}" type="presParOf" srcId="{3306C01F-730D-4563-8343-9473256060FD}" destId="{B0217E6F-55C8-49E6-BCF1-4BB9DDF96DFC}" srcOrd="0" destOrd="0" presId="urn:microsoft.com/office/officeart/2008/layout/VerticalCurvedList"/>
    <dgm:cxn modelId="{8331DB0A-8FB9-4C24-BAFE-4519A530222F}" type="presParOf" srcId="{7DBBD12A-F21F-43E5-9147-1B37BD72E57D}" destId="{965EAAEB-FCD2-4D4D-9A9D-A95638E3DC53}" srcOrd="13" destOrd="0" presId="urn:microsoft.com/office/officeart/2008/layout/VerticalCurvedList"/>
    <dgm:cxn modelId="{EDAB4A90-D797-4DDC-A3E0-46847C100980}" type="presParOf" srcId="{7DBBD12A-F21F-43E5-9147-1B37BD72E57D}" destId="{005286FE-18B8-4E06-B001-91E80EB434AA}" srcOrd="14" destOrd="0" presId="urn:microsoft.com/office/officeart/2008/layout/VerticalCurvedList"/>
    <dgm:cxn modelId="{F6C8A2BF-66E9-433A-863A-4518335F44E4}" type="presParOf" srcId="{005286FE-18B8-4E06-B001-91E80EB434AA}" destId="{C528AA36-D66E-4272-A54B-58F0238D1F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85F24A3-8ADD-46A7-A455-E84881EE388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ES"/>
        </a:p>
      </dgm:t>
    </dgm:pt>
    <dgm:pt modelId="{574CA8E6-D8D0-447D-B98F-E9E2C3ACE624}">
      <dgm:prSet/>
      <dgm:spPr/>
      <dgm:t>
        <a:bodyPr/>
        <a:lstStyle/>
        <a:p>
          <a:pPr rtl="0"/>
          <a:r>
            <a:rPr lang="es-ES" smtClean="0"/>
            <a:t>ARTÍCULO 1737.- Concepto de daño. Hay daño cuando se lesiona un derecho o un interés no reprobado por el ordenamiento jurídico, que tenga por objeto la persona, el patrimonio, o un derecho de incidencia colectiva. </a:t>
          </a:r>
          <a:endParaRPr lang="es-ES"/>
        </a:p>
      </dgm:t>
    </dgm:pt>
    <dgm:pt modelId="{D880378A-286B-40E4-BC7C-5741BE4DB79B}" type="parTrans" cxnId="{56FCCBD7-C828-4132-81D7-24E474797251}">
      <dgm:prSet/>
      <dgm:spPr/>
      <dgm:t>
        <a:bodyPr/>
        <a:lstStyle/>
        <a:p>
          <a:endParaRPr lang="es-ES"/>
        </a:p>
      </dgm:t>
    </dgm:pt>
    <dgm:pt modelId="{1EA879E3-FA62-4FEC-80BC-7940435544DA}" type="sibTrans" cxnId="{56FCCBD7-C828-4132-81D7-24E474797251}">
      <dgm:prSet/>
      <dgm:spPr/>
      <dgm:t>
        <a:bodyPr/>
        <a:lstStyle/>
        <a:p>
          <a:endParaRPr lang="es-ES"/>
        </a:p>
      </dgm:t>
    </dgm:pt>
    <dgm:pt modelId="{26894F35-DB89-4A47-A30E-C2A69DCF7C0F}" type="pres">
      <dgm:prSet presAssocID="{D85F24A3-8ADD-46A7-A455-E84881EE388A}" presName="linear" presStyleCnt="0">
        <dgm:presLayoutVars>
          <dgm:animLvl val="lvl"/>
          <dgm:resizeHandles val="exact"/>
        </dgm:presLayoutVars>
      </dgm:prSet>
      <dgm:spPr/>
      <dgm:t>
        <a:bodyPr/>
        <a:lstStyle/>
        <a:p>
          <a:endParaRPr lang="en-US"/>
        </a:p>
      </dgm:t>
    </dgm:pt>
    <dgm:pt modelId="{EDFFCF6C-ACF1-4B4E-8227-B3770391421A}" type="pres">
      <dgm:prSet presAssocID="{574CA8E6-D8D0-447D-B98F-E9E2C3ACE624}" presName="parentText" presStyleLbl="node1" presStyleIdx="0" presStyleCnt="1">
        <dgm:presLayoutVars>
          <dgm:chMax val="0"/>
          <dgm:bulletEnabled val="1"/>
        </dgm:presLayoutVars>
      </dgm:prSet>
      <dgm:spPr/>
      <dgm:t>
        <a:bodyPr/>
        <a:lstStyle/>
        <a:p>
          <a:endParaRPr lang="en-US"/>
        </a:p>
      </dgm:t>
    </dgm:pt>
  </dgm:ptLst>
  <dgm:cxnLst>
    <dgm:cxn modelId="{56FCCBD7-C828-4132-81D7-24E474797251}" srcId="{D85F24A3-8ADD-46A7-A455-E84881EE388A}" destId="{574CA8E6-D8D0-447D-B98F-E9E2C3ACE624}" srcOrd="0" destOrd="0" parTransId="{D880378A-286B-40E4-BC7C-5741BE4DB79B}" sibTransId="{1EA879E3-FA62-4FEC-80BC-7940435544DA}"/>
    <dgm:cxn modelId="{DF15A495-4205-4C5A-A32F-262D76C46BD3}" type="presOf" srcId="{574CA8E6-D8D0-447D-B98F-E9E2C3ACE624}" destId="{EDFFCF6C-ACF1-4B4E-8227-B3770391421A}" srcOrd="0" destOrd="0" presId="urn:microsoft.com/office/officeart/2005/8/layout/vList2"/>
    <dgm:cxn modelId="{554BD4B0-94CC-402B-A91D-BF800DE2EE12}" type="presOf" srcId="{D85F24A3-8ADD-46A7-A455-E84881EE388A}" destId="{26894F35-DB89-4A47-A30E-C2A69DCF7C0F}" srcOrd="0" destOrd="0" presId="urn:microsoft.com/office/officeart/2005/8/layout/vList2"/>
    <dgm:cxn modelId="{1BAF3CF0-BF71-4C05-B533-56E5973E0195}" type="presParOf" srcId="{26894F35-DB89-4A47-A30E-C2A69DCF7C0F}" destId="{EDFFCF6C-ACF1-4B4E-8227-B3770391421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EF08772-3428-4685-9EE7-27BBA6A1E6AA}"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ES"/>
        </a:p>
      </dgm:t>
    </dgm:pt>
    <dgm:pt modelId="{66325135-D09B-4D02-A419-8DD80E09CA6B}">
      <dgm:prSet/>
      <dgm:spPr/>
      <dgm:t>
        <a:bodyPr/>
        <a:lstStyle/>
        <a:p>
          <a:pPr rtl="0"/>
          <a:r>
            <a:rPr lang="es-ES_tradnl" smtClean="0"/>
            <a:t>"... no existe duda en el caso de autos de la entidad y permanencia del daño moral que han sufrido y seguirán sufriendo los actores, ante el deterioro vital que padece su hijo, producido cuando contaba con apenas cuatro años de edad ... </a:t>
          </a:r>
          <a:endParaRPr lang="es-ES"/>
        </a:p>
      </dgm:t>
    </dgm:pt>
    <dgm:pt modelId="{4D0D9FE7-F754-4410-ACD9-8BBBC75E83D4}" type="parTrans" cxnId="{C3213DE3-01FC-4334-8127-6FE8348278FA}">
      <dgm:prSet/>
      <dgm:spPr/>
      <dgm:t>
        <a:bodyPr/>
        <a:lstStyle/>
        <a:p>
          <a:endParaRPr lang="es-ES"/>
        </a:p>
      </dgm:t>
    </dgm:pt>
    <dgm:pt modelId="{5365A3CF-4669-426B-847F-DA273AA58AE1}" type="sibTrans" cxnId="{C3213DE3-01FC-4334-8127-6FE8348278FA}">
      <dgm:prSet/>
      <dgm:spPr/>
      <dgm:t>
        <a:bodyPr/>
        <a:lstStyle/>
        <a:p>
          <a:endParaRPr lang="es-ES"/>
        </a:p>
      </dgm:t>
    </dgm:pt>
    <dgm:pt modelId="{75C48EB0-C0BE-4355-A0EC-6151A3AF1ACE}">
      <dgm:prSet/>
      <dgm:spPr/>
      <dgm:t>
        <a:bodyPr/>
        <a:lstStyle/>
        <a:p>
          <a:pPr rtl="0"/>
          <a:r>
            <a:rPr lang="es-ES_tradnl" smtClean="0"/>
            <a:t>los padres fueron en busca de asistencia médica, para curar las lesiones sufridas por el niño S. en un accidente ocurrido en el jardín de infantes, y obtuvieron a cambio una inadecuada prestación del servicio de salud, con consecuencias irreparables. </a:t>
          </a:r>
          <a:endParaRPr lang="es-ES"/>
        </a:p>
      </dgm:t>
    </dgm:pt>
    <dgm:pt modelId="{21EEFF0E-50A5-43D4-BE50-872F7BA44658}" type="parTrans" cxnId="{69F8EB7F-38EB-4F42-92C3-74E226F46E64}">
      <dgm:prSet/>
      <dgm:spPr/>
      <dgm:t>
        <a:bodyPr/>
        <a:lstStyle/>
        <a:p>
          <a:endParaRPr lang="es-ES"/>
        </a:p>
      </dgm:t>
    </dgm:pt>
    <dgm:pt modelId="{893A47CE-E689-46BE-A8C7-F2021FF31327}" type="sibTrans" cxnId="{69F8EB7F-38EB-4F42-92C3-74E226F46E64}">
      <dgm:prSet/>
      <dgm:spPr/>
      <dgm:t>
        <a:bodyPr/>
        <a:lstStyle/>
        <a:p>
          <a:endParaRPr lang="es-ES"/>
        </a:p>
      </dgm:t>
    </dgm:pt>
    <dgm:pt modelId="{05B4A602-F060-482D-8989-527E45B4D506}">
      <dgm:prSet/>
      <dgm:spPr/>
      <dgm:t>
        <a:bodyPr/>
        <a:lstStyle/>
        <a:p>
          <a:pPr rtl="0"/>
          <a:r>
            <a:rPr lang="es-ES_tradnl" smtClean="0"/>
            <a:t>El solo pensar en las circunstancias de autos revela la existencia de un sufrimiento profundo y sucesivo que los padres conllevan de por vida y amerita ser de alguna forma restañado con una satisfacción económica, aunque cabe reconocer que no existe suma que pueda compensar semejante quebranto..</a:t>
          </a:r>
          <a:r>
            <a:rPr lang="es-ES" smtClean="0"/>
            <a:t> </a:t>
          </a:r>
          <a:endParaRPr lang="es-ES"/>
        </a:p>
      </dgm:t>
    </dgm:pt>
    <dgm:pt modelId="{B29AD777-7A13-4F4B-9D04-F81538B4C681}" type="parTrans" cxnId="{C732ED1D-4296-47D3-9914-C6A30DB4F73F}">
      <dgm:prSet/>
      <dgm:spPr/>
      <dgm:t>
        <a:bodyPr/>
        <a:lstStyle/>
        <a:p>
          <a:endParaRPr lang="es-ES"/>
        </a:p>
      </dgm:t>
    </dgm:pt>
    <dgm:pt modelId="{AEF33F4A-D9C8-42E6-9024-1530ED53C070}" type="sibTrans" cxnId="{C732ED1D-4296-47D3-9914-C6A30DB4F73F}">
      <dgm:prSet/>
      <dgm:spPr/>
      <dgm:t>
        <a:bodyPr/>
        <a:lstStyle/>
        <a:p>
          <a:endParaRPr lang="es-ES"/>
        </a:p>
      </dgm:t>
    </dgm:pt>
    <dgm:pt modelId="{ABBDB02B-DEED-413E-86D1-D5965B887F85}" type="pres">
      <dgm:prSet presAssocID="{8EF08772-3428-4685-9EE7-27BBA6A1E6AA}" presName="linear" presStyleCnt="0">
        <dgm:presLayoutVars>
          <dgm:animLvl val="lvl"/>
          <dgm:resizeHandles val="exact"/>
        </dgm:presLayoutVars>
      </dgm:prSet>
      <dgm:spPr/>
      <dgm:t>
        <a:bodyPr/>
        <a:lstStyle/>
        <a:p>
          <a:endParaRPr lang="es-ES"/>
        </a:p>
      </dgm:t>
    </dgm:pt>
    <dgm:pt modelId="{B20C5ADC-0AFC-462B-8A07-3A703F241EA6}" type="pres">
      <dgm:prSet presAssocID="{66325135-D09B-4D02-A419-8DD80E09CA6B}" presName="parentText" presStyleLbl="node1" presStyleIdx="0" presStyleCnt="3">
        <dgm:presLayoutVars>
          <dgm:chMax val="0"/>
          <dgm:bulletEnabled val="1"/>
        </dgm:presLayoutVars>
      </dgm:prSet>
      <dgm:spPr/>
      <dgm:t>
        <a:bodyPr/>
        <a:lstStyle/>
        <a:p>
          <a:endParaRPr lang="es-ES"/>
        </a:p>
      </dgm:t>
    </dgm:pt>
    <dgm:pt modelId="{B4F3E9F0-1852-4045-BAE1-AD24647EFD48}" type="pres">
      <dgm:prSet presAssocID="{5365A3CF-4669-426B-847F-DA273AA58AE1}" presName="spacer" presStyleCnt="0"/>
      <dgm:spPr/>
    </dgm:pt>
    <dgm:pt modelId="{2DF06618-15C2-409C-9DD7-25F08B4AB27F}" type="pres">
      <dgm:prSet presAssocID="{75C48EB0-C0BE-4355-A0EC-6151A3AF1ACE}" presName="parentText" presStyleLbl="node1" presStyleIdx="1" presStyleCnt="3">
        <dgm:presLayoutVars>
          <dgm:chMax val="0"/>
          <dgm:bulletEnabled val="1"/>
        </dgm:presLayoutVars>
      </dgm:prSet>
      <dgm:spPr/>
      <dgm:t>
        <a:bodyPr/>
        <a:lstStyle/>
        <a:p>
          <a:endParaRPr lang="es-ES"/>
        </a:p>
      </dgm:t>
    </dgm:pt>
    <dgm:pt modelId="{A2E9AEC9-7A1E-4D72-9BF7-9EC7BB6280A0}" type="pres">
      <dgm:prSet presAssocID="{893A47CE-E689-46BE-A8C7-F2021FF31327}" presName="spacer" presStyleCnt="0"/>
      <dgm:spPr/>
    </dgm:pt>
    <dgm:pt modelId="{72EBC5A3-3F96-4F5D-A383-4D04BBAF40BC}" type="pres">
      <dgm:prSet presAssocID="{05B4A602-F060-482D-8989-527E45B4D506}" presName="parentText" presStyleLbl="node1" presStyleIdx="2" presStyleCnt="3">
        <dgm:presLayoutVars>
          <dgm:chMax val="0"/>
          <dgm:bulletEnabled val="1"/>
        </dgm:presLayoutVars>
      </dgm:prSet>
      <dgm:spPr/>
      <dgm:t>
        <a:bodyPr/>
        <a:lstStyle/>
        <a:p>
          <a:endParaRPr lang="es-ES"/>
        </a:p>
      </dgm:t>
    </dgm:pt>
  </dgm:ptLst>
  <dgm:cxnLst>
    <dgm:cxn modelId="{BC4CC8B7-8E9D-4A77-9694-80042EB339FD}" type="presOf" srcId="{66325135-D09B-4D02-A419-8DD80E09CA6B}" destId="{B20C5ADC-0AFC-462B-8A07-3A703F241EA6}" srcOrd="0" destOrd="0" presId="urn:microsoft.com/office/officeart/2005/8/layout/vList2"/>
    <dgm:cxn modelId="{9DEB1BC5-A94C-4B57-B212-84C3372DF889}" type="presOf" srcId="{75C48EB0-C0BE-4355-A0EC-6151A3AF1ACE}" destId="{2DF06618-15C2-409C-9DD7-25F08B4AB27F}" srcOrd="0" destOrd="0" presId="urn:microsoft.com/office/officeart/2005/8/layout/vList2"/>
    <dgm:cxn modelId="{69F8EB7F-38EB-4F42-92C3-74E226F46E64}" srcId="{8EF08772-3428-4685-9EE7-27BBA6A1E6AA}" destId="{75C48EB0-C0BE-4355-A0EC-6151A3AF1ACE}" srcOrd="1" destOrd="0" parTransId="{21EEFF0E-50A5-43D4-BE50-872F7BA44658}" sibTransId="{893A47CE-E689-46BE-A8C7-F2021FF31327}"/>
    <dgm:cxn modelId="{C3213DE3-01FC-4334-8127-6FE8348278FA}" srcId="{8EF08772-3428-4685-9EE7-27BBA6A1E6AA}" destId="{66325135-D09B-4D02-A419-8DD80E09CA6B}" srcOrd="0" destOrd="0" parTransId="{4D0D9FE7-F754-4410-ACD9-8BBBC75E83D4}" sibTransId="{5365A3CF-4669-426B-847F-DA273AA58AE1}"/>
    <dgm:cxn modelId="{FED397B6-60FB-42C9-B412-AAB14B89D6AE}" type="presOf" srcId="{8EF08772-3428-4685-9EE7-27BBA6A1E6AA}" destId="{ABBDB02B-DEED-413E-86D1-D5965B887F85}" srcOrd="0" destOrd="0" presId="urn:microsoft.com/office/officeart/2005/8/layout/vList2"/>
    <dgm:cxn modelId="{C732ED1D-4296-47D3-9914-C6A30DB4F73F}" srcId="{8EF08772-3428-4685-9EE7-27BBA6A1E6AA}" destId="{05B4A602-F060-482D-8989-527E45B4D506}" srcOrd="2" destOrd="0" parTransId="{B29AD777-7A13-4F4B-9D04-F81538B4C681}" sibTransId="{AEF33F4A-D9C8-42E6-9024-1530ED53C070}"/>
    <dgm:cxn modelId="{3ACDD9D1-249C-419A-A9C6-F2DCCF4D07AE}" type="presOf" srcId="{05B4A602-F060-482D-8989-527E45B4D506}" destId="{72EBC5A3-3F96-4F5D-A383-4D04BBAF40BC}" srcOrd="0" destOrd="0" presId="urn:microsoft.com/office/officeart/2005/8/layout/vList2"/>
    <dgm:cxn modelId="{DEAA451F-6B31-4F55-8BD0-A9C0E8232950}" type="presParOf" srcId="{ABBDB02B-DEED-413E-86D1-D5965B887F85}" destId="{B20C5ADC-0AFC-462B-8A07-3A703F241EA6}" srcOrd="0" destOrd="0" presId="urn:microsoft.com/office/officeart/2005/8/layout/vList2"/>
    <dgm:cxn modelId="{8671484F-1C9A-4CDD-80F0-1789D9D15832}" type="presParOf" srcId="{ABBDB02B-DEED-413E-86D1-D5965B887F85}" destId="{B4F3E9F0-1852-4045-BAE1-AD24647EFD48}" srcOrd="1" destOrd="0" presId="urn:microsoft.com/office/officeart/2005/8/layout/vList2"/>
    <dgm:cxn modelId="{E2EA4F87-0704-4605-84C2-C4A1360B3E17}" type="presParOf" srcId="{ABBDB02B-DEED-413E-86D1-D5965B887F85}" destId="{2DF06618-15C2-409C-9DD7-25F08B4AB27F}" srcOrd="2" destOrd="0" presId="urn:microsoft.com/office/officeart/2005/8/layout/vList2"/>
    <dgm:cxn modelId="{202CABAB-D409-4C3A-9960-C0EA41A4C3E7}" type="presParOf" srcId="{ABBDB02B-DEED-413E-86D1-D5965B887F85}" destId="{A2E9AEC9-7A1E-4D72-9BF7-9EC7BB6280A0}" srcOrd="3" destOrd="0" presId="urn:microsoft.com/office/officeart/2005/8/layout/vList2"/>
    <dgm:cxn modelId="{2A37287E-14A2-496A-B7C6-CDC6E0719080}" type="presParOf" srcId="{ABBDB02B-DEED-413E-86D1-D5965B887F85}" destId="{72EBC5A3-3F96-4F5D-A383-4D04BBAF40B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C104E36-6E54-44E4-B7B2-40F814E6EEB6}"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es-ES"/>
        </a:p>
      </dgm:t>
    </dgm:pt>
    <dgm:pt modelId="{E4557D33-AAF2-48A0-AA06-98507BD460FC}">
      <dgm:prSet/>
      <dgm:spPr/>
      <dgm:t>
        <a:bodyPr/>
        <a:lstStyle/>
        <a:p>
          <a:pPr rtl="0"/>
          <a:r>
            <a:rPr lang="es-ES_tradnl" smtClean="0"/>
            <a:t>“ </a:t>
          </a:r>
          <a:r>
            <a:rPr lang="es-ES_tradnl" i="1" smtClean="0"/>
            <a:t>no puedo dejar de extrovertir la conmoción que embarga mi conciencia como ser humano y como juez de cara a la tragedia que se ha instalado en la vida de los progenitores del menor S. A. C. . Situación a mi modo de ver más lacerante y dramática que aquélla que pudiera derivarse de la muerte de un hijo. Es que tener que afrontar diariamente la realidad que ha sido descripta por los expertos que dictaminaron en este proceso demanda, de quienes la deben afrontar, …” (Roncoroni)</a:t>
          </a:r>
          <a:endParaRPr lang="es-ES"/>
        </a:p>
      </dgm:t>
    </dgm:pt>
    <dgm:pt modelId="{6BA32DE5-841B-4EE5-AEDF-DB8FFB816552}" type="parTrans" cxnId="{6FC3D30C-6D62-4020-AB0C-69A98BB70D77}">
      <dgm:prSet/>
      <dgm:spPr/>
      <dgm:t>
        <a:bodyPr/>
        <a:lstStyle/>
        <a:p>
          <a:endParaRPr lang="es-ES"/>
        </a:p>
      </dgm:t>
    </dgm:pt>
    <dgm:pt modelId="{46778640-0305-4866-ADF5-C70AAF5A5772}" type="sibTrans" cxnId="{6FC3D30C-6D62-4020-AB0C-69A98BB70D77}">
      <dgm:prSet/>
      <dgm:spPr/>
      <dgm:t>
        <a:bodyPr/>
        <a:lstStyle/>
        <a:p>
          <a:endParaRPr lang="es-ES"/>
        </a:p>
      </dgm:t>
    </dgm:pt>
    <dgm:pt modelId="{66C78BD7-C573-40F3-A43C-627AD301810B}" type="pres">
      <dgm:prSet presAssocID="{7C104E36-6E54-44E4-B7B2-40F814E6EEB6}" presName="linear" presStyleCnt="0">
        <dgm:presLayoutVars>
          <dgm:animLvl val="lvl"/>
          <dgm:resizeHandles val="exact"/>
        </dgm:presLayoutVars>
      </dgm:prSet>
      <dgm:spPr/>
      <dgm:t>
        <a:bodyPr/>
        <a:lstStyle/>
        <a:p>
          <a:endParaRPr lang="es-ES"/>
        </a:p>
      </dgm:t>
    </dgm:pt>
    <dgm:pt modelId="{9E188F7C-7CFA-497F-9266-FFE265DEB699}" type="pres">
      <dgm:prSet presAssocID="{E4557D33-AAF2-48A0-AA06-98507BD460FC}" presName="parentText" presStyleLbl="node1" presStyleIdx="0" presStyleCnt="1">
        <dgm:presLayoutVars>
          <dgm:chMax val="0"/>
          <dgm:bulletEnabled val="1"/>
        </dgm:presLayoutVars>
      </dgm:prSet>
      <dgm:spPr/>
      <dgm:t>
        <a:bodyPr/>
        <a:lstStyle/>
        <a:p>
          <a:endParaRPr lang="es-ES"/>
        </a:p>
      </dgm:t>
    </dgm:pt>
  </dgm:ptLst>
  <dgm:cxnLst>
    <dgm:cxn modelId="{7DDE6574-2135-4098-94CE-DC4CCCCB1BE7}" type="presOf" srcId="{E4557D33-AAF2-48A0-AA06-98507BD460FC}" destId="{9E188F7C-7CFA-497F-9266-FFE265DEB699}" srcOrd="0" destOrd="0" presId="urn:microsoft.com/office/officeart/2005/8/layout/vList2"/>
    <dgm:cxn modelId="{71D48F6A-0D23-4723-BCC0-03F797EC5655}" type="presOf" srcId="{7C104E36-6E54-44E4-B7B2-40F814E6EEB6}" destId="{66C78BD7-C573-40F3-A43C-627AD301810B}" srcOrd="0" destOrd="0" presId="urn:microsoft.com/office/officeart/2005/8/layout/vList2"/>
    <dgm:cxn modelId="{6FC3D30C-6D62-4020-AB0C-69A98BB70D77}" srcId="{7C104E36-6E54-44E4-B7B2-40F814E6EEB6}" destId="{E4557D33-AAF2-48A0-AA06-98507BD460FC}" srcOrd="0" destOrd="0" parTransId="{6BA32DE5-841B-4EE5-AEDF-DB8FFB816552}" sibTransId="{46778640-0305-4866-ADF5-C70AAF5A5772}"/>
    <dgm:cxn modelId="{88F8851D-6D1C-42F7-BC0C-C76C9B4ED671}" type="presParOf" srcId="{66C78BD7-C573-40F3-A43C-627AD301810B}" destId="{9E188F7C-7CFA-497F-9266-FFE265DEB6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8E7AEB5-6358-4AEB-83BE-DEBCC9A056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A0EB89E0-8315-4EF7-BDF5-E0134A9193DA}">
      <dgm:prSet/>
      <dgm:spPr/>
      <dgm:t>
        <a:bodyPr/>
        <a:lstStyle/>
        <a:p>
          <a:pPr rtl="0"/>
          <a:r>
            <a:rPr lang="es-ES" smtClean="0"/>
            <a:t>Convivencia prolongada, pública y trato familiar ostensible.</a:t>
          </a:r>
          <a:endParaRPr lang="es-ES"/>
        </a:p>
      </dgm:t>
    </dgm:pt>
    <dgm:pt modelId="{2CF3CB0F-63FA-42D0-AD70-81CB05D84B60}" type="parTrans" cxnId="{1563D14C-4A2F-4ED5-8387-53EF850D6957}">
      <dgm:prSet/>
      <dgm:spPr/>
      <dgm:t>
        <a:bodyPr/>
        <a:lstStyle/>
        <a:p>
          <a:endParaRPr lang="es-ES"/>
        </a:p>
      </dgm:t>
    </dgm:pt>
    <dgm:pt modelId="{BADCACF3-4C7C-4B7E-BF97-9D649B876C1F}" type="sibTrans" cxnId="{1563D14C-4A2F-4ED5-8387-53EF850D6957}">
      <dgm:prSet/>
      <dgm:spPr/>
      <dgm:t>
        <a:bodyPr/>
        <a:lstStyle/>
        <a:p>
          <a:endParaRPr lang="es-ES"/>
        </a:p>
      </dgm:t>
    </dgm:pt>
    <dgm:pt modelId="{C439B947-A167-4A31-B422-0971473162CF}">
      <dgm:prSet/>
      <dgm:spPr/>
      <dgm:t>
        <a:bodyPr/>
        <a:lstStyle/>
        <a:p>
          <a:pPr rtl="0"/>
          <a:r>
            <a:rPr lang="es-ES" smtClean="0"/>
            <a:t>Irrelevancia ausencias temporarias.</a:t>
          </a:r>
          <a:endParaRPr lang="es-ES"/>
        </a:p>
      </dgm:t>
    </dgm:pt>
    <dgm:pt modelId="{686AD80F-A31C-414F-93D3-A4FCF74114BA}" type="parTrans" cxnId="{D393CFEA-10FF-4963-BEBB-F0F5B023E8A1}">
      <dgm:prSet/>
      <dgm:spPr/>
      <dgm:t>
        <a:bodyPr/>
        <a:lstStyle/>
        <a:p>
          <a:endParaRPr lang="es-ES"/>
        </a:p>
      </dgm:t>
    </dgm:pt>
    <dgm:pt modelId="{CEC4A8DA-25F0-40C4-818D-23E5C9C45FA7}" type="sibTrans" cxnId="{D393CFEA-10FF-4963-BEBB-F0F5B023E8A1}">
      <dgm:prSet/>
      <dgm:spPr/>
      <dgm:t>
        <a:bodyPr/>
        <a:lstStyle/>
        <a:p>
          <a:endParaRPr lang="es-ES"/>
        </a:p>
      </dgm:t>
    </dgm:pt>
    <dgm:pt modelId="{781D22DC-2F3B-4C16-9C28-CD2EEC9ADB8C}">
      <dgm:prSet/>
      <dgm:spPr/>
      <dgm:t>
        <a:bodyPr/>
        <a:lstStyle/>
        <a:p>
          <a:pPr rtl="0"/>
          <a:r>
            <a:rPr lang="es-ES" smtClean="0"/>
            <a:t>Uniones convivenciales (arts. 509 a 528): inscriptas o no.</a:t>
          </a:r>
          <a:endParaRPr lang="es-ES"/>
        </a:p>
      </dgm:t>
    </dgm:pt>
    <dgm:pt modelId="{A938021A-22BB-443B-90B6-EF190A8D40A1}" type="parTrans" cxnId="{F4893F5F-298F-4A15-B016-5D7D7E2E3787}">
      <dgm:prSet/>
      <dgm:spPr/>
      <dgm:t>
        <a:bodyPr/>
        <a:lstStyle/>
        <a:p>
          <a:endParaRPr lang="es-ES"/>
        </a:p>
      </dgm:t>
    </dgm:pt>
    <dgm:pt modelId="{015D8E8E-15E2-4923-A23B-BB2A6C9180B4}" type="sibTrans" cxnId="{F4893F5F-298F-4A15-B016-5D7D7E2E3787}">
      <dgm:prSet/>
      <dgm:spPr/>
      <dgm:t>
        <a:bodyPr/>
        <a:lstStyle/>
        <a:p>
          <a:endParaRPr lang="es-ES"/>
        </a:p>
      </dgm:t>
    </dgm:pt>
    <dgm:pt modelId="{F7D8337A-7C97-4131-8BAF-4650BBFE6812}">
      <dgm:prSet/>
      <dgm:spPr/>
      <dgm:t>
        <a:bodyPr/>
        <a:lstStyle/>
        <a:p>
          <a:pPr rtl="0"/>
          <a:r>
            <a:rPr lang="es-ES" smtClean="0"/>
            <a:t>Hijos, progenitores afines.</a:t>
          </a:r>
          <a:endParaRPr lang="es-ES"/>
        </a:p>
      </dgm:t>
    </dgm:pt>
    <dgm:pt modelId="{ECBC53F2-661C-498F-AA9F-D6C90DAE5024}" type="parTrans" cxnId="{0A29A39A-12DD-4ACD-90E2-5955EC46E030}">
      <dgm:prSet/>
      <dgm:spPr/>
      <dgm:t>
        <a:bodyPr/>
        <a:lstStyle/>
        <a:p>
          <a:endParaRPr lang="es-ES"/>
        </a:p>
      </dgm:t>
    </dgm:pt>
    <dgm:pt modelId="{059408A5-EE40-4C1E-B517-75002D88970C}" type="sibTrans" cxnId="{0A29A39A-12DD-4ACD-90E2-5955EC46E030}">
      <dgm:prSet/>
      <dgm:spPr/>
      <dgm:t>
        <a:bodyPr/>
        <a:lstStyle/>
        <a:p>
          <a:endParaRPr lang="es-ES"/>
        </a:p>
      </dgm:t>
    </dgm:pt>
    <dgm:pt modelId="{B8825514-AD09-4396-AE6C-22916C0FC496}">
      <dgm:prSet/>
      <dgm:spPr/>
      <dgm:t>
        <a:bodyPr/>
        <a:lstStyle/>
        <a:p>
          <a:pPr rtl="0"/>
          <a:r>
            <a:rPr lang="es-ES" smtClean="0"/>
            <a:t>“Hijos de crianza”.</a:t>
          </a:r>
          <a:endParaRPr lang="es-ES"/>
        </a:p>
      </dgm:t>
    </dgm:pt>
    <dgm:pt modelId="{932A1E97-A253-4717-927E-71E327952D4A}" type="parTrans" cxnId="{E9DB59B7-3444-4576-83DB-6F31F05A43B9}">
      <dgm:prSet/>
      <dgm:spPr/>
      <dgm:t>
        <a:bodyPr/>
        <a:lstStyle/>
        <a:p>
          <a:endParaRPr lang="es-ES"/>
        </a:p>
      </dgm:t>
    </dgm:pt>
    <dgm:pt modelId="{A318A7CC-5DA5-4950-AAB7-B0B765FE7BD1}" type="sibTrans" cxnId="{E9DB59B7-3444-4576-83DB-6F31F05A43B9}">
      <dgm:prSet/>
      <dgm:spPr/>
      <dgm:t>
        <a:bodyPr/>
        <a:lstStyle/>
        <a:p>
          <a:endParaRPr lang="es-ES"/>
        </a:p>
      </dgm:t>
    </dgm:pt>
    <dgm:pt modelId="{DDBC8CBF-5801-4526-AB94-454D4834C9B4}">
      <dgm:prSet/>
      <dgm:spPr/>
      <dgm:t>
        <a:bodyPr/>
        <a:lstStyle/>
        <a:p>
          <a:pPr rtl="0"/>
          <a:r>
            <a:rPr lang="es-ES" smtClean="0"/>
            <a:t>Hermanos.</a:t>
          </a:r>
          <a:endParaRPr lang="es-ES"/>
        </a:p>
      </dgm:t>
    </dgm:pt>
    <dgm:pt modelId="{C2F9BA30-9C94-46D2-9B1D-75702700E3C9}" type="parTrans" cxnId="{3F512BB1-0F83-42C0-BDAC-E92067FDE9D2}">
      <dgm:prSet/>
      <dgm:spPr/>
      <dgm:t>
        <a:bodyPr/>
        <a:lstStyle/>
        <a:p>
          <a:endParaRPr lang="es-ES"/>
        </a:p>
      </dgm:t>
    </dgm:pt>
    <dgm:pt modelId="{37532AC4-670E-4501-BCCB-D741D9536DF7}" type="sibTrans" cxnId="{3F512BB1-0F83-42C0-BDAC-E92067FDE9D2}">
      <dgm:prSet/>
      <dgm:spPr/>
      <dgm:t>
        <a:bodyPr/>
        <a:lstStyle/>
        <a:p>
          <a:endParaRPr lang="es-ES"/>
        </a:p>
      </dgm:t>
    </dgm:pt>
    <dgm:pt modelId="{71DF6C62-3DE3-4E41-A5B1-A817D1346F3D}">
      <dgm:prSet/>
      <dgm:spPr/>
      <dgm:t>
        <a:bodyPr/>
        <a:lstStyle/>
        <a:p>
          <a:pPr rtl="0"/>
          <a:r>
            <a:rPr lang="es-ES" smtClean="0"/>
            <a:t>Etc.</a:t>
          </a:r>
          <a:endParaRPr lang="es-ES"/>
        </a:p>
      </dgm:t>
    </dgm:pt>
    <dgm:pt modelId="{A7A72A41-ECA7-4E27-A7A1-EF0D3178ED67}" type="parTrans" cxnId="{AFC7C0DD-F130-403B-B210-C8E5B7083D66}">
      <dgm:prSet/>
      <dgm:spPr/>
      <dgm:t>
        <a:bodyPr/>
        <a:lstStyle/>
        <a:p>
          <a:endParaRPr lang="es-ES"/>
        </a:p>
      </dgm:t>
    </dgm:pt>
    <dgm:pt modelId="{A3A539CD-535A-44D1-879B-DCCD28840151}" type="sibTrans" cxnId="{AFC7C0DD-F130-403B-B210-C8E5B7083D66}">
      <dgm:prSet/>
      <dgm:spPr/>
      <dgm:t>
        <a:bodyPr/>
        <a:lstStyle/>
        <a:p>
          <a:endParaRPr lang="es-ES"/>
        </a:p>
      </dgm:t>
    </dgm:pt>
    <dgm:pt modelId="{4D10D3D5-6E05-4991-9264-B378A90BB4BA}" type="pres">
      <dgm:prSet presAssocID="{08E7AEB5-6358-4AEB-83BE-DEBCC9A05671}" presName="vert0" presStyleCnt="0">
        <dgm:presLayoutVars>
          <dgm:dir/>
          <dgm:animOne val="branch"/>
          <dgm:animLvl val="lvl"/>
        </dgm:presLayoutVars>
      </dgm:prSet>
      <dgm:spPr/>
      <dgm:t>
        <a:bodyPr/>
        <a:lstStyle/>
        <a:p>
          <a:endParaRPr lang="es-ES"/>
        </a:p>
      </dgm:t>
    </dgm:pt>
    <dgm:pt modelId="{8EC2787A-8C10-434F-A37F-48430C9AFEA1}" type="pres">
      <dgm:prSet presAssocID="{A0EB89E0-8315-4EF7-BDF5-E0134A9193DA}" presName="thickLine" presStyleLbl="alignNode1" presStyleIdx="0" presStyleCnt="7"/>
      <dgm:spPr/>
    </dgm:pt>
    <dgm:pt modelId="{FFAEFB57-3D95-4A42-B942-A7F5B1D4DE91}" type="pres">
      <dgm:prSet presAssocID="{A0EB89E0-8315-4EF7-BDF5-E0134A9193DA}" presName="horz1" presStyleCnt="0"/>
      <dgm:spPr/>
    </dgm:pt>
    <dgm:pt modelId="{6598C106-B259-4431-885F-CED8347321B3}" type="pres">
      <dgm:prSet presAssocID="{A0EB89E0-8315-4EF7-BDF5-E0134A9193DA}" presName="tx1" presStyleLbl="revTx" presStyleIdx="0" presStyleCnt="7"/>
      <dgm:spPr/>
      <dgm:t>
        <a:bodyPr/>
        <a:lstStyle/>
        <a:p>
          <a:endParaRPr lang="es-ES"/>
        </a:p>
      </dgm:t>
    </dgm:pt>
    <dgm:pt modelId="{AB8FD131-AA0E-4A3C-9439-C8F20116F958}" type="pres">
      <dgm:prSet presAssocID="{A0EB89E0-8315-4EF7-BDF5-E0134A9193DA}" presName="vert1" presStyleCnt="0"/>
      <dgm:spPr/>
    </dgm:pt>
    <dgm:pt modelId="{17C6A9C8-6B4D-43A0-B5B2-D3ADAB53E7E2}" type="pres">
      <dgm:prSet presAssocID="{C439B947-A167-4A31-B422-0971473162CF}" presName="thickLine" presStyleLbl="alignNode1" presStyleIdx="1" presStyleCnt="7"/>
      <dgm:spPr/>
    </dgm:pt>
    <dgm:pt modelId="{F2C40B6A-02C6-45E1-90A0-4F003ECA1233}" type="pres">
      <dgm:prSet presAssocID="{C439B947-A167-4A31-B422-0971473162CF}" presName="horz1" presStyleCnt="0"/>
      <dgm:spPr/>
    </dgm:pt>
    <dgm:pt modelId="{ACDDD820-3B25-41C1-9F94-2EBFFA20859C}" type="pres">
      <dgm:prSet presAssocID="{C439B947-A167-4A31-B422-0971473162CF}" presName="tx1" presStyleLbl="revTx" presStyleIdx="1" presStyleCnt="7"/>
      <dgm:spPr/>
      <dgm:t>
        <a:bodyPr/>
        <a:lstStyle/>
        <a:p>
          <a:endParaRPr lang="es-ES"/>
        </a:p>
      </dgm:t>
    </dgm:pt>
    <dgm:pt modelId="{FCF13137-707A-459A-8382-68A94B35C368}" type="pres">
      <dgm:prSet presAssocID="{C439B947-A167-4A31-B422-0971473162CF}" presName="vert1" presStyleCnt="0"/>
      <dgm:spPr/>
    </dgm:pt>
    <dgm:pt modelId="{4B91BB72-4BA1-473D-83A2-30D2CEA210FD}" type="pres">
      <dgm:prSet presAssocID="{781D22DC-2F3B-4C16-9C28-CD2EEC9ADB8C}" presName="thickLine" presStyleLbl="alignNode1" presStyleIdx="2" presStyleCnt="7"/>
      <dgm:spPr/>
    </dgm:pt>
    <dgm:pt modelId="{9B2F6697-540C-475B-A55A-D4F5D9F65427}" type="pres">
      <dgm:prSet presAssocID="{781D22DC-2F3B-4C16-9C28-CD2EEC9ADB8C}" presName="horz1" presStyleCnt="0"/>
      <dgm:spPr/>
    </dgm:pt>
    <dgm:pt modelId="{48F946A3-C0EF-49E6-851B-D24E2EDB26E0}" type="pres">
      <dgm:prSet presAssocID="{781D22DC-2F3B-4C16-9C28-CD2EEC9ADB8C}" presName="tx1" presStyleLbl="revTx" presStyleIdx="2" presStyleCnt="7"/>
      <dgm:spPr/>
      <dgm:t>
        <a:bodyPr/>
        <a:lstStyle/>
        <a:p>
          <a:endParaRPr lang="es-ES"/>
        </a:p>
      </dgm:t>
    </dgm:pt>
    <dgm:pt modelId="{ECDA005C-CFC2-49C9-8295-0E5035B774EA}" type="pres">
      <dgm:prSet presAssocID="{781D22DC-2F3B-4C16-9C28-CD2EEC9ADB8C}" presName="vert1" presStyleCnt="0"/>
      <dgm:spPr/>
    </dgm:pt>
    <dgm:pt modelId="{36780B44-69EE-469F-AAD4-45A62B5DEE40}" type="pres">
      <dgm:prSet presAssocID="{F7D8337A-7C97-4131-8BAF-4650BBFE6812}" presName="thickLine" presStyleLbl="alignNode1" presStyleIdx="3" presStyleCnt="7"/>
      <dgm:spPr/>
    </dgm:pt>
    <dgm:pt modelId="{3671B914-0584-4D85-8E8A-78FB98FE2554}" type="pres">
      <dgm:prSet presAssocID="{F7D8337A-7C97-4131-8BAF-4650BBFE6812}" presName="horz1" presStyleCnt="0"/>
      <dgm:spPr/>
    </dgm:pt>
    <dgm:pt modelId="{936C028B-1786-4513-AF28-98B2FED34CC7}" type="pres">
      <dgm:prSet presAssocID="{F7D8337A-7C97-4131-8BAF-4650BBFE6812}" presName="tx1" presStyleLbl="revTx" presStyleIdx="3" presStyleCnt="7"/>
      <dgm:spPr/>
      <dgm:t>
        <a:bodyPr/>
        <a:lstStyle/>
        <a:p>
          <a:endParaRPr lang="es-ES"/>
        </a:p>
      </dgm:t>
    </dgm:pt>
    <dgm:pt modelId="{73D99D22-574A-4103-AB1B-356DE3C96356}" type="pres">
      <dgm:prSet presAssocID="{F7D8337A-7C97-4131-8BAF-4650BBFE6812}" presName="vert1" presStyleCnt="0"/>
      <dgm:spPr/>
    </dgm:pt>
    <dgm:pt modelId="{408343BF-CC2D-4BD5-AFEA-729774625D41}" type="pres">
      <dgm:prSet presAssocID="{B8825514-AD09-4396-AE6C-22916C0FC496}" presName="thickLine" presStyleLbl="alignNode1" presStyleIdx="4" presStyleCnt="7"/>
      <dgm:spPr/>
    </dgm:pt>
    <dgm:pt modelId="{A03700A7-57C2-49D0-8FB4-0E5C2EB12946}" type="pres">
      <dgm:prSet presAssocID="{B8825514-AD09-4396-AE6C-22916C0FC496}" presName="horz1" presStyleCnt="0"/>
      <dgm:spPr/>
    </dgm:pt>
    <dgm:pt modelId="{65D9AEF3-2A93-440D-B695-4B77A01404DF}" type="pres">
      <dgm:prSet presAssocID="{B8825514-AD09-4396-AE6C-22916C0FC496}" presName="tx1" presStyleLbl="revTx" presStyleIdx="4" presStyleCnt="7"/>
      <dgm:spPr/>
      <dgm:t>
        <a:bodyPr/>
        <a:lstStyle/>
        <a:p>
          <a:endParaRPr lang="es-ES"/>
        </a:p>
      </dgm:t>
    </dgm:pt>
    <dgm:pt modelId="{5994ED71-679B-4E48-B05B-AE8508D3DBA6}" type="pres">
      <dgm:prSet presAssocID="{B8825514-AD09-4396-AE6C-22916C0FC496}" presName="vert1" presStyleCnt="0"/>
      <dgm:spPr/>
    </dgm:pt>
    <dgm:pt modelId="{E2A7C0B9-7A8A-43E6-A6F8-C37DA86F23C6}" type="pres">
      <dgm:prSet presAssocID="{DDBC8CBF-5801-4526-AB94-454D4834C9B4}" presName="thickLine" presStyleLbl="alignNode1" presStyleIdx="5" presStyleCnt="7"/>
      <dgm:spPr/>
    </dgm:pt>
    <dgm:pt modelId="{6125C81D-CF9E-4491-A165-EFFBDE2C6FD5}" type="pres">
      <dgm:prSet presAssocID="{DDBC8CBF-5801-4526-AB94-454D4834C9B4}" presName="horz1" presStyleCnt="0"/>
      <dgm:spPr/>
    </dgm:pt>
    <dgm:pt modelId="{6BB55797-530A-48BF-B1CE-652ACE51DECD}" type="pres">
      <dgm:prSet presAssocID="{DDBC8CBF-5801-4526-AB94-454D4834C9B4}" presName="tx1" presStyleLbl="revTx" presStyleIdx="5" presStyleCnt="7"/>
      <dgm:spPr/>
      <dgm:t>
        <a:bodyPr/>
        <a:lstStyle/>
        <a:p>
          <a:endParaRPr lang="es-ES"/>
        </a:p>
      </dgm:t>
    </dgm:pt>
    <dgm:pt modelId="{77F23D77-BA0C-4B63-A117-A2F943FE6611}" type="pres">
      <dgm:prSet presAssocID="{DDBC8CBF-5801-4526-AB94-454D4834C9B4}" presName="vert1" presStyleCnt="0"/>
      <dgm:spPr/>
    </dgm:pt>
    <dgm:pt modelId="{056B52AB-5071-45B3-B9A6-5AC3B564CE55}" type="pres">
      <dgm:prSet presAssocID="{71DF6C62-3DE3-4E41-A5B1-A817D1346F3D}" presName="thickLine" presStyleLbl="alignNode1" presStyleIdx="6" presStyleCnt="7"/>
      <dgm:spPr/>
    </dgm:pt>
    <dgm:pt modelId="{B4A42B0E-CCA1-432A-B7BF-4FC639091566}" type="pres">
      <dgm:prSet presAssocID="{71DF6C62-3DE3-4E41-A5B1-A817D1346F3D}" presName="horz1" presStyleCnt="0"/>
      <dgm:spPr/>
    </dgm:pt>
    <dgm:pt modelId="{0D981F32-E2B6-482A-804D-2E8E0E49E156}" type="pres">
      <dgm:prSet presAssocID="{71DF6C62-3DE3-4E41-A5B1-A817D1346F3D}" presName="tx1" presStyleLbl="revTx" presStyleIdx="6" presStyleCnt="7"/>
      <dgm:spPr/>
      <dgm:t>
        <a:bodyPr/>
        <a:lstStyle/>
        <a:p>
          <a:endParaRPr lang="es-ES"/>
        </a:p>
      </dgm:t>
    </dgm:pt>
    <dgm:pt modelId="{551BE21D-B128-4A2A-8BB1-D4B7F6B33D66}" type="pres">
      <dgm:prSet presAssocID="{71DF6C62-3DE3-4E41-A5B1-A817D1346F3D}" presName="vert1" presStyleCnt="0"/>
      <dgm:spPr/>
    </dgm:pt>
  </dgm:ptLst>
  <dgm:cxnLst>
    <dgm:cxn modelId="{46117527-72AE-4E03-AF05-4CE494545EE5}" type="presOf" srcId="{C439B947-A167-4A31-B422-0971473162CF}" destId="{ACDDD820-3B25-41C1-9F94-2EBFFA20859C}" srcOrd="0" destOrd="0" presId="urn:microsoft.com/office/officeart/2008/layout/LinedList"/>
    <dgm:cxn modelId="{E9DB59B7-3444-4576-83DB-6F31F05A43B9}" srcId="{08E7AEB5-6358-4AEB-83BE-DEBCC9A05671}" destId="{B8825514-AD09-4396-AE6C-22916C0FC496}" srcOrd="4" destOrd="0" parTransId="{932A1E97-A253-4717-927E-71E327952D4A}" sibTransId="{A318A7CC-5DA5-4950-AAB7-B0B765FE7BD1}"/>
    <dgm:cxn modelId="{AFC7C0DD-F130-403B-B210-C8E5B7083D66}" srcId="{08E7AEB5-6358-4AEB-83BE-DEBCC9A05671}" destId="{71DF6C62-3DE3-4E41-A5B1-A817D1346F3D}" srcOrd="6" destOrd="0" parTransId="{A7A72A41-ECA7-4E27-A7A1-EF0D3178ED67}" sibTransId="{A3A539CD-535A-44D1-879B-DCCD28840151}"/>
    <dgm:cxn modelId="{AEF8AC41-5C16-4545-A7AF-3516EC64E25C}" type="presOf" srcId="{B8825514-AD09-4396-AE6C-22916C0FC496}" destId="{65D9AEF3-2A93-440D-B695-4B77A01404DF}" srcOrd="0" destOrd="0" presId="urn:microsoft.com/office/officeart/2008/layout/LinedList"/>
    <dgm:cxn modelId="{D393CFEA-10FF-4963-BEBB-F0F5B023E8A1}" srcId="{08E7AEB5-6358-4AEB-83BE-DEBCC9A05671}" destId="{C439B947-A167-4A31-B422-0971473162CF}" srcOrd="1" destOrd="0" parTransId="{686AD80F-A31C-414F-93D3-A4FCF74114BA}" sibTransId="{CEC4A8DA-25F0-40C4-818D-23E5C9C45FA7}"/>
    <dgm:cxn modelId="{1563D14C-4A2F-4ED5-8387-53EF850D6957}" srcId="{08E7AEB5-6358-4AEB-83BE-DEBCC9A05671}" destId="{A0EB89E0-8315-4EF7-BDF5-E0134A9193DA}" srcOrd="0" destOrd="0" parTransId="{2CF3CB0F-63FA-42D0-AD70-81CB05D84B60}" sibTransId="{BADCACF3-4C7C-4B7E-BF97-9D649B876C1F}"/>
    <dgm:cxn modelId="{82133E73-4F41-415F-9E08-792FB628BE0C}" type="presOf" srcId="{08E7AEB5-6358-4AEB-83BE-DEBCC9A05671}" destId="{4D10D3D5-6E05-4991-9264-B378A90BB4BA}" srcOrd="0" destOrd="0" presId="urn:microsoft.com/office/officeart/2008/layout/LinedList"/>
    <dgm:cxn modelId="{CC65346B-A6C5-4A94-B57C-32BD1C1D83B3}" type="presOf" srcId="{A0EB89E0-8315-4EF7-BDF5-E0134A9193DA}" destId="{6598C106-B259-4431-885F-CED8347321B3}" srcOrd="0" destOrd="0" presId="urn:microsoft.com/office/officeart/2008/layout/LinedList"/>
    <dgm:cxn modelId="{479AEBE9-B96B-4DB4-9EE5-155A8D464104}" type="presOf" srcId="{781D22DC-2F3B-4C16-9C28-CD2EEC9ADB8C}" destId="{48F946A3-C0EF-49E6-851B-D24E2EDB26E0}" srcOrd="0" destOrd="0" presId="urn:microsoft.com/office/officeart/2008/layout/LinedList"/>
    <dgm:cxn modelId="{D4578587-B374-4A10-9FF1-DEA51B5FE4AF}" type="presOf" srcId="{F7D8337A-7C97-4131-8BAF-4650BBFE6812}" destId="{936C028B-1786-4513-AF28-98B2FED34CC7}" srcOrd="0" destOrd="0" presId="urn:microsoft.com/office/officeart/2008/layout/LinedList"/>
    <dgm:cxn modelId="{F4893F5F-298F-4A15-B016-5D7D7E2E3787}" srcId="{08E7AEB5-6358-4AEB-83BE-DEBCC9A05671}" destId="{781D22DC-2F3B-4C16-9C28-CD2EEC9ADB8C}" srcOrd="2" destOrd="0" parTransId="{A938021A-22BB-443B-90B6-EF190A8D40A1}" sibTransId="{015D8E8E-15E2-4923-A23B-BB2A6C9180B4}"/>
    <dgm:cxn modelId="{68DCC7A8-7D2C-41D3-9087-59FA4DDCF177}" type="presOf" srcId="{71DF6C62-3DE3-4E41-A5B1-A817D1346F3D}" destId="{0D981F32-E2B6-482A-804D-2E8E0E49E156}" srcOrd="0" destOrd="0" presId="urn:microsoft.com/office/officeart/2008/layout/LinedList"/>
    <dgm:cxn modelId="{5FE7EB7D-337D-4061-A6A5-F8EECC82C012}" type="presOf" srcId="{DDBC8CBF-5801-4526-AB94-454D4834C9B4}" destId="{6BB55797-530A-48BF-B1CE-652ACE51DECD}" srcOrd="0" destOrd="0" presId="urn:microsoft.com/office/officeart/2008/layout/LinedList"/>
    <dgm:cxn modelId="{3F512BB1-0F83-42C0-BDAC-E92067FDE9D2}" srcId="{08E7AEB5-6358-4AEB-83BE-DEBCC9A05671}" destId="{DDBC8CBF-5801-4526-AB94-454D4834C9B4}" srcOrd="5" destOrd="0" parTransId="{C2F9BA30-9C94-46D2-9B1D-75702700E3C9}" sibTransId="{37532AC4-670E-4501-BCCB-D741D9536DF7}"/>
    <dgm:cxn modelId="{0A29A39A-12DD-4ACD-90E2-5955EC46E030}" srcId="{08E7AEB5-6358-4AEB-83BE-DEBCC9A05671}" destId="{F7D8337A-7C97-4131-8BAF-4650BBFE6812}" srcOrd="3" destOrd="0" parTransId="{ECBC53F2-661C-498F-AA9F-D6C90DAE5024}" sibTransId="{059408A5-EE40-4C1E-B517-75002D88970C}"/>
    <dgm:cxn modelId="{9060DA16-8B88-49C5-93F4-A652368B3EFB}" type="presParOf" srcId="{4D10D3D5-6E05-4991-9264-B378A90BB4BA}" destId="{8EC2787A-8C10-434F-A37F-48430C9AFEA1}" srcOrd="0" destOrd="0" presId="urn:microsoft.com/office/officeart/2008/layout/LinedList"/>
    <dgm:cxn modelId="{AE1849BC-4E8F-444F-9AFD-CE5A06CD50BD}" type="presParOf" srcId="{4D10D3D5-6E05-4991-9264-B378A90BB4BA}" destId="{FFAEFB57-3D95-4A42-B942-A7F5B1D4DE91}" srcOrd="1" destOrd="0" presId="urn:microsoft.com/office/officeart/2008/layout/LinedList"/>
    <dgm:cxn modelId="{78DA4F90-7F99-4F8F-9E4E-6D6AD0F43A27}" type="presParOf" srcId="{FFAEFB57-3D95-4A42-B942-A7F5B1D4DE91}" destId="{6598C106-B259-4431-885F-CED8347321B3}" srcOrd="0" destOrd="0" presId="urn:microsoft.com/office/officeart/2008/layout/LinedList"/>
    <dgm:cxn modelId="{C4D2D6EF-AF90-4661-8475-88FE2FF04B07}" type="presParOf" srcId="{FFAEFB57-3D95-4A42-B942-A7F5B1D4DE91}" destId="{AB8FD131-AA0E-4A3C-9439-C8F20116F958}" srcOrd="1" destOrd="0" presId="urn:microsoft.com/office/officeart/2008/layout/LinedList"/>
    <dgm:cxn modelId="{3CAB7144-FA9E-4791-B013-3C3C50670E6A}" type="presParOf" srcId="{4D10D3D5-6E05-4991-9264-B378A90BB4BA}" destId="{17C6A9C8-6B4D-43A0-B5B2-D3ADAB53E7E2}" srcOrd="2" destOrd="0" presId="urn:microsoft.com/office/officeart/2008/layout/LinedList"/>
    <dgm:cxn modelId="{AEEDD56F-603F-4157-ACE5-83BEC0A10529}" type="presParOf" srcId="{4D10D3D5-6E05-4991-9264-B378A90BB4BA}" destId="{F2C40B6A-02C6-45E1-90A0-4F003ECA1233}" srcOrd="3" destOrd="0" presId="urn:microsoft.com/office/officeart/2008/layout/LinedList"/>
    <dgm:cxn modelId="{EF0FCADF-F442-4E36-A3A3-7A8AB3197F67}" type="presParOf" srcId="{F2C40B6A-02C6-45E1-90A0-4F003ECA1233}" destId="{ACDDD820-3B25-41C1-9F94-2EBFFA20859C}" srcOrd="0" destOrd="0" presId="urn:microsoft.com/office/officeart/2008/layout/LinedList"/>
    <dgm:cxn modelId="{92832A31-ED3B-4C81-85B6-43EC9E78B97E}" type="presParOf" srcId="{F2C40B6A-02C6-45E1-90A0-4F003ECA1233}" destId="{FCF13137-707A-459A-8382-68A94B35C368}" srcOrd="1" destOrd="0" presId="urn:microsoft.com/office/officeart/2008/layout/LinedList"/>
    <dgm:cxn modelId="{D84356F7-F5A3-458F-8E12-C69818F9AA63}" type="presParOf" srcId="{4D10D3D5-6E05-4991-9264-B378A90BB4BA}" destId="{4B91BB72-4BA1-473D-83A2-30D2CEA210FD}" srcOrd="4" destOrd="0" presId="urn:microsoft.com/office/officeart/2008/layout/LinedList"/>
    <dgm:cxn modelId="{85256D65-C229-4CE2-A11D-C1DB70CC18F2}" type="presParOf" srcId="{4D10D3D5-6E05-4991-9264-B378A90BB4BA}" destId="{9B2F6697-540C-475B-A55A-D4F5D9F65427}" srcOrd="5" destOrd="0" presId="urn:microsoft.com/office/officeart/2008/layout/LinedList"/>
    <dgm:cxn modelId="{BC62F036-D2EE-4C4F-B1B4-340F010D3AC5}" type="presParOf" srcId="{9B2F6697-540C-475B-A55A-D4F5D9F65427}" destId="{48F946A3-C0EF-49E6-851B-D24E2EDB26E0}" srcOrd="0" destOrd="0" presId="urn:microsoft.com/office/officeart/2008/layout/LinedList"/>
    <dgm:cxn modelId="{671B77BD-67ED-4CFA-A096-4F6A2D5ECCA0}" type="presParOf" srcId="{9B2F6697-540C-475B-A55A-D4F5D9F65427}" destId="{ECDA005C-CFC2-49C9-8295-0E5035B774EA}" srcOrd="1" destOrd="0" presId="urn:microsoft.com/office/officeart/2008/layout/LinedList"/>
    <dgm:cxn modelId="{2CF8D570-8475-4849-BF6C-F870BF5BEB05}" type="presParOf" srcId="{4D10D3D5-6E05-4991-9264-B378A90BB4BA}" destId="{36780B44-69EE-469F-AAD4-45A62B5DEE40}" srcOrd="6" destOrd="0" presId="urn:microsoft.com/office/officeart/2008/layout/LinedList"/>
    <dgm:cxn modelId="{87E48014-6A57-4892-8ED7-13A218B4F425}" type="presParOf" srcId="{4D10D3D5-6E05-4991-9264-B378A90BB4BA}" destId="{3671B914-0584-4D85-8E8A-78FB98FE2554}" srcOrd="7" destOrd="0" presId="urn:microsoft.com/office/officeart/2008/layout/LinedList"/>
    <dgm:cxn modelId="{97F45B02-46E3-4B67-B2A6-24005F580934}" type="presParOf" srcId="{3671B914-0584-4D85-8E8A-78FB98FE2554}" destId="{936C028B-1786-4513-AF28-98B2FED34CC7}" srcOrd="0" destOrd="0" presId="urn:microsoft.com/office/officeart/2008/layout/LinedList"/>
    <dgm:cxn modelId="{6E8D32C2-E4D5-4465-8054-91CE8415CA1C}" type="presParOf" srcId="{3671B914-0584-4D85-8E8A-78FB98FE2554}" destId="{73D99D22-574A-4103-AB1B-356DE3C96356}" srcOrd="1" destOrd="0" presId="urn:microsoft.com/office/officeart/2008/layout/LinedList"/>
    <dgm:cxn modelId="{7AB743F8-0DC0-49CD-847C-E8EF90855B38}" type="presParOf" srcId="{4D10D3D5-6E05-4991-9264-B378A90BB4BA}" destId="{408343BF-CC2D-4BD5-AFEA-729774625D41}" srcOrd="8" destOrd="0" presId="urn:microsoft.com/office/officeart/2008/layout/LinedList"/>
    <dgm:cxn modelId="{E5CDDA71-E372-453D-B105-EFCAF8D4C4E3}" type="presParOf" srcId="{4D10D3D5-6E05-4991-9264-B378A90BB4BA}" destId="{A03700A7-57C2-49D0-8FB4-0E5C2EB12946}" srcOrd="9" destOrd="0" presId="urn:microsoft.com/office/officeart/2008/layout/LinedList"/>
    <dgm:cxn modelId="{EEF190D1-3FEF-4032-A924-EEB1A186E0D8}" type="presParOf" srcId="{A03700A7-57C2-49D0-8FB4-0E5C2EB12946}" destId="{65D9AEF3-2A93-440D-B695-4B77A01404DF}" srcOrd="0" destOrd="0" presId="urn:microsoft.com/office/officeart/2008/layout/LinedList"/>
    <dgm:cxn modelId="{F8453B2F-398A-4C87-88D9-266A21C8BFE8}" type="presParOf" srcId="{A03700A7-57C2-49D0-8FB4-0E5C2EB12946}" destId="{5994ED71-679B-4E48-B05B-AE8508D3DBA6}" srcOrd="1" destOrd="0" presId="urn:microsoft.com/office/officeart/2008/layout/LinedList"/>
    <dgm:cxn modelId="{7C42AA6B-6920-442C-BD99-C600F6062B58}" type="presParOf" srcId="{4D10D3D5-6E05-4991-9264-B378A90BB4BA}" destId="{E2A7C0B9-7A8A-43E6-A6F8-C37DA86F23C6}" srcOrd="10" destOrd="0" presId="urn:microsoft.com/office/officeart/2008/layout/LinedList"/>
    <dgm:cxn modelId="{5D659232-046D-45D3-9E85-9A6632561517}" type="presParOf" srcId="{4D10D3D5-6E05-4991-9264-B378A90BB4BA}" destId="{6125C81D-CF9E-4491-A165-EFFBDE2C6FD5}" srcOrd="11" destOrd="0" presId="urn:microsoft.com/office/officeart/2008/layout/LinedList"/>
    <dgm:cxn modelId="{E274DAED-C80C-4E35-BA01-F81AE54E3B2F}" type="presParOf" srcId="{6125C81D-CF9E-4491-A165-EFFBDE2C6FD5}" destId="{6BB55797-530A-48BF-B1CE-652ACE51DECD}" srcOrd="0" destOrd="0" presId="urn:microsoft.com/office/officeart/2008/layout/LinedList"/>
    <dgm:cxn modelId="{17EA4442-A3CD-44B0-9C34-D8BD1C44D1A7}" type="presParOf" srcId="{6125C81D-CF9E-4491-A165-EFFBDE2C6FD5}" destId="{77F23D77-BA0C-4B63-A117-A2F943FE6611}" srcOrd="1" destOrd="0" presId="urn:microsoft.com/office/officeart/2008/layout/LinedList"/>
    <dgm:cxn modelId="{3BE7BDDF-236D-49DE-98E0-986B94763F7C}" type="presParOf" srcId="{4D10D3D5-6E05-4991-9264-B378A90BB4BA}" destId="{056B52AB-5071-45B3-B9A6-5AC3B564CE55}" srcOrd="12" destOrd="0" presId="urn:microsoft.com/office/officeart/2008/layout/LinedList"/>
    <dgm:cxn modelId="{2730B4EF-6F10-4EBF-B62D-42BEA72E28D0}" type="presParOf" srcId="{4D10D3D5-6E05-4991-9264-B378A90BB4BA}" destId="{B4A42B0E-CCA1-432A-B7BF-4FC639091566}" srcOrd="13" destOrd="0" presId="urn:microsoft.com/office/officeart/2008/layout/LinedList"/>
    <dgm:cxn modelId="{03932E45-C716-4DED-8D6E-6EA9A18BC3F3}" type="presParOf" srcId="{B4A42B0E-CCA1-432A-B7BF-4FC639091566}" destId="{0D981F32-E2B6-482A-804D-2E8E0E49E156}" srcOrd="0" destOrd="0" presId="urn:microsoft.com/office/officeart/2008/layout/LinedList"/>
    <dgm:cxn modelId="{5A182536-DF17-4449-9CAB-8A01D55ED492}" type="presParOf" srcId="{B4A42B0E-CCA1-432A-B7BF-4FC639091566}" destId="{551BE21D-B128-4A2A-8BB1-D4B7F6B33D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66BB1D2-68F6-4220-A284-C937C939225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S"/>
        </a:p>
      </dgm:t>
    </dgm:pt>
    <dgm:pt modelId="{70AA91A0-C70C-4B8F-A1D3-9D7B8308285E}">
      <dgm:prSet/>
      <dgm:spPr/>
      <dgm:t>
        <a:bodyPr/>
        <a:lstStyle/>
        <a:p>
          <a:pPr rtl="0"/>
          <a:r>
            <a:rPr lang="es-ES" b="1" dirty="0" smtClean="0"/>
            <a:t>Ponderar las satisfacciones sustitutivas y compensatorias que pueda procurar el dinero.</a:t>
          </a:r>
          <a:endParaRPr lang="es-ES" dirty="0"/>
        </a:p>
      </dgm:t>
    </dgm:pt>
    <dgm:pt modelId="{32F9C9D2-3516-46E2-8CEF-E93B1806824B}" type="parTrans" cxnId="{306E6CCF-89E0-4D90-A266-85BA66E842D2}">
      <dgm:prSet/>
      <dgm:spPr/>
      <dgm:t>
        <a:bodyPr/>
        <a:lstStyle/>
        <a:p>
          <a:endParaRPr lang="es-ES"/>
        </a:p>
      </dgm:t>
    </dgm:pt>
    <dgm:pt modelId="{17E7D4EC-33C9-42F4-8E3D-DAAA06BB3CE6}" type="sibTrans" cxnId="{306E6CCF-89E0-4D90-A266-85BA66E842D2}">
      <dgm:prSet/>
      <dgm:spPr/>
      <dgm:t>
        <a:bodyPr/>
        <a:lstStyle/>
        <a:p>
          <a:endParaRPr lang="es-ES"/>
        </a:p>
      </dgm:t>
    </dgm:pt>
    <dgm:pt modelId="{C2499B08-9D85-45A4-BC30-67FFCF4AC27C}">
      <dgm:prSet/>
      <dgm:spPr/>
      <dgm:t>
        <a:bodyPr/>
        <a:lstStyle/>
        <a:p>
          <a:pPr rtl="0"/>
          <a:r>
            <a:rPr lang="es-ES" b="1" smtClean="0"/>
            <a:t>Función satisfactoria imperfecta del dinero (busca placeres sustitutivos o compensatorios).</a:t>
          </a:r>
          <a:endParaRPr lang="es-ES"/>
        </a:p>
      </dgm:t>
    </dgm:pt>
    <dgm:pt modelId="{E752EF3F-50C8-4242-8AAB-8E21CEAED94F}" type="parTrans" cxnId="{6D9CBC37-BD9F-4F05-A7BB-BE7D1606EC15}">
      <dgm:prSet/>
      <dgm:spPr/>
      <dgm:t>
        <a:bodyPr/>
        <a:lstStyle/>
        <a:p>
          <a:endParaRPr lang="es-ES"/>
        </a:p>
      </dgm:t>
    </dgm:pt>
    <dgm:pt modelId="{F4552441-8962-45F1-A714-C2C9C0D2B9F8}" type="sibTrans" cxnId="{6D9CBC37-BD9F-4F05-A7BB-BE7D1606EC15}">
      <dgm:prSet/>
      <dgm:spPr/>
      <dgm:t>
        <a:bodyPr/>
        <a:lstStyle/>
        <a:p>
          <a:endParaRPr lang="es-ES"/>
        </a:p>
      </dgm:t>
    </dgm:pt>
    <dgm:pt modelId="{3C912FE0-22FD-4AAA-9859-17C4B4A05646}">
      <dgm:prSet/>
      <dgm:spPr/>
      <dgm:t>
        <a:bodyPr/>
        <a:lstStyle/>
        <a:p>
          <a:pPr rtl="0"/>
          <a:r>
            <a:rPr lang="es-ES" b="1" smtClean="0"/>
            <a:t>“El dolor humano es apreciable y la tarea del juez es realizar la justicia humana; no se trata de una especulación ilícita con los sentimientos sino de darle a la víctima la posibilidad de procurarse satisfacciones equivalentes a lo que ha perdido” (CS “Baeza”, 2011).</a:t>
          </a:r>
          <a:endParaRPr lang="es-ES"/>
        </a:p>
      </dgm:t>
    </dgm:pt>
    <dgm:pt modelId="{16169609-F4E0-4294-B31A-4A1491F0A8C3}" type="parTrans" cxnId="{55FCB5D3-801C-4519-A9B3-275F9626E8CB}">
      <dgm:prSet/>
      <dgm:spPr/>
      <dgm:t>
        <a:bodyPr/>
        <a:lstStyle/>
        <a:p>
          <a:endParaRPr lang="es-ES"/>
        </a:p>
      </dgm:t>
    </dgm:pt>
    <dgm:pt modelId="{9A59CAAB-0C16-46DC-A9CA-6CE3DC8FDABB}" type="sibTrans" cxnId="{55FCB5D3-801C-4519-A9B3-275F9626E8CB}">
      <dgm:prSet/>
      <dgm:spPr/>
      <dgm:t>
        <a:bodyPr/>
        <a:lstStyle/>
        <a:p>
          <a:endParaRPr lang="es-ES"/>
        </a:p>
      </dgm:t>
    </dgm:pt>
    <dgm:pt modelId="{E0E8F820-D785-478A-A6FA-CE5197D2EA26}">
      <dgm:prSet/>
      <dgm:spPr/>
      <dgm:t>
        <a:bodyPr/>
        <a:lstStyle/>
        <a:p>
          <a:pPr rtl="0"/>
          <a:r>
            <a:rPr lang="es-ES" b="1" dirty="0" smtClean="0"/>
            <a:t>“Aun cuando el dinero sea un factor muy inadecuado de reparación, puede procurar algunas satisfacciones de orden moral, susceptibles, en cierto grado, de reemplazar en el patrimonio moral el valor que del mismo ha desaparecido.” (CS “Baeza”, 2011).</a:t>
          </a:r>
          <a:endParaRPr lang="es-ES" dirty="0"/>
        </a:p>
      </dgm:t>
    </dgm:pt>
    <dgm:pt modelId="{DB71AC70-88BF-4919-AF11-E148F1265E98}" type="parTrans" cxnId="{E268616E-0AFF-45E1-82BA-20B6E9937E7F}">
      <dgm:prSet/>
      <dgm:spPr/>
      <dgm:t>
        <a:bodyPr/>
        <a:lstStyle/>
        <a:p>
          <a:endParaRPr lang="es-ES"/>
        </a:p>
      </dgm:t>
    </dgm:pt>
    <dgm:pt modelId="{186BD59E-FC2E-457B-878A-1268D96E5F49}" type="sibTrans" cxnId="{E268616E-0AFF-45E1-82BA-20B6E9937E7F}">
      <dgm:prSet/>
      <dgm:spPr/>
      <dgm:t>
        <a:bodyPr/>
        <a:lstStyle/>
        <a:p>
          <a:endParaRPr lang="es-ES"/>
        </a:p>
      </dgm:t>
    </dgm:pt>
    <dgm:pt modelId="{83FCF1DF-A79A-4F1F-B911-EE5494B9BB24}">
      <dgm:prSet/>
      <dgm:spPr/>
      <dgm:t>
        <a:bodyPr/>
        <a:lstStyle/>
        <a:p>
          <a:pPr rtl="0"/>
          <a:r>
            <a:rPr lang="es-ES" b="1" smtClean="0"/>
            <a:t>“Se trata de compensar, en la medida posible, un daño consumado. En este orden de ideas, el dinero es un medio de obtener satisfacción, goces y distracciones para restablecer el equilibrio en los bienes extrapatrimoniales.” (CS “Baeza”, 2011).</a:t>
          </a:r>
          <a:endParaRPr lang="es-ES"/>
        </a:p>
      </dgm:t>
    </dgm:pt>
    <dgm:pt modelId="{9879B6D0-8068-4642-9D67-6B368F166AEB}" type="parTrans" cxnId="{DF444711-6B8F-4CD9-A3EF-800B3E4BE349}">
      <dgm:prSet/>
      <dgm:spPr/>
      <dgm:t>
        <a:bodyPr/>
        <a:lstStyle/>
        <a:p>
          <a:endParaRPr lang="es-ES"/>
        </a:p>
      </dgm:t>
    </dgm:pt>
    <dgm:pt modelId="{C59A0FC7-09CB-43D5-8106-85BFF6A7F30A}" type="sibTrans" cxnId="{DF444711-6B8F-4CD9-A3EF-800B3E4BE349}">
      <dgm:prSet/>
      <dgm:spPr/>
      <dgm:t>
        <a:bodyPr/>
        <a:lstStyle/>
        <a:p>
          <a:endParaRPr lang="es-ES"/>
        </a:p>
      </dgm:t>
    </dgm:pt>
    <dgm:pt modelId="{38705B29-635F-4654-9209-38166F47CB9B}">
      <dgm:prSet/>
      <dgm:spPr/>
      <dgm:t>
        <a:bodyPr/>
        <a:lstStyle/>
        <a:p>
          <a:pPr rtl="0"/>
          <a:endParaRPr lang="es-ES"/>
        </a:p>
      </dgm:t>
    </dgm:pt>
    <dgm:pt modelId="{4DF68723-BEF9-41D0-AF20-37A0B2E636F6}" type="parTrans" cxnId="{E7CFF127-05FC-49A6-A522-242A610AA032}">
      <dgm:prSet/>
      <dgm:spPr/>
      <dgm:t>
        <a:bodyPr/>
        <a:lstStyle/>
        <a:p>
          <a:endParaRPr lang="es-ES"/>
        </a:p>
      </dgm:t>
    </dgm:pt>
    <dgm:pt modelId="{706F01A6-6978-44DF-B79B-B74B3D022C6D}" type="sibTrans" cxnId="{E7CFF127-05FC-49A6-A522-242A610AA032}">
      <dgm:prSet/>
      <dgm:spPr/>
      <dgm:t>
        <a:bodyPr/>
        <a:lstStyle/>
        <a:p>
          <a:endParaRPr lang="es-ES"/>
        </a:p>
      </dgm:t>
    </dgm:pt>
    <dgm:pt modelId="{96415C94-3CFB-4000-B6D5-70E8DC3997BC}" type="pres">
      <dgm:prSet presAssocID="{666BB1D2-68F6-4220-A284-C937C9392259}" presName="vert0" presStyleCnt="0">
        <dgm:presLayoutVars>
          <dgm:dir/>
          <dgm:animOne val="branch"/>
          <dgm:animLvl val="lvl"/>
        </dgm:presLayoutVars>
      </dgm:prSet>
      <dgm:spPr/>
      <dgm:t>
        <a:bodyPr/>
        <a:lstStyle/>
        <a:p>
          <a:endParaRPr lang="es-ES"/>
        </a:p>
      </dgm:t>
    </dgm:pt>
    <dgm:pt modelId="{9B94DF26-9CF0-493A-AF6A-D84258D92144}" type="pres">
      <dgm:prSet presAssocID="{70AA91A0-C70C-4B8F-A1D3-9D7B8308285E}" presName="thickLine" presStyleLbl="alignNode1" presStyleIdx="0" presStyleCnt="6"/>
      <dgm:spPr/>
    </dgm:pt>
    <dgm:pt modelId="{B52141E6-34B6-420C-B061-013358B61B19}" type="pres">
      <dgm:prSet presAssocID="{70AA91A0-C70C-4B8F-A1D3-9D7B8308285E}" presName="horz1" presStyleCnt="0"/>
      <dgm:spPr/>
    </dgm:pt>
    <dgm:pt modelId="{FB4E052E-E1D1-493F-8CE8-D2A13F8D78A7}" type="pres">
      <dgm:prSet presAssocID="{70AA91A0-C70C-4B8F-A1D3-9D7B8308285E}" presName="tx1" presStyleLbl="revTx" presStyleIdx="0" presStyleCnt="6"/>
      <dgm:spPr/>
      <dgm:t>
        <a:bodyPr/>
        <a:lstStyle/>
        <a:p>
          <a:endParaRPr lang="es-ES"/>
        </a:p>
      </dgm:t>
    </dgm:pt>
    <dgm:pt modelId="{FFD40E27-C039-4607-9D90-6A7A2BBDA0F5}" type="pres">
      <dgm:prSet presAssocID="{70AA91A0-C70C-4B8F-A1D3-9D7B8308285E}" presName="vert1" presStyleCnt="0"/>
      <dgm:spPr/>
    </dgm:pt>
    <dgm:pt modelId="{40DB5F1D-D7DF-47C6-A0FC-38CA21E6F074}" type="pres">
      <dgm:prSet presAssocID="{C2499B08-9D85-45A4-BC30-67FFCF4AC27C}" presName="thickLine" presStyleLbl="alignNode1" presStyleIdx="1" presStyleCnt="6"/>
      <dgm:spPr/>
    </dgm:pt>
    <dgm:pt modelId="{B3AFFC7F-B9BC-4880-BBBB-534810E2BCEE}" type="pres">
      <dgm:prSet presAssocID="{C2499B08-9D85-45A4-BC30-67FFCF4AC27C}" presName="horz1" presStyleCnt="0"/>
      <dgm:spPr/>
    </dgm:pt>
    <dgm:pt modelId="{515C3A1F-A7D8-4F8F-97F5-D1C61FB8AE36}" type="pres">
      <dgm:prSet presAssocID="{C2499B08-9D85-45A4-BC30-67FFCF4AC27C}" presName="tx1" presStyleLbl="revTx" presStyleIdx="1" presStyleCnt="6"/>
      <dgm:spPr/>
      <dgm:t>
        <a:bodyPr/>
        <a:lstStyle/>
        <a:p>
          <a:endParaRPr lang="es-ES"/>
        </a:p>
      </dgm:t>
    </dgm:pt>
    <dgm:pt modelId="{D129EE2E-B54B-4E81-BA45-293D0262D5DF}" type="pres">
      <dgm:prSet presAssocID="{C2499B08-9D85-45A4-BC30-67FFCF4AC27C}" presName="vert1" presStyleCnt="0"/>
      <dgm:spPr/>
    </dgm:pt>
    <dgm:pt modelId="{E587D29D-DA55-411B-9231-FE7D20711676}" type="pres">
      <dgm:prSet presAssocID="{3C912FE0-22FD-4AAA-9859-17C4B4A05646}" presName="thickLine" presStyleLbl="alignNode1" presStyleIdx="2" presStyleCnt="6"/>
      <dgm:spPr/>
    </dgm:pt>
    <dgm:pt modelId="{0B85279F-7644-424E-80EC-8F8CA6707EFE}" type="pres">
      <dgm:prSet presAssocID="{3C912FE0-22FD-4AAA-9859-17C4B4A05646}" presName="horz1" presStyleCnt="0"/>
      <dgm:spPr/>
    </dgm:pt>
    <dgm:pt modelId="{3B7A6220-9608-43DA-8545-0548040E1599}" type="pres">
      <dgm:prSet presAssocID="{3C912FE0-22FD-4AAA-9859-17C4B4A05646}" presName="tx1" presStyleLbl="revTx" presStyleIdx="2" presStyleCnt="6"/>
      <dgm:spPr/>
      <dgm:t>
        <a:bodyPr/>
        <a:lstStyle/>
        <a:p>
          <a:endParaRPr lang="es-ES"/>
        </a:p>
      </dgm:t>
    </dgm:pt>
    <dgm:pt modelId="{D9DDF590-5A6C-42BA-AD31-DAD9343ACABC}" type="pres">
      <dgm:prSet presAssocID="{3C912FE0-22FD-4AAA-9859-17C4B4A05646}" presName="vert1" presStyleCnt="0"/>
      <dgm:spPr/>
    </dgm:pt>
    <dgm:pt modelId="{570C7983-C567-4473-B8FD-8548653FAB1A}" type="pres">
      <dgm:prSet presAssocID="{E0E8F820-D785-478A-A6FA-CE5197D2EA26}" presName="thickLine" presStyleLbl="alignNode1" presStyleIdx="3" presStyleCnt="6"/>
      <dgm:spPr/>
    </dgm:pt>
    <dgm:pt modelId="{20CE9502-4851-4B2E-8D68-64C8761F33D5}" type="pres">
      <dgm:prSet presAssocID="{E0E8F820-D785-478A-A6FA-CE5197D2EA26}" presName="horz1" presStyleCnt="0"/>
      <dgm:spPr/>
    </dgm:pt>
    <dgm:pt modelId="{0925875A-CAE3-4F09-94DA-92498ED8EA20}" type="pres">
      <dgm:prSet presAssocID="{E0E8F820-D785-478A-A6FA-CE5197D2EA26}" presName="tx1" presStyleLbl="revTx" presStyleIdx="3" presStyleCnt="6"/>
      <dgm:spPr/>
      <dgm:t>
        <a:bodyPr/>
        <a:lstStyle/>
        <a:p>
          <a:endParaRPr lang="es-ES"/>
        </a:p>
      </dgm:t>
    </dgm:pt>
    <dgm:pt modelId="{F1BC1315-A647-421E-9794-77BAC0938649}" type="pres">
      <dgm:prSet presAssocID="{E0E8F820-D785-478A-A6FA-CE5197D2EA26}" presName="vert1" presStyleCnt="0"/>
      <dgm:spPr/>
    </dgm:pt>
    <dgm:pt modelId="{EC974A3D-E45B-46CA-A159-6B1640EF1DF8}" type="pres">
      <dgm:prSet presAssocID="{83FCF1DF-A79A-4F1F-B911-EE5494B9BB24}" presName="thickLine" presStyleLbl="alignNode1" presStyleIdx="4" presStyleCnt="6"/>
      <dgm:spPr/>
    </dgm:pt>
    <dgm:pt modelId="{2CCDB343-6300-4D4B-AEC2-1C712F06ABE0}" type="pres">
      <dgm:prSet presAssocID="{83FCF1DF-A79A-4F1F-B911-EE5494B9BB24}" presName="horz1" presStyleCnt="0"/>
      <dgm:spPr/>
    </dgm:pt>
    <dgm:pt modelId="{CD0155CF-788A-4916-8159-633CD25A3A14}" type="pres">
      <dgm:prSet presAssocID="{83FCF1DF-A79A-4F1F-B911-EE5494B9BB24}" presName="tx1" presStyleLbl="revTx" presStyleIdx="4" presStyleCnt="6"/>
      <dgm:spPr/>
      <dgm:t>
        <a:bodyPr/>
        <a:lstStyle/>
        <a:p>
          <a:endParaRPr lang="es-ES"/>
        </a:p>
      </dgm:t>
    </dgm:pt>
    <dgm:pt modelId="{94421686-BC07-46F9-BC4C-B1AD04341F4B}" type="pres">
      <dgm:prSet presAssocID="{83FCF1DF-A79A-4F1F-B911-EE5494B9BB24}" presName="vert1" presStyleCnt="0"/>
      <dgm:spPr/>
    </dgm:pt>
    <dgm:pt modelId="{EE3C7B93-F614-4252-97C6-1CE83F0ED01D}" type="pres">
      <dgm:prSet presAssocID="{38705B29-635F-4654-9209-38166F47CB9B}" presName="thickLine" presStyleLbl="alignNode1" presStyleIdx="5" presStyleCnt="6"/>
      <dgm:spPr/>
    </dgm:pt>
    <dgm:pt modelId="{215603A1-9661-4C86-9C63-81797DAF472A}" type="pres">
      <dgm:prSet presAssocID="{38705B29-635F-4654-9209-38166F47CB9B}" presName="horz1" presStyleCnt="0"/>
      <dgm:spPr/>
    </dgm:pt>
    <dgm:pt modelId="{EF4366DF-C9EB-4F16-887E-B2F7A06BE207}" type="pres">
      <dgm:prSet presAssocID="{38705B29-635F-4654-9209-38166F47CB9B}" presName="tx1" presStyleLbl="revTx" presStyleIdx="5" presStyleCnt="6"/>
      <dgm:spPr/>
      <dgm:t>
        <a:bodyPr/>
        <a:lstStyle/>
        <a:p>
          <a:endParaRPr lang="es-ES"/>
        </a:p>
      </dgm:t>
    </dgm:pt>
    <dgm:pt modelId="{F4F22521-A13E-4B71-B930-3DC84B19CBC6}" type="pres">
      <dgm:prSet presAssocID="{38705B29-635F-4654-9209-38166F47CB9B}" presName="vert1" presStyleCnt="0"/>
      <dgm:spPr/>
    </dgm:pt>
  </dgm:ptLst>
  <dgm:cxnLst>
    <dgm:cxn modelId="{306E6CCF-89E0-4D90-A266-85BA66E842D2}" srcId="{666BB1D2-68F6-4220-A284-C937C9392259}" destId="{70AA91A0-C70C-4B8F-A1D3-9D7B8308285E}" srcOrd="0" destOrd="0" parTransId="{32F9C9D2-3516-46E2-8CEF-E93B1806824B}" sibTransId="{17E7D4EC-33C9-42F4-8E3D-DAAA06BB3CE6}"/>
    <dgm:cxn modelId="{55FCB5D3-801C-4519-A9B3-275F9626E8CB}" srcId="{666BB1D2-68F6-4220-A284-C937C9392259}" destId="{3C912FE0-22FD-4AAA-9859-17C4B4A05646}" srcOrd="2" destOrd="0" parTransId="{16169609-F4E0-4294-B31A-4A1491F0A8C3}" sibTransId="{9A59CAAB-0C16-46DC-A9CA-6CE3DC8FDABB}"/>
    <dgm:cxn modelId="{1CCEBA7A-A529-454B-B7E7-7C30709B2AF1}" type="presOf" srcId="{E0E8F820-D785-478A-A6FA-CE5197D2EA26}" destId="{0925875A-CAE3-4F09-94DA-92498ED8EA20}" srcOrd="0" destOrd="0" presId="urn:microsoft.com/office/officeart/2008/layout/LinedList"/>
    <dgm:cxn modelId="{728960B3-F37D-4EB5-B204-DB14CCC771DE}" type="presOf" srcId="{83FCF1DF-A79A-4F1F-B911-EE5494B9BB24}" destId="{CD0155CF-788A-4916-8159-633CD25A3A14}" srcOrd="0" destOrd="0" presId="urn:microsoft.com/office/officeart/2008/layout/LinedList"/>
    <dgm:cxn modelId="{8FC3B4DB-9F17-4FDF-9D08-78112C3AEC49}" type="presOf" srcId="{3C912FE0-22FD-4AAA-9859-17C4B4A05646}" destId="{3B7A6220-9608-43DA-8545-0548040E1599}" srcOrd="0" destOrd="0" presId="urn:microsoft.com/office/officeart/2008/layout/LinedList"/>
    <dgm:cxn modelId="{FA6D37E3-E3DE-47DD-B701-8537DDE4271A}" type="presOf" srcId="{70AA91A0-C70C-4B8F-A1D3-9D7B8308285E}" destId="{FB4E052E-E1D1-493F-8CE8-D2A13F8D78A7}" srcOrd="0" destOrd="0" presId="urn:microsoft.com/office/officeart/2008/layout/LinedList"/>
    <dgm:cxn modelId="{AE9C9868-0EE4-438B-AB7C-A27A3CD92090}" type="presOf" srcId="{38705B29-635F-4654-9209-38166F47CB9B}" destId="{EF4366DF-C9EB-4F16-887E-B2F7A06BE207}" srcOrd="0" destOrd="0" presId="urn:microsoft.com/office/officeart/2008/layout/LinedList"/>
    <dgm:cxn modelId="{8B7AF614-2224-4101-A44F-149196AEFE7B}" type="presOf" srcId="{666BB1D2-68F6-4220-A284-C937C9392259}" destId="{96415C94-3CFB-4000-B6D5-70E8DC3997BC}" srcOrd="0" destOrd="0" presId="urn:microsoft.com/office/officeart/2008/layout/LinedList"/>
    <dgm:cxn modelId="{139A5722-7833-42DB-A59B-A7E88FA719AD}" type="presOf" srcId="{C2499B08-9D85-45A4-BC30-67FFCF4AC27C}" destId="{515C3A1F-A7D8-4F8F-97F5-D1C61FB8AE36}" srcOrd="0" destOrd="0" presId="urn:microsoft.com/office/officeart/2008/layout/LinedList"/>
    <dgm:cxn modelId="{E268616E-0AFF-45E1-82BA-20B6E9937E7F}" srcId="{666BB1D2-68F6-4220-A284-C937C9392259}" destId="{E0E8F820-D785-478A-A6FA-CE5197D2EA26}" srcOrd="3" destOrd="0" parTransId="{DB71AC70-88BF-4919-AF11-E148F1265E98}" sibTransId="{186BD59E-FC2E-457B-878A-1268D96E5F49}"/>
    <dgm:cxn modelId="{6D9CBC37-BD9F-4F05-A7BB-BE7D1606EC15}" srcId="{666BB1D2-68F6-4220-A284-C937C9392259}" destId="{C2499B08-9D85-45A4-BC30-67FFCF4AC27C}" srcOrd="1" destOrd="0" parTransId="{E752EF3F-50C8-4242-8AAB-8E21CEAED94F}" sibTransId="{F4552441-8962-45F1-A714-C2C9C0D2B9F8}"/>
    <dgm:cxn modelId="{DF444711-6B8F-4CD9-A3EF-800B3E4BE349}" srcId="{666BB1D2-68F6-4220-A284-C937C9392259}" destId="{83FCF1DF-A79A-4F1F-B911-EE5494B9BB24}" srcOrd="4" destOrd="0" parTransId="{9879B6D0-8068-4642-9D67-6B368F166AEB}" sibTransId="{C59A0FC7-09CB-43D5-8106-85BFF6A7F30A}"/>
    <dgm:cxn modelId="{E7CFF127-05FC-49A6-A522-242A610AA032}" srcId="{666BB1D2-68F6-4220-A284-C937C9392259}" destId="{38705B29-635F-4654-9209-38166F47CB9B}" srcOrd="5" destOrd="0" parTransId="{4DF68723-BEF9-41D0-AF20-37A0B2E636F6}" sibTransId="{706F01A6-6978-44DF-B79B-B74B3D022C6D}"/>
    <dgm:cxn modelId="{CE12739A-0E34-4887-8BAA-7D15713DF498}" type="presParOf" srcId="{96415C94-3CFB-4000-B6D5-70E8DC3997BC}" destId="{9B94DF26-9CF0-493A-AF6A-D84258D92144}" srcOrd="0" destOrd="0" presId="urn:microsoft.com/office/officeart/2008/layout/LinedList"/>
    <dgm:cxn modelId="{B872510E-6DFD-4198-828C-273540988269}" type="presParOf" srcId="{96415C94-3CFB-4000-B6D5-70E8DC3997BC}" destId="{B52141E6-34B6-420C-B061-013358B61B19}" srcOrd="1" destOrd="0" presId="urn:microsoft.com/office/officeart/2008/layout/LinedList"/>
    <dgm:cxn modelId="{D53A43F0-FCB4-4F27-9D2F-E7B383A29D7C}" type="presParOf" srcId="{B52141E6-34B6-420C-B061-013358B61B19}" destId="{FB4E052E-E1D1-493F-8CE8-D2A13F8D78A7}" srcOrd="0" destOrd="0" presId="urn:microsoft.com/office/officeart/2008/layout/LinedList"/>
    <dgm:cxn modelId="{93C8FF09-B6AB-47AF-BB2E-9A60AD3C1654}" type="presParOf" srcId="{B52141E6-34B6-420C-B061-013358B61B19}" destId="{FFD40E27-C039-4607-9D90-6A7A2BBDA0F5}" srcOrd="1" destOrd="0" presId="urn:microsoft.com/office/officeart/2008/layout/LinedList"/>
    <dgm:cxn modelId="{6E31D803-0178-47CC-A94F-3CB600DAAAA9}" type="presParOf" srcId="{96415C94-3CFB-4000-B6D5-70E8DC3997BC}" destId="{40DB5F1D-D7DF-47C6-A0FC-38CA21E6F074}" srcOrd="2" destOrd="0" presId="urn:microsoft.com/office/officeart/2008/layout/LinedList"/>
    <dgm:cxn modelId="{D79BB205-984A-41CD-9CB7-1AA1A52FAA1E}" type="presParOf" srcId="{96415C94-3CFB-4000-B6D5-70E8DC3997BC}" destId="{B3AFFC7F-B9BC-4880-BBBB-534810E2BCEE}" srcOrd="3" destOrd="0" presId="urn:microsoft.com/office/officeart/2008/layout/LinedList"/>
    <dgm:cxn modelId="{6C145CCD-46D6-427E-A6DE-AB6640F35256}" type="presParOf" srcId="{B3AFFC7F-B9BC-4880-BBBB-534810E2BCEE}" destId="{515C3A1F-A7D8-4F8F-97F5-D1C61FB8AE36}" srcOrd="0" destOrd="0" presId="urn:microsoft.com/office/officeart/2008/layout/LinedList"/>
    <dgm:cxn modelId="{600967D3-C186-429E-89B6-32B763685E1D}" type="presParOf" srcId="{B3AFFC7F-B9BC-4880-BBBB-534810E2BCEE}" destId="{D129EE2E-B54B-4E81-BA45-293D0262D5DF}" srcOrd="1" destOrd="0" presId="urn:microsoft.com/office/officeart/2008/layout/LinedList"/>
    <dgm:cxn modelId="{63F748F4-AC77-4868-AECD-3F5992BB2ABC}" type="presParOf" srcId="{96415C94-3CFB-4000-B6D5-70E8DC3997BC}" destId="{E587D29D-DA55-411B-9231-FE7D20711676}" srcOrd="4" destOrd="0" presId="urn:microsoft.com/office/officeart/2008/layout/LinedList"/>
    <dgm:cxn modelId="{C8F33AA0-B4FD-480E-9667-FAB1B016B0F1}" type="presParOf" srcId="{96415C94-3CFB-4000-B6D5-70E8DC3997BC}" destId="{0B85279F-7644-424E-80EC-8F8CA6707EFE}" srcOrd="5" destOrd="0" presId="urn:microsoft.com/office/officeart/2008/layout/LinedList"/>
    <dgm:cxn modelId="{179A4F30-4353-4390-9DAE-4A71AA1B7A51}" type="presParOf" srcId="{0B85279F-7644-424E-80EC-8F8CA6707EFE}" destId="{3B7A6220-9608-43DA-8545-0548040E1599}" srcOrd="0" destOrd="0" presId="urn:microsoft.com/office/officeart/2008/layout/LinedList"/>
    <dgm:cxn modelId="{EA573F9B-8EA8-4AEC-8A82-0AAF33D0F53F}" type="presParOf" srcId="{0B85279F-7644-424E-80EC-8F8CA6707EFE}" destId="{D9DDF590-5A6C-42BA-AD31-DAD9343ACABC}" srcOrd="1" destOrd="0" presId="urn:microsoft.com/office/officeart/2008/layout/LinedList"/>
    <dgm:cxn modelId="{04F11BF3-104F-4620-8307-854BF9D456D2}" type="presParOf" srcId="{96415C94-3CFB-4000-B6D5-70E8DC3997BC}" destId="{570C7983-C567-4473-B8FD-8548653FAB1A}" srcOrd="6" destOrd="0" presId="urn:microsoft.com/office/officeart/2008/layout/LinedList"/>
    <dgm:cxn modelId="{2D302E27-7566-49A4-B9AF-09C1C8D87D26}" type="presParOf" srcId="{96415C94-3CFB-4000-B6D5-70E8DC3997BC}" destId="{20CE9502-4851-4B2E-8D68-64C8761F33D5}" srcOrd="7" destOrd="0" presId="urn:microsoft.com/office/officeart/2008/layout/LinedList"/>
    <dgm:cxn modelId="{EEB1271E-1595-447E-ACCA-313B5A06E0F1}" type="presParOf" srcId="{20CE9502-4851-4B2E-8D68-64C8761F33D5}" destId="{0925875A-CAE3-4F09-94DA-92498ED8EA20}" srcOrd="0" destOrd="0" presId="urn:microsoft.com/office/officeart/2008/layout/LinedList"/>
    <dgm:cxn modelId="{5AEAAD6A-75D1-4646-BBEB-AAAEC725ACDB}" type="presParOf" srcId="{20CE9502-4851-4B2E-8D68-64C8761F33D5}" destId="{F1BC1315-A647-421E-9794-77BAC0938649}" srcOrd="1" destOrd="0" presId="urn:microsoft.com/office/officeart/2008/layout/LinedList"/>
    <dgm:cxn modelId="{15BB7339-70A9-4ABA-802C-85DD954996EB}" type="presParOf" srcId="{96415C94-3CFB-4000-B6D5-70E8DC3997BC}" destId="{EC974A3D-E45B-46CA-A159-6B1640EF1DF8}" srcOrd="8" destOrd="0" presId="urn:microsoft.com/office/officeart/2008/layout/LinedList"/>
    <dgm:cxn modelId="{72970033-E25E-4765-A891-57FAB30D12A9}" type="presParOf" srcId="{96415C94-3CFB-4000-B6D5-70E8DC3997BC}" destId="{2CCDB343-6300-4D4B-AEC2-1C712F06ABE0}" srcOrd="9" destOrd="0" presId="urn:microsoft.com/office/officeart/2008/layout/LinedList"/>
    <dgm:cxn modelId="{22CD9B16-A6B2-4771-B36E-6B79AEDA4E12}" type="presParOf" srcId="{2CCDB343-6300-4D4B-AEC2-1C712F06ABE0}" destId="{CD0155CF-788A-4916-8159-633CD25A3A14}" srcOrd="0" destOrd="0" presId="urn:microsoft.com/office/officeart/2008/layout/LinedList"/>
    <dgm:cxn modelId="{87E3CF2C-A2A1-440A-A629-91866FE80DE8}" type="presParOf" srcId="{2CCDB343-6300-4D4B-AEC2-1C712F06ABE0}" destId="{94421686-BC07-46F9-BC4C-B1AD04341F4B}" srcOrd="1" destOrd="0" presId="urn:microsoft.com/office/officeart/2008/layout/LinedList"/>
    <dgm:cxn modelId="{FA67DE58-402C-43D8-8749-965C5C00A653}" type="presParOf" srcId="{96415C94-3CFB-4000-B6D5-70E8DC3997BC}" destId="{EE3C7B93-F614-4252-97C6-1CE83F0ED01D}" srcOrd="10" destOrd="0" presId="urn:microsoft.com/office/officeart/2008/layout/LinedList"/>
    <dgm:cxn modelId="{A5FD5577-FEDE-405C-853F-18A8CA4E563E}" type="presParOf" srcId="{96415C94-3CFB-4000-B6D5-70E8DC3997BC}" destId="{215603A1-9661-4C86-9C63-81797DAF472A}" srcOrd="11" destOrd="0" presId="urn:microsoft.com/office/officeart/2008/layout/LinedList"/>
    <dgm:cxn modelId="{09DCF403-7DCA-4260-AB1F-48C1B50B47FE}" type="presParOf" srcId="{215603A1-9661-4C86-9C63-81797DAF472A}" destId="{EF4366DF-C9EB-4F16-887E-B2F7A06BE207}" srcOrd="0" destOrd="0" presId="urn:microsoft.com/office/officeart/2008/layout/LinedList"/>
    <dgm:cxn modelId="{61DE4F48-197B-41CC-A500-A384B09F08E5}" type="presParOf" srcId="{215603A1-9661-4C86-9C63-81797DAF472A}" destId="{F4F22521-A13E-4B71-B930-3DC84B19CB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41DFAE-2C49-4693-97D6-786C7F524233}" type="doc">
      <dgm:prSet loTypeId="urn:microsoft.com/office/officeart/2005/8/layout/process1" loCatId="process" qsTypeId="urn:microsoft.com/office/officeart/2005/8/quickstyle/simple1" qsCatId="simple" csTypeId="urn:microsoft.com/office/officeart/2005/8/colors/colorful4" csCatId="colorful" phldr="1"/>
      <dgm:spPr/>
    </dgm:pt>
    <dgm:pt modelId="{85103AE1-332D-4DE7-B320-1AFD6D2738D5}">
      <dgm:prSet phldrT="[Texto]"/>
      <dgm:spPr/>
      <dgm:t>
        <a:bodyPr/>
        <a:lstStyle/>
        <a:p>
          <a:r>
            <a:rPr lang="es-ES" dirty="0" smtClean="0"/>
            <a:t>Precio del</a:t>
          </a:r>
        </a:p>
        <a:p>
          <a:r>
            <a:rPr lang="es-ES" dirty="0" smtClean="0"/>
            <a:t>dolor</a:t>
          </a:r>
          <a:endParaRPr lang="es-ES" dirty="0"/>
        </a:p>
      </dgm:t>
    </dgm:pt>
    <dgm:pt modelId="{792EFD05-9460-44A9-9543-E0C0BF3CE8A6}" type="parTrans" cxnId="{DA2D181C-3FB3-40E4-9C73-8D347A1DCB49}">
      <dgm:prSet/>
      <dgm:spPr/>
      <dgm:t>
        <a:bodyPr/>
        <a:lstStyle/>
        <a:p>
          <a:endParaRPr lang="es-ES"/>
        </a:p>
      </dgm:t>
    </dgm:pt>
    <dgm:pt modelId="{5630FB29-D297-48A5-830D-D73ECF15C6DD}" type="sibTrans" cxnId="{DA2D181C-3FB3-40E4-9C73-8D347A1DCB49}">
      <dgm:prSet/>
      <dgm:spPr/>
      <dgm:t>
        <a:bodyPr/>
        <a:lstStyle/>
        <a:p>
          <a:endParaRPr lang="es-ES"/>
        </a:p>
      </dgm:t>
    </dgm:pt>
    <dgm:pt modelId="{190ED0F2-FBEC-4025-A6CA-CA524351C5E5}">
      <dgm:prSet phldrT="[Texto]"/>
      <dgm:spPr/>
      <dgm:t>
        <a:bodyPr/>
        <a:lstStyle/>
        <a:p>
          <a:r>
            <a:rPr lang="es-ES" dirty="0" smtClean="0"/>
            <a:t>Precio del consuelo</a:t>
          </a:r>
          <a:endParaRPr lang="es-ES" dirty="0"/>
        </a:p>
      </dgm:t>
    </dgm:pt>
    <dgm:pt modelId="{D1A4529A-6256-40D3-899C-CB811864D2C1}" type="parTrans" cxnId="{BCCD2064-D2E6-473C-BA62-6C8F191AE9B6}">
      <dgm:prSet/>
      <dgm:spPr/>
      <dgm:t>
        <a:bodyPr/>
        <a:lstStyle/>
        <a:p>
          <a:endParaRPr lang="es-ES"/>
        </a:p>
      </dgm:t>
    </dgm:pt>
    <dgm:pt modelId="{4257C34B-6020-49FB-8D6C-05CDAA88C5EE}" type="sibTrans" cxnId="{BCCD2064-D2E6-473C-BA62-6C8F191AE9B6}">
      <dgm:prSet/>
      <dgm:spPr/>
      <dgm:t>
        <a:bodyPr/>
        <a:lstStyle/>
        <a:p>
          <a:endParaRPr lang="es-ES"/>
        </a:p>
      </dgm:t>
    </dgm:pt>
    <dgm:pt modelId="{62A746F1-A9E8-40FD-BC51-66D599D25576}" type="pres">
      <dgm:prSet presAssocID="{9741DFAE-2C49-4693-97D6-786C7F524233}" presName="Name0" presStyleCnt="0">
        <dgm:presLayoutVars>
          <dgm:dir/>
          <dgm:resizeHandles val="exact"/>
        </dgm:presLayoutVars>
      </dgm:prSet>
      <dgm:spPr/>
    </dgm:pt>
    <dgm:pt modelId="{8E65C821-970F-4EDD-8257-BDB52398C324}" type="pres">
      <dgm:prSet presAssocID="{85103AE1-332D-4DE7-B320-1AFD6D2738D5}" presName="node" presStyleLbl="node1" presStyleIdx="0" presStyleCnt="2" custLinFactNeighborX="-4106">
        <dgm:presLayoutVars>
          <dgm:bulletEnabled val="1"/>
        </dgm:presLayoutVars>
      </dgm:prSet>
      <dgm:spPr/>
      <dgm:t>
        <a:bodyPr/>
        <a:lstStyle/>
        <a:p>
          <a:endParaRPr lang="es-ES"/>
        </a:p>
      </dgm:t>
    </dgm:pt>
    <dgm:pt modelId="{E5CDD539-70EE-46F0-8393-3BD2C2A7387D}" type="pres">
      <dgm:prSet presAssocID="{5630FB29-D297-48A5-830D-D73ECF15C6DD}" presName="sibTrans" presStyleLbl="sibTrans2D1" presStyleIdx="0" presStyleCnt="1"/>
      <dgm:spPr/>
      <dgm:t>
        <a:bodyPr/>
        <a:lstStyle/>
        <a:p>
          <a:endParaRPr lang="es-ES"/>
        </a:p>
      </dgm:t>
    </dgm:pt>
    <dgm:pt modelId="{270BE73A-2363-46C7-B302-F7C0B9C8C200}" type="pres">
      <dgm:prSet presAssocID="{5630FB29-D297-48A5-830D-D73ECF15C6DD}" presName="connectorText" presStyleLbl="sibTrans2D1" presStyleIdx="0" presStyleCnt="1"/>
      <dgm:spPr/>
      <dgm:t>
        <a:bodyPr/>
        <a:lstStyle/>
        <a:p>
          <a:endParaRPr lang="es-ES"/>
        </a:p>
      </dgm:t>
    </dgm:pt>
    <dgm:pt modelId="{534FDB32-FA66-43BA-A29A-A96A8F6142CB}" type="pres">
      <dgm:prSet presAssocID="{190ED0F2-FBEC-4025-A6CA-CA524351C5E5}" presName="node" presStyleLbl="node1" presStyleIdx="1" presStyleCnt="2">
        <dgm:presLayoutVars>
          <dgm:bulletEnabled val="1"/>
        </dgm:presLayoutVars>
      </dgm:prSet>
      <dgm:spPr/>
      <dgm:t>
        <a:bodyPr/>
        <a:lstStyle/>
        <a:p>
          <a:endParaRPr lang="es-ES"/>
        </a:p>
      </dgm:t>
    </dgm:pt>
  </dgm:ptLst>
  <dgm:cxnLst>
    <dgm:cxn modelId="{BCCD2064-D2E6-473C-BA62-6C8F191AE9B6}" srcId="{9741DFAE-2C49-4693-97D6-786C7F524233}" destId="{190ED0F2-FBEC-4025-A6CA-CA524351C5E5}" srcOrd="1" destOrd="0" parTransId="{D1A4529A-6256-40D3-899C-CB811864D2C1}" sibTransId="{4257C34B-6020-49FB-8D6C-05CDAA88C5EE}"/>
    <dgm:cxn modelId="{385D7018-3C6F-4E3D-B94F-6716C6FB1B59}" type="presOf" srcId="{85103AE1-332D-4DE7-B320-1AFD6D2738D5}" destId="{8E65C821-970F-4EDD-8257-BDB52398C324}" srcOrd="0" destOrd="0" presId="urn:microsoft.com/office/officeart/2005/8/layout/process1"/>
    <dgm:cxn modelId="{31E0B1E6-046F-4ABD-84D1-0E4284206D77}" type="presOf" srcId="{5630FB29-D297-48A5-830D-D73ECF15C6DD}" destId="{E5CDD539-70EE-46F0-8393-3BD2C2A7387D}" srcOrd="0" destOrd="0" presId="urn:microsoft.com/office/officeart/2005/8/layout/process1"/>
    <dgm:cxn modelId="{5C4C0E92-805C-4C8A-892F-48A859406A2A}" type="presOf" srcId="{190ED0F2-FBEC-4025-A6CA-CA524351C5E5}" destId="{534FDB32-FA66-43BA-A29A-A96A8F6142CB}" srcOrd="0" destOrd="0" presId="urn:microsoft.com/office/officeart/2005/8/layout/process1"/>
    <dgm:cxn modelId="{C375A002-076E-4676-ADDF-286CEA718DF1}" type="presOf" srcId="{9741DFAE-2C49-4693-97D6-786C7F524233}" destId="{62A746F1-A9E8-40FD-BC51-66D599D25576}" srcOrd="0" destOrd="0" presId="urn:microsoft.com/office/officeart/2005/8/layout/process1"/>
    <dgm:cxn modelId="{E1F1BF56-47D8-4CBB-987C-6359D89326BE}" type="presOf" srcId="{5630FB29-D297-48A5-830D-D73ECF15C6DD}" destId="{270BE73A-2363-46C7-B302-F7C0B9C8C200}" srcOrd="1" destOrd="0" presId="urn:microsoft.com/office/officeart/2005/8/layout/process1"/>
    <dgm:cxn modelId="{DA2D181C-3FB3-40E4-9C73-8D347A1DCB49}" srcId="{9741DFAE-2C49-4693-97D6-786C7F524233}" destId="{85103AE1-332D-4DE7-B320-1AFD6D2738D5}" srcOrd="0" destOrd="0" parTransId="{792EFD05-9460-44A9-9543-E0C0BF3CE8A6}" sibTransId="{5630FB29-D297-48A5-830D-D73ECF15C6DD}"/>
    <dgm:cxn modelId="{DC7AD8F9-6C04-4A74-B1E7-8B1C5D03DFEA}" type="presParOf" srcId="{62A746F1-A9E8-40FD-BC51-66D599D25576}" destId="{8E65C821-970F-4EDD-8257-BDB52398C324}" srcOrd="0" destOrd="0" presId="urn:microsoft.com/office/officeart/2005/8/layout/process1"/>
    <dgm:cxn modelId="{70292083-CDB3-4F2D-A201-D2F6DF68ACAD}" type="presParOf" srcId="{62A746F1-A9E8-40FD-BC51-66D599D25576}" destId="{E5CDD539-70EE-46F0-8393-3BD2C2A7387D}" srcOrd="1" destOrd="0" presId="urn:microsoft.com/office/officeart/2005/8/layout/process1"/>
    <dgm:cxn modelId="{03DB91AE-4C1A-49E7-9C98-2D5D65FB4F39}" type="presParOf" srcId="{E5CDD539-70EE-46F0-8393-3BD2C2A7387D}" destId="{270BE73A-2363-46C7-B302-F7C0B9C8C200}" srcOrd="0" destOrd="0" presId="urn:microsoft.com/office/officeart/2005/8/layout/process1"/>
    <dgm:cxn modelId="{10078A65-BED5-4A7E-A276-E25D35D19487}" type="presParOf" srcId="{62A746F1-A9E8-40FD-BC51-66D599D25576}" destId="{534FDB32-FA66-43BA-A29A-A96A8F6142C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0B57B26-A69C-4063-A933-5774737BEBDB}"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s-ES"/>
        </a:p>
      </dgm:t>
    </dgm:pt>
    <dgm:pt modelId="{72A31A3C-6609-4F5D-B19B-CA15409B158E}">
      <dgm:prSet phldrT="[Texto]"/>
      <dgm:spPr/>
      <dgm:t>
        <a:bodyPr/>
        <a:lstStyle/>
        <a:p>
          <a:r>
            <a:rPr lang="es-ES" dirty="0" smtClean="0"/>
            <a:t>¿ QUÉ</a:t>
          </a:r>
          <a:endParaRPr lang="es-ES" dirty="0"/>
        </a:p>
      </dgm:t>
    </dgm:pt>
    <dgm:pt modelId="{AFD74A99-AA1C-4F6E-9AD0-66E1EE7D77B2}" type="parTrans" cxnId="{CA6C4D0E-EB02-45C5-AC50-3E4B0834C0D8}">
      <dgm:prSet/>
      <dgm:spPr/>
      <dgm:t>
        <a:bodyPr/>
        <a:lstStyle/>
        <a:p>
          <a:endParaRPr lang="es-ES"/>
        </a:p>
      </dgm:t>
    </dgm:pt>
    <dgm:pt modelId="{357F12A9-80E0-4AB8-AF2E-1B470DA1CC02}" type="sibTrans" cxnId="{CA6C4D0E-EB02-45C5-AC50-3E4B0834C0D8}">
      <dgm:prSet/>
      <dgm:spPr/>
      <dgm:t>
        <a:bodyPr/>
        <a:lstStyle/>
        <a:p>
          <a:endParaRPr lang="es-ES"/>
        </a:p>
      </dgm:t>
    </dgm:pt>
    <dgm:pt modelId="{95934299-3690-4CBB-81C5-9AAA6744D721}">
      <dgm:prSet phldrT="[Texto]"/>
      <dgm:spPr/>
      <dgm:t>
        <a:bodyPr/>
        <a:lstStyle/>
        <a:p>
          <a:r>
            <a:rPr lang="es-ES" dirty="0" smtClean="0"/>
            <a:t>Y</a:t>
          </a:r>
          <a:endParaRPr lang="es-ES" dirty="0"/>
        </a:p>
      </dgm:t>
    </dgm:pt>
    <dgm:pt modelId="{1D33D869-B7F2-4E4D-80EC-90CE621C2288}" type="parTrans" cxnId="{FB50BBC8-0FBF-425D-B6D2-769C88753634}">
      <dgm:prSet/>
      <dgm:spPr/>
      <dgm:t>
        <a:bodyPr/>
        <a:lstStyle/>
        <a:p>
          <a:endParaRPr lang="es-ES"/>
        </a:p>
      </dgm:t>
    </dgm:pt>
    <dgm:pt modelId="{48BAE27A-28CF-4DBD-89B1-B94295EADFAA}" type="sibTrans" cxnId="{FB50BBC8-0FBF-425D-B6D2-769C88753634}">
      <dgm:prSet/>
      <dgm:spPr/>
      <dgm:t>
        <a:bodyPr/>
        <a:lstStyle/>
        <a:p>
          <a:endParaRPr lang="es-ES"/>
        </a:p>
      </dgm:t>
    </dgm:pt>
    <dgm:pt modelId="{6C3D519D-5B43-42F8-A9E8-28D8C99CC96F}">
      <dgm:prSet phldrT="[Texto]"/>
      <dgm:spPr/>
      <dgm:t>
        <a:bodyPr/>
        <a:lstStyle/>
        <a:p>
          <a:r>
            <a:rPr lang="es-ES" dirty="0" smtClean="0"/>
            <a:t>CÓMO</a:t>
          </a:r>
          <a:endParaRPr lang="es-ES" dirty="0"/>
        </a:p>
      </dgm:t>
    </dgm:pt>
    <dgm:pt modelId="{69E88883-6272-4D28-82D0-A59AB4F8A02D}" type="parTrans" cxnId="{DC4A763F-0F3B-42F7-9F9B-DAF9E01690F9}">
      <dgm:prSet/>
      <dgm:spPr/>
      <dgm:t>
        <a:bodyPr/>
        <a:lstStyle/>
        <a:p>
          <a:endParaRPr lang="es-ES"/>
        </a:p>
      </dgm:t>
    </dgm:pt>
    <dgm:pt modelId="{8612FFEE-6168-412F-9EE4-DFDF5DC988F7}" type="sibTrans" cxnId="{DC4A763F-0F3B-42F7-9F9B-DAF9E01690F9}">
      <dgm:prSet/>
      <dgm:spPr/>
      <dgm:t>
        <a:bodyPr/>
        <a:lstStyle/>
        <a:p>
          <a:endParaRPr lang="es-ES"/>
        </a:p>
      </dgm:t>
    </dgm:pt>
    <dgm:pt modelId="{39C7080E-5FA9-4701-A7EA-00975705BFEA}">
      <dgm:prSet phldrT="[Texto]"/>
      <dgm:spPr/>
      <dgm:t>
        <a:bodyPr/>
        <a:lstStyle/>
        <a:p>
          <a:r>
            <a:rPr lang="es-ES" dirty="0" smtClean="0"/>
            <a:t>MEDIR?</a:t>
          </a:r>
          <a:endParaRPr lang="es-ES" dirty="0"/>
        </a:p>
      </dgm:t>
    </dgm:pt>
    <dgm:pt modelId="{AA456B5F-972C-45BF-A261-8CA10634DAD7}" type="parTrans" cxnId="{46C98CF6-1178-4E7E-A38B-8AD1C110558E}">
      <dgm:prSet/>
      <dgm:spPr/>
      <dgm:t>
        <a:bodyPr/>
        <a:lstStyle/>
        <a:p>
          <a:endParaRPr lang="es-ES"/>
        </a:p>
      </dgm:t>
    </dgm:pt>
    <dgm:pt modelId="{A736A141-D049-4149-B2A5-3C50399A61A4}" type="sibTrans" cxnId="{46C98CF6-1178-4E7E-A38B-8AD1C110558E}">
      <dgm:prSet/>
      <dgm:spPr/>
      <dgm:t>
        <a:bodyPr/>
        <a:lstStyle/>
        <a:p>
          <a:endParaRPr lang="es-ES"/>
        </a:p>
      </dgm:t>
    </dgm:pt>
    <dgm:pt modelId="{41CBB864-3099-44A6-A4E2-0F1D355BA91C}" type="pres">
      <dgm:prSet presAssocID="{40B57B26-A69C-4063-A933-5774737BEBDB}" presName="Name0" presStyleCnt="0">
        <dgm:presLayoutVars>
          <dgm:dir/>
        </dgm:presLayoutVars>
      </dgm:prSet>
      <dgm:spPr/>
      <dgm:t>
        <a:bodyPr/>
        <a:lstStyle/>
        <a:p>
          <a:endParaRPr lang="es-ES"/>
        </a:p>
      </dgm:t>
    </dgm:pt>
    <dgm:pt modelId="{57CBE484-04C6-42F9-A70D-4EDD3BA980D1}" type="pres">
      <dgm:prSet presAssocID="{72A31A3C-6609-4F5D-B19B-CA15409B158E}" presName="noChildren" presStyleCnt="0"/>
      <dgm:spPr/>
    </dgm:pt>
    <dgm:pt modelId="{D5A1F449-0A3A-4DEF-92D9-EABE914C8F5D}" type="pres">
      <dgm:prSet presAssocID="{72A31A3C-6609-4F5D-B19B-CA15409B158E}" presName="gap" presStyleCnt="0"/>
      <dgm:spPr/>
    </dgm:pt>
    <dgm:pt modelId="{D64B3DDC-91B1-45C1-967C-B817301D92D9}" type="pres">
      <dgm:prSet presAssocID="{72A31A3C-6609-4F5D-B19B-CA15409B158E}" presName="medCircle2" presStyleLbl="vennNode1" presStyleIdx="0" presStyleCnt="4"/>
      <dgm:spPr/>
    </dgm:pt>
    <dgm:pt modelId="{98CFF36E-79E9-4342-9D51-F0A1EEA778E9}" type="pres">
      <dgm:prSet presAssocID="{72A31A3C-6609-4F5D-B19B-CA15409B158E}" presName="txLvlOnly1" presStyleLbl="revTx" presStyleIdx="0" presStyleCnt="4"/>
      <dgm:spPr/>
      <dgm:t>
        <a:bodyPr/>
        <a:lstStyle/>
        <a:p>
          <a:endParaRPr lang="es-ES"/>
        </a:p>
      </dgm:t>
    </dgm:pt>
    <dgm:pt modelId="{59A5D74B-9436-49B2-8D8F-85C54CD7B351}" type="pres">
      <dgm:prSet presAssocID="{95934299-3690-4CBB-81C5-9AAA6744D721}" presName="noChildren" presStyleCnt="0"/>
      <dgm:spPr/>
    </dgm:pt>
    <dgm:pt modelId="{8A4D99B9-928E-4535-99B8-483E614869B6}" type="pres">
      <dgm:prSet presAssocID="{95934299-3690-4CBB-81C5-9AAA6744D721}" presName="gap" presStyleCnt="0"/>
      <dgm:spPr/>
    </dgm:pt>
    <dgm:pt modelId="{90591363-9626-4568-A2A4-5FCAADB8B038}" type="pres">
      <dgm:prSet presAssocID="{95934299-3690-4CBB-81C5-9AAA6744D721}" presName="medCircle2" presStyleLbl="vennNode1" presStyleIdx="1" presStyleCnt="4"/>
      <dgm:spPr/>
    </dgm:pt>
    <dgm:pt modelId="{D5C45F46-C315-49EB-9329-09DD56F9D886}" type="pres">
      <dgm:prSet presAssocID="{95934299-3690-4CBB-81C5-9AAA6744D721}" presName="txLvlOnly1" presStyleLbl="revTx" presStyleIdx="1" presStyleCnt="4"/>
      <dgm:spPr/>
      <dgm:t>
        <a:bodyPr/>
        <a:lstStyle/>
        <a:p>
          <a:endParaRPr lang="es-ES"/>
        </a:p>
      </dgm:t>
    </dgm:pt>
    <dgm:pt modelId="{729A814A-7626-485C-9EB7-7FC1753FCE1F}" type="pres">
      <dgm:prSet presAssocID="{6C3D519D-5B43-42F8-A9E8-28D8C99CC96F}" presName="noChildren" presStyleCnt="0"/>
      <dgm:spPr/>
    </dgm:pt>
    <dgm:pt modelId="{99B62B39-A46E-428A-9CEF-08BEC7F5301E}" type="pres">
      <dgm:prSet presAssocID="{6C3D519D-5B43-42F8-A9E8-28D8C99CC96F}" presName="gap" presStyleCnt="0"/>
      <dgm:spPr/>
    </dgm:pt>
    <dgm:pt modelId="{746AC649-FBE2-48FF-8931-DF8AE181C5C9}" type="pres">
      <dgm:prSet presAssocID="{6C3D519D-5B43-42F8-A9E8-28D8C99CC96F}" presName="medCircle2" presStyleLbl="vennNode1" presStyleIdx="2" presStyleCnt="4"/>
      <dgm:spPr/>
    </dgm:pt>
    <dgm:pt modelId="{8BB1224D-937D-4472-BE71-BD34C52719D5}" type="pres">
      <dgm:prSet presAssocID="{6C3D519D-5B43-42F8-A9E8-28D8C99CC96F}" presName="txLvlOnly1" presStyleLbl="revTx" presStyleIdx="2" presStyleCnt="4"/>
      <dgm:spPr/>
      <dgm:t>
        <a:bodyPr/>
        <a:lstStyle/>
        <a:p>
          <a:endParaRPr lang="es-ES"/>
        </a:p>
      </dgm:t>
    </dgm:pt>
    <dgm:pt modelId="{605DC240-32DB-4213-9790-9F557838D570}" type="pres">
      <dgm:prSet presAssocID="{39C7080E-5FA9-4701-A7EA-00975705BFEA}" presName="noChildren" presStyleCnt="0"/>
      <dgm:spPr/>
    </dgm:pt>
    <dgm:pt modelId="{12A2126C-F0C9-45ED-8463-EF59BE9D75F8}" type="pres">
      <dgm:prSet presAssocID="{39C7080E-5FA9-4701-A7EA-00975705BFEA}" presName="gap" presStyleCnt="0"/>
      <dgm:spPr/>
    </dgm:pt>
    <dgm:pt modelId="{9040F226-1613-4D3E-A382-0488B3F51033}" type="pres">
      <dgm:prSet presAssocID="{39C7080E-5FA9-4701-A7EA-00975705BFEA}" presName="medCircle2" presStyleLbl="vennNode1" presStyleIdx="3" presStyleCnt="4"/>
      <dgm:spPr/>
    </dgm:pt>
    <dgm:pt modelId="{9C059B41-8C22-4964-BC84-AE0CA9B9CEE6}" type="pres">
      <dgm:prSet presAssocID="{39C7080E-5FA9-4701-A7EA-00975705BFEA}" presName="txLvlOnly1" presStyleLbl="revTx" presStyleIdx="3" presStyleCnt="4"/>
      <dgm:spPr/>
      <dgm:t>
        <a:bodyPr/>
        <a:lstStyle/>
        <a:p>
          <a:endParaRPr lang="es-ES"/>
        </a:p>
      </dgm:t>
    </dgm:pt>
  </dgm:ptLst>
  <dgm:cxnLst>
    <dgm:cxn modelId="{C25EDC4C-F7BA-4175-97D9-D7838C9D7AEC}" type="presOf" srcId="{39C7080E-5FA9-4701-A7EA-00975705BFEA}" destId="{9C059B41-8C22-4964-BC84-AE0CA9B9CEE6}" srcOrd="0" destOrd="0" presId="urn:microsoft.com/office/officeart/2008/layout/VerticalCircleList"/>
    <dgm:cxn modelId="{CA6C4D0E-EB02-45C5-AC50-3E4B0834C0D8}" srcId="{40B57B26-A69C-4063-A933-5774737BEBDB}" destId="{72A31A3C-6609-4F5D-B19B-CA15409B158E}" srcOrd="0" destOrd="0" parTransId="{AFD74A99-AA1C-4F6E-9AD0-66E1EE7D77B2}" sibTransId="{357F12A9-80E0-4AB8-AF2E-1B470DA1CC02}"/>
    <dgm:cxn modelId="{81624294-E00E-48CA-AFC3-AD46E57EC87B}" type="presOf" srcId="{95934299-3690-4CBB-81C5-9AAA6744D721}" destId="{D5C45F46-C315-49EB-9329-09DD56F9D886}" srcOrd="0" destOrd="0" presId="urn:microsoft.com/office/officeart/2008/layout/VerticalCircleList"/>
    <dgm:cxn modelId="{FB50BBC8-0FBF-425D-B6D2-769C88753634}" srcId="{40B57B26-A69C-4063-A933-5774737BEBDB}" destId="{95934299-3690-4CBB-81C5-9AAA6744D721}" srcOrd="1" destOrd="0" parTransId="{1D33D869-B7F2-4E4D-80EC-90CE621C2288}" sibTransId="{48BAE27A-28CF-4DBD-89B1-B94295EADFAA}"/>
    <dgm:cxn modelId="{1448DD02-FB68-4006-A803-5F3B337A555B}" type="presOf" srcId="{72A31A3C-6609-4F5D-B19B-CA15409B158E}" destId="{98CFF36E-79E9-4342-9D51-F0A1EEA778E9}" srcOrd="0" destOrd="0" presId="urn:microsoft.com/office/officeart/2008/layout/VerticalCircleList"/>
    <dgm:cxn modelId="{E8151D8F-1457-437F-87FE-968338DA7B12}" type="presOf" srcId="{40B57B26-A69C-4063-A933-5774737BEBDB}" destId="{41CBB864-3099-44A6-A4E2-0F1D355BA91C}" srcOrd="0" destOrd="0" presId="urn:microsoft.com/office/officeart/2008/layout/VerticalCircleList"/>
    <dgm:cxn modelId="{DDB78FC7-3679-4497-9AF7-6BB83E0887B7}" type="presOf" srcId="{6C3D519D-5B43-42F8-A9E8-28D8C99CC96F}" destId="{8BB1224D-937D-4472-BE71-BD34C52719D5}" srcOrd="0" destOrd="0" presId="urn:microsoft.com/office/officeart/2008/layout/VerticalCircleList"/>
    <dgm:cxn modelId="{46C98CF6-1178-4E7E-A38B-8AD1C110558E}" srcId="{40B57B26-A69C-4063-A933-5774737BEBDB}" destId="{39C7080E-5FA9-4701-A7EA-00975705BFEA}" srcOrd="3" destOrd="0" parTransId="{AA456B5F-972C-45BF-A261-8CA10634DAD7}" sibTransId="{A736A141-D049-4149-B2A5-3C50399A61A4}"/>
    <dgm:cxn modelId="{DC4A763F-0F3B-42F7-9F9B-DAF9E01690F9}" srcId="{40B57B26-A69C-4063-A933-5774737BEBDB}" destId="{6C3D519D-5B43-42F8-A9E8-28D8C99CC96F}" srcOrd="2" destOrd="0" parTransId="{69E88883-6272-4D28-82D0-A59AB4F8A02D}" sibTransId="{8612FFEE-6168-412F-9EE4-DFDF5DC988F7}"/>
    <dgm:cxn modelId="{6A77AE47-A92F-40AB-9F06-C77BB019564C}" type="presParOf" srcId="{41CBB864-3099-44A6-A4E2-0F1D355BA91C}" destId="{57CBE484-04C6-42F9-A70D-4EDD3BA980D1}" srcOrd="0" destOrd="0" presId="urn:microsoft.com/office/officeart/2008/layout/VerticalCircleList"/>
    <dgm:cxn modelId="{CDCF4797-B226-4F28-ABCF-75AE813E209A}" type="presParOf" srcId="{57CBE484-04C6-42F9-A70D-4EDD3BA980D1}" destId="{D5A1F449-0A3A-4DEF-92D9-EABE914C8F5D}" srcOrd="0" destOrd="0" presId="urn:microsoft.com/office/officeart/2008/layout/VerticalCircleList"/>
    <dgm:cxn modelId="{DEC53A07-4056-43D2-9E54-D547072584EC}" type="presParOf" srcId="{57CBE484-04C6-42F9-A70D-4EDD3BA980D1}" destId="{D64B3DDC-91B1-45C1-967C-B817301D92D9}" srcOrd="1" destOrd="0" presId="urn:microsoft.com/office/officeart/2008/layout/VerticalCircleList"/>
    <dgm:cxn modelId="{B0E2D554-D793-429C-99CF-F153894931FE}" type="presParOf" srcId="{57CBE484-04C6-42F9-A70D-4EDD3BA980D1}" destId="{98CFF36E-79E9-4342-9D51-F0A1EEA778E9}" srcOrd="2" destOrd="0" presId="urn:microsoft.com/office/officeart/2008/layout/VerticalCircleList"/>
    <dgm:cxn modelId="{0DD4A46C-4D4F-4E9B-8E58-7703F2F9F82C}" type="presParOf" srcId="{41CBB864-3099-44A6-A4E2-0F1D355BA91C}" destId="{59A5D74B-9436-49B2-8D8F-85C54CD7B351}" srcOrd="1" destOrd="0" presId="urn:microsoft.com/office/officeart/2008/layout/VerticalCircleList"/>
    <dgm:cxn modelId="{5A4CCB1E-74A2-4C3A-BE69-3C6AF07FE0CB}" type="presParOf" srcId="{59A5D74B-9436-49B2-8D8F-85C54CD7B351}" destId="{8A4D99B9-928E-4535-99B8-483E614869B6}" srcOrd="0" destOrd="0" presId="urn:microsoft.com/office/officeart/2008/layout/VerticalCircleList"/>
    <dgm:cxn modelId="{F50AE445-6517-4ECC-8FEB-F016BA23DC0E}" type="presParOf" srcId="{59A5D74B-9436-49B2-8D8F-85C54CD7B351}" destId="{90591363-9626-4568-A2A4-5FCAADB8B038}" srcOrd="1" destOrd="0" presId="urn:microsoft.com/office/officeart/2008/layout/VerticalCircleList"/>
    <dgm:cxn modelId="{45401606-E09B-439A-92E9-759EC294D803}" type="presParOf" srcId="{59A5D74B-9436-49B2-8D8F-85C54CD7B351}" destId="{D5C45F46-C315-49EB-9329-09DD56F9D886}" srcOrd="2" destOrd="0" presId="urn:microsoft.com/office/officeart/2008/layout/VerticalCircleList"/>
    <dgm:cxn modelId="{08F2B136-F6F8-4DED-AFEC-76BDC3722186}" type="presParOf" srcId="{41CBB864-3099-44A6-A4E2-0F1D355BA91C}" destId="{729A814A-7626-485C-9EB7-7FC1753FCE1F}" srcOrd="2" destOrd="0" presId="urn:microsoft.com/office/officeart/2008/layout/VerticalCircleList"/>
    <dgm:cxn modelId="{B6B73B1B-46AA-470D-8E02-7295CD8C1EA3}" type="presParOf" srcId="{729A814A-7626-485C-9EB7-7FC1753FCE1F}" destId="{99B62B39-A46E-428A-9CEF-08BEC7F5301E}" srcOrd="0" destOrd="0" presId="urn:microsoft.com/office/officeart/2008/layout/VerticalCircleList"/>
    <dgm:cxn modelId="{809C4506-BE0D-43E3-88E7-F3B99C0741FD}" type="presParOf" srcId="{729A814A-7626-485C-9EB7-7FC1753FCE1F}" destId="{746AC649-FBE2-48FF-8931-DF8AE181C5C9}" srcOrd="1" destOrd="0" presId="urn:microsoft.com/office/officeart/2008/layout/VerticalCircleList"/>
    <dgm:cxn modelId="{FAFAB7ED-F1B7-444E-AFFE-BC5541FCE8F5}" type="presParOf" srcId="{729A814A-7626-485C-9EB7-7FC1753FCE1F}" destId="{8BB1224D-937D-4472-BE71-BD34C52719D5}" srcOrd="2" destOrd="0" presId="urn:microsoft.com/office/officeart/2008/layout/VerticalCircleList"/>
    <dgm:cxn modelId="{AAE77C42-E01C-4BF9-A84F-54E78389B65B}" type="presParOf" srcId="{41CBB864-3099-44A6-A4E2-0F1D355BA91C}" destId="{605DC240-32DB-4213-9790-9F557838D570}" srcOrd="3" destOrd="0" presId="urn:microsoft.com/office/officeart/2008/layout/VerticalCircleList"/>
    <dgm:cxn modelId="{09562F27-FC72-4530-8FE3-709CA93B694D}" type="presParOf" srcId="{605DC240-32DB-4213-9790-9F557838D570}" destId="{12A2126C-F0C9-45ED-8463-EF59BE9D75F8}" srcOrd="0" destOrd="0" presId="urn:microsoft.com/office/officeart/2008/layout/VerticalCircleList"/>
    <dgm:cxn modelId="{538C0E87-D817-48D2-8497-DBB971CF76F3}" type="presParOf" srcId="{605DC240-32DB-4213-9790-9F557838D570}" destId="{9040F226-1613-4D3E-A382-0488B3F51033}" srcOrd="1" destOrd="0" presId="urn:microsoft.com/office/officeart/2008/layout/VerticalCircleList"/>
    <dgm:cxn modelId="{C03A09F7-AF01-40EE-B72D-F0812D540C73}" type="presParOf" srcId="{605DC240-32DB-4213-9790-9F557838D570}" destId="{9C059B41-8C22-4964-BC84-AE0CA9B9CEE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63D9095-DA21-4B64-8FB4-676ACEE4CE09}"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BBA48C9D-5A1A-4665-8243-ED0AE63E5732}">
      <dgm:prSet/>
      <dgm:spPr/>
      <dgm:t>
        <a:bodyPr/>
        <a:lstStyle/>
        <a:p>
          <a:pPr rtl="0"/>
          <a:r>
            <a:rPr lang="es-ES" smtClean="0"/>
            <a:t>“son placeres las distracciones, las comodidades, las diversiones, los juegos, los descan-sos, y el sueño, pues nada de esto es forzado. Y todo aquello de lo que hay deseo es placer, pues el deseo es apetito de lo placentero“ (Aristóteles)</a:t>
          </a:r>
          <a:endParaRPr lang="es-ES"/>
        </a:p>
      </dgm:t>
    </dgm:pt>
    <dgm:pt modelId="{8B357322-3899-4B92-BCA8-E22497271E39}" type="parTrans" cxnId="{7A9617CC-D228-41B4-8AA3-2A95B890C400}">
      <dgm:prSet/>
      <dgm:spPr/>
      <dgm:t>
        <a:bodyPr/>
        <a:lstStyle/>
        <a:p>
          <a:endParaRPr lang="es-ES"/>
        </a:p>
      </dgm:t>
    </dgm:pt>
    <dgm:pt modelId="{2E4D2706-32F9-41E3-AE5D-6D8A36463286}" type="sibTrans" cxnId="{7A9617CC-D228-41B4-8AA3-2A95B890C400}">
      <dgm:prSet/>
      <dgm:spPr/>
      <dgm:t>
        <a:bodyPr/>
        <a:lstStyle/>
        <a:p>
          <a:endParaRPr lang="es-ES"/>
        </a:p>
      </dgm:t>
    </dgm:pt>
    <dgm:pt modelId="{B2975939-B694-495A-8B62-B9133066D272}">
      <dgm:prSet/>
      <dgm:spPr/>
      <dgm:t>
        <a:bodyPr/>
        <a:lstStyle/>
        <a:p>
          <a:pPr rtl="0"/>
          <a:r>
            <a:rPr lang="es-ES" dirty="0" smtClean="0"/>
            <a:t>Santo Tomás, al preguntarse acerca de los remedios de la tristeza y el dolor, proponía "entre otros placeres de orden corporal el pasear, el oír buena música, beber vino gene-roso, comer un buen bocado, pues todas estas cosas por una parte restablecen la </a:t>
          </a:r>
          <a:r>
            <a:rPr lang="es-ES" dirty="0" err="1" smtClean="0"/>
            <a:t>nor-malidad</a:t>
          </a:r>
          <a:r>
            <a:rPr lang="es-ES" dirty="0" smtClean="0"/>
            <a:t> corporal, y por el otro proporcionan deleite, o al menos distracción con que suavizar las asperezas del dolor“.</a:t>
          </a:r>
          <a:endParaRPr lang="es-ES" dirty="0"/>
        </a:p>
      </dgm:t>
    </dgm:pt>
    <dgm:pt modelId="{E589DAB7-3388-4BD1-AFE7-882C71B87E1B}" type="parTrans" cxnId="{7BB52A5B-53CB-4A85-BD5F-A2835204B25D}">
      <dgm:prSet/>
      <dgm:spPr/>
      <dgm:t>
        <a:bodyPr/>
        <a:lstStyle/>
        <a:p>
          <a:endParaRPr lang="es-ES"/>
        </a:p>
      </dgm:t>
    </dgm:pt>
    <dgm:pt modelId="{BAD42487-854D-413E-9F9A-9B7776EBB0AD}" type="sibTrans" cxnId="{7BB52A5B-53CB-4A85-BD5F-A2835204B25D}">
      <dgm:prSet/>
      <dgm:spPr/>
      <dgm:t>
        <a:bodyPr/>
        <a:lstStyle/>
        <a:p>
          <a:endParaRPr lang="es-ES"/>
        </a:p>
      </dgm:t>
    </dgm:pt>
    <dgm:pt modelId="{F69862A5-0140-4850-8050-EA0D30815976}">
      <dgm:prSet/>
      <dgm:spPr/>
      <dgm:t>
        <a:bodyPr/>
        <a:lstStyle/>
        <a:p>
          <a:pPr rtl="0"/>
          <a:r>
            <a:rPr lang="es-ES" smtClean="0"/>
            <a:t>El Santo de Aquino también postuló que "hacer bien a otros causa delectación, porque los hombres se deleitan en sus hijos y en sus propias obras, como a quienes comunican su propio bien“.</a:t>
          </a:r>
          <a:endParaRPr lang="es-ES"/>
        </a:p>
      </dgm:t>
    </dgm:pt>
    <dgm:pt modelId="{B7E134AE-62D5-460B-976E-7C949A62A532}" type="parTrans" cxnId="{C47CCE03-E930-43C2-9073-4948B00A0D3A}">
      <dgm:prSet/>
      <dgm:spPr/>
      <dgm:t>
        <a:bodyPr/>
        <a:lstStyle/>
        <a:p>
          <a:endParaRPr lang="es-ES"/>
        </a:p>
      </dgm:t>
    </dgm:pt>
    <dgm:pt modelId="{8363BC56-BD7A-4E84-BC11-6CE14F98EE94}" type="sibTrans" cxnId="{C47CCE03-E930-43C2-9073-4948B00A0D3A}">
      <dgm:prSet/>
      <dgm:spPr/>
      <dgm:t>
        <a:bodyPr/>
        <a:lstStyle/>
        <a:p>
          <a:endParaRPr lang="es-ES"/>
        </a:p>
      </dgm:t>
    </dgm:pt>
    <dgm:pt modelId="{CCE0BE95-15C8-4246-A64C-869AB52C8B08}">
      <dgm:prSet/>
      <dgm:spPr/>
      <dgm:t>
        <a:bodyPr/>
        <a:lstStyle/>
        <a:p>
          <a:pPr rtl="0"/>
          <a:r>
            <a:rPr lang="es-ES" dirty="0" smtClean="0"/>
            <a:t>Iribarne, Héctor Pedro, “LA CUANTIFICACIÓN DEL DAÑO MORAL”, Revista de Derecho de Daños, 1999 - 6. Daño moral, RC D 1041/2012.</a:t>
          </a:r>
          <a:endParaRPr lang="es-ES" dirty="0"/>
        </a:p>
      </dgm:t>
    </dgm:pt>
    <dgm:pt modelId="{88169D67-D66B-4C20-8272-7A8378D7BB69}" type="parTrans" cxnId="{71A83094-3DED-4357-9B0C-349394224BF0}">
      <dgm:prSet/>
      <dgm:spPr/>
      <dgm:t>
        <a:bodyPr/>
        <a:lstStyle/>
        <a:p>
          <a:endParaRPr lang="es-ES"/>
        </a:p>
      </dgm:t>
    </dgm:pt>
    <dgm:pt modelId="{E5EF61EA-40EB-4164-92A6-22F40F822071}" type="sibTrans" cxnId="{71A83094-3DED-4357-9B0C-349394224BF0}">
      <dgm:prSet/>
      <dgm:spPr/>
      <dgm:t>
        <a:bodyPr/>
        <a:lstStyle/>
        <a:p>
          <a:endParaRPr lang="es-ES"/>
        </a:p>
      </dgm:t>
    </dgm:pt>
    <dgm:pt modelId="{9D4F23B4-AFAC-400D-9020-F311AEFE66AA}" type="pres">
      <dgm:prSet presAssocID="{F63D9095-DA21-4B64-8FB4-676ACEE4CE09}" presName="linear" presStyleCnt="0">
        <dgm:presLayoutVars>
          <dgm:animLvl val="lvl"/>
          <dgm:resizeHandles val="exact"/>
        </dgm:presLayoutVars>
      </dgm:prSet>
      <dgm:spPr/>
      <dgm:t>
        <a:bodyPr/>
        <a:lstStyle/>
        <a:p>
          <a:endParaRPr lang="es-ES"/>
        </a:p>
      </dgm:t>
    </dgm:pt>
    <dgm:pt modelId="{11AF9DF8-4BB8-4A73-9088-C5358B87B57C}" type="pres">
      <dgm:prSet presAssocID="{BBA48C9D-5A1A-4665-8243-ED0AE63E5732}" presName="parentText" presStyleLbl="node1" presStyleIdx="0" presStyleCnt="4">
        <dgm:presLayoutVars>
          <dgm:chMax val="0"/>
          <dgm:bulletEnabled val="1"/>
        </dgm:presLayoutVars>
      </dgm:prSet>
      <dgm:spPr/>
      <dgm:t>
        <a:bodyPr/>
        <a:lstStyle/>
        <a:p>
          <a:endParaRPr lang="es-ES"/>
        </a:p>
      </dgm:t>
    </dgm:pt>
    <dgm:pt modelId="{71DF9D8B-6513-4881-AFA5-D7A24F804CCE}" type="pres">
      <dgm:prSet presAssocID="{2E4D2706-32F9-41E3-AE5D-6D8A36463286}" presName="spacer" presStyleCnt="0"/>
      <dgm:spPr/>
    </dgm:pt>
    <dgm:pt modelId="{908D5CC5-AF98-40C2-8CB6-B29389996204}" type="pres">
      <dgm:prSet presAssocID="{B2975939-B694-495A-8B62-B9133066D272}" presName="parentText" presStyleLbl="node1" presStyleIdx="1" presStyleCnt="4">
        <dgm:presLayoutVars>
          <dgm:chMax val="0"/>
          <dgm:bulletEnabled val="1"/>
        </dgm:presLayoutVars>
      </dgm:prSet>
      <dgm:spPr/>
      <dgm:t>
        <a:bodyPr/>
        <a:lstStyle/>
        <a:p>
          <a:endParaRPr lang="es-ES"/>
        </a:p>
      </dgm:t>
    </dgm:pt>
    <dgm:pt modelId="{596AD481-11B2-470D-BF91-DE7EE8587816}" type="pres">
      <dgm:prSet presAssocID="{BAD42487-854D-413E-9F9A-9B7776EBB0AD}" presName="spacer" presStyleCnt="0"/>
      <dgm:spPr/>
    </dgm:pt>
    <dgm:pt modelId="{3E48395E-6F80-449A-9E7B-0CCFB0FC0313}" type="pres">
      <dgm:prSet presAssocID="{F69862A5-0140-4850-8050-EA0D30815976}" presName="parentText" presStyleLbl="node1" presStyleIdx="2" presStyleCnt="4">
        <dgm:presLayoutVars>
          <dgm:chMax val="0"/>
          <dgm:bulletEnabled val="1"/>
        </dgm:presLayoutVars>
      </dgm:prSet>
      <dgm:spPr/>
      <dgm:t>
        <a:bodyPr/>
        <a:lstStyle/>
        <a:p>
          <a:endParaRPr lang="es-ES"/>
        </a:p>
      </dgm:t>
    </dgm:pt>
    <dgm:pt modelId="{99FF520D-C7AA-451F-A19C-75F6A5F0CAF9}" type="pres">
      <dgm:prSet presAssocID="{8363BC56-BD7A-4E84-BC11-6CE14F98EE94}" presName="spacer" presStyleCnt="0"/>
      <dgm:spPr/>
    </dgm:pt>
    <dgm:pt modelId="{FB6B49F3-B336-4E1E-8DEC-7CB3BB1D1A77}" type="pres">
      <dgm:prSet presAssocID="{CCE0BE95-15C8-4246-A64C-869AB52C8B08}" presName="parentText" presStyleLbl="node1" presStyleIdx="3" presStyleCnt="4">
        <dgm:presLayoutVars>
          <dgm:chMax val="0"/>
          <dgm:bulletEnabled val="1"/>
        </dgm:presLayoutVars>
      </dgm:prSet>
      <dgm:spPr/>
      <dgm:t>
        <a:bodyPr/>
        <a:lstStyle/>
        <a:p>
          <a:endParaRPr lang="es-ES"/>
        </a:p>
      </dgm:t>
    </dgm:pt>
  </dgm:ptLst>
  <dgm:cxnLst>
    <dgm:cxn modelId="{DC3A4928-09F3-4774-BE9E-143385035F6B}" type="presOf" srcId="{CCE0BE95-15C8-4246-A64C-869AB52C8B08}" destId="{FB6B49F3-B336-4E1E-8DEC-7CB3BB1D1A77}" srcOrd="0" destOrd="0" presId="urn:microsoft.com/office/officeart/2005/8/layout/vList2"/>
    <dgm:cxn modelId="{8B3E88C2-7E46-4F91-8274-EAEC90A9C49D}" type="presOf" srcId="{B2975939-B694-495A-8B62-B9133066D272}" destId="{908D5CC5-AF98-40C2-8CB6-B29389996204}" srcOrd="0" destOrd="0" presId="urn:microsoft.com/office/officeart/2005/8/layout/vList2"/>
    <dgm:cxn modelId="{7BB52A5B-53CB-4A85-BD5F-A2835204B25D}" srcId="{F63D9095-DA21-4B64-8FB4-676ACEE4CE09}" destId="{B2975939-B694-495A-8B62-B9133066D272}" srcOrd="1" destOrd="0" parTransId="{E589DAB7-3388-4BD1-AFE7-882C71B87E1B}" sibTransId="{BAD42487-854D-413E-9F9A-9B7776EBB0AD}"/>
    <dgm:cxn modelId="{41D19CBD-518E-444C-AE0C-1E467E09A36C}" type="presOf" srcId="{F63D9095-DA21-4B64-8FB4-676ACEE4CE09}" destId="{9D4F23B4-AFAC-400D-9020-F311AEFE66AA}" srcOrd="0" destOrd="0" presId="urn:microsoft.com/office/officeart/2005/8/layout/vList2"/>
    <dgm:cxn modelId="{C47CCE03-E930-43C2-9073-4948B00A0D3A}" srcId="{F63D9095-DA21-4B64-8FB4-676ACEE4CE09}" destId="{F69862A5-0140-4850-8050-EA0D30815976}" srcOrd="2" destOrd="0" parTransId="{B7E134AE-62D5-460B-976E-7C949A62A532}" sibTransId="{8363BC56-BD7A-4E84-BC11-6CE14F98EE94}"/>
    <dgm:cxn modelId="{D26DC97B-5360-4083-9446-F699A5F2454E}" type="presOf" srcId="{BBA48C9D-5A1A-4665-8243-ED0AE63E5732}" destId="{11AF9DF8-4BB8-4A73-9088-C5358B87B57C}" srcOrd="0" destOrd="0" presId="urn:microsoft.com/office/officeart/2005/8/layout/vList2"/>
    <dgm:cxn modelId="{71A83094-3DED-4357-9B0C-349394224BF0}" srcId="{F63D9095-DA21-4B64-8FB4-676ACEE4CE09}" destId="{CCE0BE95-15C8-4246-A64C-869AB52C8B08}" srcOrd="3" destOrd="0" parTransId="{88169D67-D66B-4C20-8272-7A8378D7BB69}" sibTransId="{E5EF61EA-40EB-4164-92A6-22F40F822071}"/>
    <dgm:cxn modelId="{04133D47-1659-4C5E-BD85-7C344E46C963}" type="presOf" srcId="{F69862A5-0140-4850-8050-EA0D30815976}" destId="{3E48395E-6F80-449A-9E7B-0CCFB0FC0313}" srcOrd="0" destOrd="0" presId="urn:microsoft.com/office/officeart/2005/8/layout/vList2"/>
    <dgm:cxn modelId="{7A9617CC-D228-41B4-8AA3-2A95B890C400}" srcId="{F63D9095-DA21-4B64-8FB4-676ACEE4CE09}" destId="{BBA48C9D-5A1A-4665-8243-ED0AE63E5732}" srcOrd="0" destOrd="0" parTransId="{8B357322-3899-4B92-BCA8-E22497271E39}" sibTransId="{2E4D2706-32F9-41E3-AE5D-6D8A36463286}"/>
    <dgm:cxn modelId="{1E0C119A-03C5-421B-B575-2579667C9013}" type="presParOf" srcId="{9D4F23B4-AFAC-400D-9020-F311AEFE66AA}" destId="{11AF9DF8-4BB8-4A73-9088-C5358B87B57C}" srcOrd="0" destOrd="0" presId="urn:microsoft.com/office/officeart/2005/8/layout/vList2"/>
    <dgm:cxn modelId="{FE9967CD-8B7C-41B1-B113-C2E0D9FE82F2}" type="presParOf" srcId="{9D4F23B4-AFAC-400D-9020-F311AEFE66AA}" destId="{71DF9D8B-6513-4881-AFA5-D7A24F804CCE}" srcOrd="1" destOrd="0" presId="urn:microsoft.com/office/officeart/2005/8/layout/vList2"/>
    <dgm:cxn modelId="{8E6ED228-E651-418E-9667-AD61DB962D82}" type="presParOf" srcId="{9D4F23B4-AFAC-400D-9020-F311AEFE66AA}" destId="{908D5CC5-AF98-40C2-8CB6-B29389996204}" srcOrd="2" destOrd="0" presId="urn:microsoft.com/office/officeart/2005/8/layout/vList2"/>
    <dgm:cxn modelId="{339E378A-6866-412E-8D8C-AAE911599408}" type="presParOf" srcId="{9D4F23B4-AFAC-400D-9020-F311AEFE66AA}" destId="{596AD481-11B2-470D-BF91-DE7EE8587816}" srcOrd="3" destOrd="0" presId="urn:microsoft.com/office/officeart/2005/8/layout/vList2"/>
    <dgm:cxn modelId="{490B6B93-5764-4692-AA90-A0DFFA031C68}" type="presParOf" srcId="{9D4F23B4-AFAC-400D-9020-F311AEFE66AA}" destId="{3E48395E-6F80-449A-9E7B-0CCFB0FC0313}" srcOrd="4" destOrd="0" presId="urn:microsoft.com/office/officeart/2005/8/layout/vList2"/>
    <dgm:cxn modelId="{EB3CA98B-3353-4F5E-BD47-DB745B605548}" type="presParOf" srcId="{9D4F23B4-AFAC-400D-9020-F311AEFE66AA}" destId="{99FF520D-C7AA-451F-A19C-75F6A5F0CAF9}" srcOrd="5" destOrd="0" presId="urn:microsoft.com/office/officeart/2005/8/layout/vList2"/>
    <dgm:cxn modelId="{A1F7C9A9-4C32-413E-87F0-FADA043162AC}" type="presParOf" srcId="{9D4F23B4-AFAC-400D-9020-F311AEFE66AA}" destId="{FB6B49F3-B336-4E1E-8DEC-7CB3BB1D1A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DC0D3BC-90CD-48FC-87B7-7DB0287287BB}" type="doc">
      <dgm:prSet loTypeId="urn:microsoft.com/office/officeart/2008/layout/LinedList" loCatId="list" qsTypeId="urn:microsoft.com/office/officeart/2005/8/quickstyle/simple1" qsCatId="simple" csTypeId="urn:microsoft.com/office/officeart/2005/8/colors/colorful3" csCatId="colorful"/>
      <dgm:spPr/>
      <dgm:t>
        <a:bodyPr/>
        <a:lstStyle/>
        <a:p>
          <a:endParaRPr lang="es-ES"/>
        </a:p>
      </dgm:t>
    </dgm:pt>
    <dgm:pt modelId="{F7C8638D-36AA-48A2-BA58-ABCCF08736D9}">
      <dgm:prSet/>
      <dgm:spPr/>
      <dgm:t>
        <a:bodyPr/>
        <a:lstStyle/>
        <a:p>
          <a:pPr rtl="0"/>
          <a:r>
            <a:rPr lang="es-ES" smtClean="0"/>
            <a:t>Placeres compensatorios.</a:t>
          </a:r>
          <a:endParaRPr lang="es-ES"/>
        </a:p>
      </dgm:t>
    </dgm:pt>
    <dgm:pt modelId="{2410B6C5-8B14-4F83-A9CB-3A01C9D33EA2}" type="parTrans" cxnId="{2BA192FA-6BEF-4CC6-8D34-F1F6DEF16A7B}">
      <dgm:prSet/>
      <dgm:spPr/>
      <dgm:t>
        <a:bodyPr/>
        <a:lstStyle/>
        <a:p>
          <a:endParaRPr lang="es-ES"/>
        </a:p>
      </dgm:t>
    </dgm:pt>
    <dgm:pt modelId="{3D5935E3-0838-4E34-92ED-25C773E3F2BB}" type="sibTrans" cxnId="{2BA192FA-6BEF-4CC6-8D34-F1F6DEF16A7B}">
      <dgm:prSet/>
      <dgm:spPr/>
      <dgm:t>
        <a:bodyPr/>
        <a:lstStyle/>
        <a:p>
          <a:endParaRPr lang="es-ES"/>
        </a:p>
      </dgm:t>
    </dgm:pt>
    <dgm:pt modelId="{5F98D2CC-5EA0-4BCA-B74C-61D51095376F}">
      <dgm:prSet/>
      <dgm:spPr/>
      <dgm:t>
        <a:bodyPr/>
        <a:lstStyle/>
        <a:p>
          <a:pPr rtl="0"/>
          <a:r>
            <a:rPr lang="es-ES" smtClean="0"/>
            <a:t>Víctima. Humilde albañil.</a:t>
          </a:r>
          <a:endParaRPr lang="es-ES"/>
        </a:p>
      </dgm:t>
    </dgm:pt>
    <dgm:pt modelId="{A2A5787B-0538-4509-B7B8-10594B6625FA}" type="parTrans" cxnId="{258E8B4B-A30E-40BE-B530-A48F2B3A9632}">
      <dgm:prSet/>
      <dgm:spPr/>
      <dgm:t>
        <a:bodyPr/>
        <a:lstStyle/>
        <a:p>
          <a:endParaRPr lang="es-ES"/>
        </a:p>
      </dgm:t>
    </dgm:pt>
    <dgm:pt modelId="{4BCC9192-B4B4-4F90-B289-A581D4E2F485}" type="sibTrans" cxnId="{258E8B4B-A30E-40BE-B530-A48F2B3A9632}">
      <dgm:prSet/>
      <dgm:spPr/>
      <dgm:t>
        <a:bodyPr/>
        <a:lstStyle/>
        <a:p>
          <a:endParaRPr lang="es-ES"/>
        </a:p>
      </dgm:t>
    </dgm:pt>
    <dgm:pt modelId="{75CFF49B-6E84-487B-B248-392A59BA52E0}">
      <dgm:prSet/>
      <dgm:spPr/>
      <dgm:t>
        <a:bodyPr/>
        <a:lstStyle/>
        <a:p>
          <a:pPr rtl="0"/>
          <a:r>
            <a:rPr lang="es-ES" smtClean="0"/>
            <a:t>accidente. Bicicleta.</a:t>
          </a:r>
          <a:endParaRPr lang="es-ES"/>
        </a:p>
      </dgm:t>
    </dgm:pt>
    <dgm:pt modelId="{CBECBF06-2096-42C8-AD7F-D3FD83D3C944}" type="parTrans" cxnId="{B8B6A90E-E85A-44C6-B1BD-A75AFEF40038}">
      <dgm:prSet/>
      <dgm:spPr/>
      <dgm:t>
        <a:bodyPr/>
        <a:lstStyle/>
        <a:p>
          <a:endParaRPr lang="es-ES"/>
        </a:p>
      </dgm:t>
    </dgm:pt>
    <dgm:pt modelId="{84722BD8-8CBC-4739-B35C-E232A349F053}" type="sibTrans" cxnId="{B8B6A90E-E85A-44C6-B1BD-A75AFEF40038}">
      <dgm:prSet/>
      <dgm:spPr/>
      <dgm:t>
        <a:bodyPr/>
        <a:lstStyle/>
        <a:p>
          <a:endParaRPr lang="es-ES"/>
        </a:p>
      </dgm:t>
    </dgm:pt>
    <dgm:pt modelId="{0B1780CF-151D-4D7C-BC82-FA984D02E569}">
      <dgm:prSet/>
      <dgm:spPr/>
      <dgm:t>
        <a:bodyPr/>
        <a:lstStyle/>
        <a:p>
          <a:pPr rtl="0"/>
          <a:r>
            <a:rPr lang="es-ES" smtClean="0"/>
            <a:t>Medio de locomoción que lo lleve a las obras.</a:t>
          </a:r>
          <a:endParaRPr lang="es-ES"/>
        </a:p>
      </dgm:t>
    </dgm:pt>
    <dgm:pt modelId="{F0E998B6-A979-44B2-B8D8-ECE3207AC900}" type="parTrans" cxnId="{85BB13C5-88D8-4EBE-BFD2-BE2D0B93E3D0}">
      <dgm:prSet/>
      <dgm:spPr/>
      <dgm:t>
        <a:bodyPr/>
        <a:lstStyle/>
        <a:p>
          <a:endParaRPr lang="es-ES"/>
        </a:p>
      </dgm:t>
    </dgm:pt>
    <dgm:pt modelId="{D59EAB8F-91FE-43D1-8BF6-44BE4949D715}" type="sibTrans" cxnId="{85BB13C5-88D8-4EBE-BFD2-BE2D0B93E3D0}">
      <dgm:prSet/>
      <dgm:spPr/>
      <dgm:t>
        <a:bodyPr/>
        <a:lstStyle/>
        <a:p>
          <a:endParaRPr lang="es-ES"/>
        </a:p>
      </dgm:t>
    </dgm:pt>
    <dgm:pt modelId="{A9031BA1-2A63-4268-8926-BA3C2925B8FF}">
      <dgm:prSet/>
      <dgm:spPr/>
      <dgm:t>
        <a:bodyPr/>
        <a:lstStyle/>
        <a:p>
          <a:pPr rtl="0"/>
          <a:r>
            <a:rPr lang="es-ES" smtClean="0"/>
            <a:t>Moto o motoneta 0km tipo scooter o cubs de 125 CC.</a:t>
          </a:r>
          <a:endParaRPr lang="es-ES"/>
        </a:p>
      </dgm:t>
    </dgm:pt>
    <dgm:pt modelId="{515A88B3-C9B7-475E-8240-37FF0F056B69}" type="parTrans" cxnId="{54AC7B37-81B2-49E3-A8DB-7E4440CEDABF}">
      <dgm:prSet/>
      <dgm:spPr/>
      <dgm:t>
        <a:bodyPr/>
        <a:lstStyle/>
        <a:p>
          <a:endParaRPr lang="es-ES"/>
        </a:p>
      </dgm:t>
    </dgm:pt>
    <dgm:pt modelId="{EA723E73-1738-49C6-BBF6-6B10AAED820B}" type="sibTrans" cxnId="{54AC7B37-81B2-49E3-A8DB-7E4440CEDABF}">
      <dgm:prSet/>
      <dgm:spPr/>
      <dgm:t>
        <a:bodyPr/>
        <a:lstStyle/>
        <a:p>
          <a:endParaRPr lang="es-ES"/>
        </a:p>
      </dgm:t>
    </dgm:pt>
    <dgm:pt modelId="{71B4751B-5EE3-4D25-B95E-16A0D869F9A8}">
      <dgm:prSet/>
      <dgm:spPr/>
      <dgm:t>
        <a:bodyPr/>
        <a:lstStyle/>
        <a:p>
          <a:pPr rtl="0"/>
          <a:r>
            <a:rPr lang="es-ES" smtClean="0"/>
            <a:t>Precios informados en páginas de internet: $9.000.</a:t>
          </a:r>
          <a:endParaRPr lang="es-ES"/>
        </a:p>
      </dgm:t>
    </dgm:pt>
    <dgm:pt modelId="{65A5ED85-F194-4C0D-AF92-E7126A0C2E86}" type="parTrans" cxnId="{7E2FE965-3920-4038-8AFE-79A0E5909030}">
      <dgm:prSet/>
      <dgm:spPr/>
      <dgm:t>
        <a:bodyPr/>
        <a:lstStyle/>
        <a:p>
          <a:endParaRPr lang="es-ES"/>
        </a:p>
      </dgm:t>
    </dgm:pt>
    <dgm:pt modelId="{94BFA6A1-4EE2-4AD1-9745-49CB1D8B8E95}" type="sibTrans" cxnId="{7E2FE965-3920-4038-8AFE-79A0E5909030}">
      <dgm:prSet/>
      <dgm:spPr/>
      <dgm:t>
        <a:bodyPr/>
        <a:lstStyle/>
        <a:p>
          <a:endParaRPr lang="es-ES"/>
        </a:p>
      </dgm:t>
    </dgm:pt>
    <dgm:pt modelId="{62D8F367-3191-4BCF-BB2C-E37C4C936C6E}">
      <dgm:prSet/>
      <dgm:spPr/>
      <dgm:t>
        <a:bodyPr/>
        <a:lstStyle/>
        <a:p>
          <a:pPr rtl="0"/>
          <a:r>
            <a:rPr lang="es-ES" smtClean="0"/>
            <a:t>Revista del Foro de Cuyo n. 149 año 2015.</a:t>
          </a:r>
          <a:endParaRPr lang="es-ES"/>
        </a:p>
      </dgm:t>
    </dgm:pt>
    <dgm:pt modelId="{4FCFA531-F576-462D-89BA-0F468BE814CD}" type="parTrans" cxnId="{6F965F0B-C301-4EB0-AED7-95A1CD7C3646}">
      <dgm:prSet/>
      <dgm:spPr/>
      <dgm:t>
        <a:bodyPr/>
        <a:lstStyle/>
        <a:p>
          <a:endParaRPr lang="es-ES"/>
        </a:p>
      </dgm:t>
    </dgm:pt>
    <dgm:pt modelId="{D4FF62C8-D3DD-4E12-9A45-9C11309DA367}" type="sibTrans" cxnId="{6F965F0B-C301-4EB0-AED7-95A1CD7C3646}">
      <dgm:prSet/>
      <dgm:spPr/>
      <dgm:t>
        <a:bodyPr/>
        <a:lstStyle/>
        <a:p>
          <a:endParaRPr lang="es-ES"/>
        </a:p>
      </dgm:t>
    </dgm:pt>
    <dgm:pt modelId="{11F9CA44-DFE3-4594-ABD2-B8557FEF04AE}" type="pres">
      <dgm:prSet presAssocID="{0DC0D3BC-90CD-48FC-87B7-7DB0287287BB}" presName="vert0" presStyleCnt="0">
        <dgm:presLayoutVars>
          <dgm:dir/>
          <dgm:animOne val="branch"/>
          <dgm:animLvl val="lvl"/>
        </dgm:presLayoutVars>
      </dgm:prSet>
      <dgm:spPr/>
      <dgm:t>
        <a:bodyPr/>
        <a:lstStyle/>
        <a:p>
          <a:endParaRPr lang="es-ES"/>
        </a:p>
      </dgm:t>
    </dgm:pt>
    <dgm:pt modelId="{2720D26D-2DA7-4024-9725-49A44E2195E1}" type="pres">
      <dgm:prSet presAssocID="{F7C8638D-36AA-48A2-BA58-ABCCF08736D9}" presName="thickLine" presStyleLbl="alignNode1" presStyleIdx="0" presStyleCnt="7"/>
      <dgm:spPr/>
    </dgm:pt>
    <dgm:pt modelId="{E72D6FC0-0B1E-4668-8AC5-24496D313D85}" type="pres">
      <dgm:prSet presAssocID="{F7C8638D-36AA-48A2-BA58-ABCCF08736D9}" presName="horz1" presStyleCnt="0"/>
      <dgm:spPr/>
    </dgm:pt>
    <dgm:pt modelId="{F808238F-3383-40F8-B367-A0F27B802E6F}" type="pres">
      <dgm:prSet presAssocID="{F7C8638D-36AA-48A2-BA58-ABCCF08736D9}" presName="tx1" presStyleLbl="revTx" presStyleIdx="0" presStyleCnt="7"/>
      <dgm:spPr/>
      <dgm:t>
        <a:bodyPr/>
        <a:lstStyle/>
        <a:p>
          <a:endParaRPr lang="es-ES"/>
        </a:p>
      </dgm:t>
    </dgm:pt>
    <dgm:pt modelId="{27387E34-3822-4A23-BFC9-0AC104DBC22A}" type="pres">
      <dgm:prSet presAssocID="{F7C8638D-36AA-48A2-BA58-ABCCF08736D9}" presName="vert1" presStyleCnt="0"/>
      <dgm:spPr/>
    </dgm:pt>
    <dgm:pt modelId="{5A15529C-5F95-47A9-AD17-F125BCA6F2F5}" type="pres">
      <dgm:prSet presAssocID="{5F98D2CC-5EA0-4BCA-B74C-61D51095376F}" presName="thickLine" presStyleLbl="alignNode1" presStyleIdx="1" presStyleCnt="7"/>
      <dgm:spPr/>
    </dgm:pt>
    <dgm:pt modelId="{3ABD345A-9C7B-4C8B-9A84-DC60F2FACE2D}" type="pres">
      <dgm:prSet presAssocID="{5F98D2CC-5EA0-4BCA-B74C-61D51095376F}" presName="horz1" presStyleCnt="0"/>
      <dgm:spPr/>
    </dgm:pt>
    <dgm:pt modelId="{963AE450-A99A-485D-ACDD-646495713929}" type="pres">
      <dgm:prSet presAssocID="{5F98D2CC-5EA0-4BCA-B74C-61D51095376F}" presName="tx1" presStyleLbl="revTx" presStyleIdx="1" presStyleCnt="7"/>
      <dgm:spPr/>
      <dgm:t>
        <a:bodyPr/>
        <a:lstStyle/>
        <a:p>
          <a:endParaRPr lang="es-ES"/>
        </a:p>
      </dgm:t>
    </dgm:pt>
    <dgm:pt modelId="{835E7F8F-5207-409B-9325-A7711DA0C03F}" type="pres">
      <dgm:prSet presAssocID="{5F98D2CC-5EA0-4BCA-B74C-61D51095376F}" presName="vert1" presStyleCnt="0"/>
      <dgm:spPr/>
    </dgm:pt>
    <dgm:pt modelId="{CF8016E7-8972-407F-8334-45F7E464A1AC}" type="pres">
      <dgm:prSet presAssocID="{75CFF49B-6E84-487B-B248-392A59BA52E0}" presName="thickLine" presStyleLbl="alignNode1" presStyleIdx="2" presStyleCnt="7"/>
      <dgm:spPr/>
    </dgm:pt>
    <dgm:pt modelId="{3A345A22-5345-4D21-AA21-5A926958083E}" type="pres">
      <dgm:prSet presAssocID="{75CFF49B-6E84-487B-B248-392A59BA52E0}" presName="horz1" presStyleCnt="0"/>
      <dgm:spPr/>
    </dgm:pt>
    <dgm:pt modelId="{18F46463-0A1E-4D9C-B6E5-6319481131A2}" type="pres">
      <dgm:prSet presAssocID="{75CFF49B-6E84-487B-B248-392A59BA52E0}" presName="tx1" presStyleLbl="revTx" presStyleIdx="2" presStyleCnt="7"/>
      <dgm:spPr/>
      <dgm:t>
        <a:bodyPr/>
        <a:lstStyle/>
        <a:p>
          <a:endParaRPr lang="es-ES"/>
        </a:p>
      </dgm:t>
    </dgm:pt>
    <dgm:pt modelId="{B67FB8DC-5FB8-49C6-BE16-C0433FDCC823}" type="pres">
      <dgm:prSet presAssocID="{75CFF49B-6E84-487B-B248-392A59BA52E0}" presName="vert1" presStyleCnt="0"/>
      <dgm:spPr/>
    </dgm:pt>
    <dgm:pt modelId="{3A617E59-D9E2-4BA3-B813-4F705752184C}" type="pres">
      <dgm:prSet presAssocID="{0B1780CF-151D-4D7C-BC82-FA984D02E569}" presName="thickLine" presStyleLbl="alignNode1" presStyleIdx="3" presStyleCnt="7"/>
      <dgm:spPr/>
    </dgm:pt>
    <dgm:pt modelId="{263A3F8F-D08E-4BBC-A827-97169A927EA2}" type="pres">
      <dgm:prSet presAssocID="{0B1780CF-151D-4D7C-BC82-FA984D02E569}" presName="horz1" presStyleCnt="0"/>
      <dgm:spPr/>
    </dgm:pt>
    <dgm:pt modelId="{C7A7C681-0EBE-48E9-8D06-FE85D7272142}" type="pres">
      <dgm:prSet presAssocID="{0B1780CF-151D-4D7C-BC82-FA984D02E569}" presName="tx1" presStyleLbl="revTx" presStyleIdx="3" presStyleCnt="7"/>
      <dgm:spPr/>
      <dgm:t>
        <a:bodyPr/>
        <a:lstStyle/>
        <a:p>
          <a:endParaRPr lang="es-ES"/>
        </a:p>
      </dgm:t>
    </dgm:pt>
    <dgm:pt modelId="{6039EF06-E380-4F0A-BFFD-5087E4830E24}" type="pres">
      <dgm:prSet presAssocID="{0B1780CF-151D-4D7C-BC82-FA984D02E569}" presName="vert1" presStyleCnt="0"/>
      <dgm:spPr/>
    </dgm:pt>
    <dgm:pt modelId="{DDE0138A-BCB5-4B6D-9183-850FB9BE9D76}" type="pres">
      <dgm:prSet presAssocID="{A9031BA1-2A63-4268-8926-BA3C2925B8FF}" presName="thickLine" presStyleLbl="alignNode1" presStyleIdx="4" presStyleCnt="7"/>
      <dgm:spPr/>
    </dgm:pt>
    <dgm:pt modelId="{C888ABD2-3C35-4435-9291-20A4578A6FEB}" type="pres">
      <dgm:prSet presAssocID="{A9031BA1-2A63-4268-8926-BA3C2925B8FF}" presName="horz1" presStyleCnt="0"/>
      <dgm:spPr/>
    </dgm:pt>
    <dgm:pt modelId="{85C6EA35-CF41-4362-AF41-A0FFF14AD89D}" type="pres">
      <dgm:prSet presAssocID="{A9031BA1-2A63-4268-8926-BA3C2925B8FF}" presName="tx1" presStyleLbl="revTx" presStyleIdx="4" presStyleCnt="7"/>
      <dgm:spPr/>
      <dgm:t>
        <a:bodyPr/>
        <a:lstStyle/>
        <a:p>
          <a:endParaRPr lang="es-ES"/>
        </a:p>
      </dgm:t>
    </dgm:pt>
    <dgm:pt modelId="{A4EC9F87-DE0F-4395-9C9D-4DE7C47C4272}" type="pres">
      <dgm:prSet presAssocID="{A9031BA1-2A63-4268-8926-BA3C2925B8FF}" presName="vert1" presStyleCnt="0"/>
      <dgm:spPr/>
    </dgm:pt>
    <dgm:pt modelId="{08A1694E-CFAB-493B-A983-F9A9901CE446}" type="pres">
      <dgm:prSet presAssocID="{71B4751B-5EE3-4D25-B95E-16A0D869F9A8}" presName="thickLine" presStyleLbl="alignNode1" presStyleIdx="5" presStyleCnt="7"/>
      <dgm:spPr/>
    </dgm:pt>
    <dgm:pt modelId="{170B4866-B94C-40B2-9809-D5F90BC8A26F}" type="pres">
      <dgm:prSet presAssocID="{71B4751B-5EE3-4D25-B95E-16A0D869F9A8}" presName="horz1" presStyleCnt="0"/>
      <dgm:spPr/>
    </dgm:pt>
    <dgm:pt modelId="{2B50088F-6C89-4387-98D1-72DA487C0FBD}" type="pres">
      <dgm:prSet presAssocID="{71B4751B-5EE3-4D25-B95E-16A0D869F9A8}" presName="tx1" presStyleLbl="revTx" presStyleIdx="5" presStyleCnt="7"/>
      <dgm:spPr/>
      <dgm:t>
        <a:bodyPr/>
        <a:lstStyle/>
        <a:p>
          <a:endParaRPr lang="es-ES"/>
        </a:p>
      </dgm:t>
    </dgm:pt>
    <dgm:pt modelId="{99A196C8-629A-4F7C-A03F-58FFF0EFFF74}" type="pres">
      <dgm:prSet presAssocID="{71B4751B-5EE3-4D25-B95E-16A0D869F9A8}" presName="vert1" presStyleCnt="0"/>
      <dgm:spPr/>
    </dgm:pt>
    <dgm:pt modelId="{FDA7E9E0-2DA7-49DC-9383-2A3CB110AE31}" type="pres">
      <dgm:prSet presAssocID="{62D8F367-3191-4BCF-BB2C-E37C4C936C6E}" presName="thickLine" presStyleLbl="alignNode1" presStyleIdx="6" presStyleCnt="7"/>
      <dgm:spPr/>
    </dgm:pt>
    <dgm:pt modelId="{CD44B923-3E1F-41B5-BE65-E34702C249F4}" type="pres">
      <dgm:prSet presAssocID="{62D8F367-3191-4BCF-BB2C-E37C4C936C6E}" presName="horz1" presStyleCnt="0"/>
      <dgm:spPr/>
    </dgm:pt>
    <dgm:pt modelId="{BEB2514C-AED2-4401-B462-EFDBD4D9E029}" type="pres">
      <dgm:prSet presAssocID="{62D8F367-3191-4BCF-BB2C-E37C4C936C6E}" presName="tx1" presStyleLbl="revTx" presStyleIdx="6" presStyleCnt="7"/>
      <dgm:spPr/>
      <dgm:t>
        <a:bodyPr/>
        <a:lstStyle/>
        <a:p>
          <a:endParaRPr lang="es-ES"/>
        </a:p>
      </dgm:t>
    </dgm:pt>
    <dgm:pt modelId="{CEFEC2D4-74AF-487C-8C40-4BE2F585D382}" type="pres">
      <dgm:prSet presAssocID="{62D8F367-3191-4BCF-BB2C-E37C4C936C6E}" presName="vert1" presStyleCnt="0"/>
      <dgm:spPr/>
    </dgm:pt>
  </dgm:ptLst>
  <dgm:cxnLst>
    <dgm:cxn modelId="{2A6BC4B0-5968-414D-944C-D6DEC65C6DB2}" type="presOf" srcId="{0B1780CF-151D-4D7C-BC82-FA984D02E569}" destId="{C7A7C681-0EBE-48E9-8D06-FE85D7272142}" srcOrd="0" destOrd="0" presId="urn:microsoft.com/office/officeart/2008/layout/LinedList"/>
    <dgm:cxn modelId="{F79154A3-2456-40FF-85CD-67126DFCFD0F}" type="presOf" srcId="{F7C8638D-36AA-48A2-BA58-ABCCF08736D9}" destId="{F808238F-3383-40F8-B367-A0F27B802E6F}" srcOrd="0" destOrd="0" presId="urn:microsoft.com/office/officeart/2008/layout/LinedList"/>
    <dgm:cxn modelId="{CF6E0DFA-8EF2-4633-A15D-9B148BC5DF8E}" type="presOf" srcId="{71B4751B-5EE3-4D25-B95E-16A0D869F9A8}" destId="{2B50088F-6C89-4387-98D1-72DA487C0FBD}" srcOrd="0" destOrd="0" presId="urn:microsoft.com/office/officeart/2008/layout/LinedList"/>
    <dgm:cxn modelId="{54AC7B37-81B2-49E3-A8DB-7E4440CEDABF}" srcId="{0DC0D3BC-90CD-48FC-87B7-7DB0287287BB}" destId="{A9031BA1-2A63-4268-8926-BA3C2925B8FF}" srcOrd="4" destOrd="0" parTransId="{515A88B3-C9B7-475E-8240-37FF0F056B69}" sibTransId="{EA723E73-1738-49C6-BBF6-6B10AAED820B}"/>
    <dgm:cxn modelId="{6733003E-F5BB-49A6-B2CB-6CF434EB496A}" type="presOf" srcId="{75CFF49B-6E84-487B-B248-392A59BA52E0}" destId="{18F46463-0A1E-4D9C-B6E5-6319481131A2}" srcOrd="0" destOrd="0" presId="urn:microsoft.com/office/officeart/2008/layout/LinedList"/>
    <dgm:cxn modelId="{4C5464DD-08AB-4F2A-B868-0CACBD8BDD7F}" type="presOf" srcId="{A9031BA1-2A63-4268-8926-BA3C2925B8FF}" destId="{85C6EA35-CF41-4362-AF41-A0FFF14AD89D}" srcOrd="0" destOrd="0" presId="urn:microsoft.com/office/officeart/2008/layout/LinedList"/>
    <dgm:cxn modelId="{7E2FE965-3920-4038-8AFE-79A0E5909030}" srcId="{0DC0D3BC-90CD-48FC-87B7-7DB0287287BB}" destId="{71B4751B-5EE3-4D25-B95E-16A0D869F9A8}" srcOrd="5" destOrd="0" parTransId="{65A5ED85-F194-4C0D-AF92-E7126A0C2E86}" sibTransId="{94BFA6A1-4EE2-4AD1-9745-49CB1D8B8E95}"/>
    <dgm:cxn modelId="{258E8B4B-A30E-40BE-B530-A48F2B3A9632}" srcId="{0DC0D3BC-90CD-48FC-87B7-7DB0287287BB}" destId="{5F98D2CC-5EA0-4BCA-B74C-61D51095376F}" srcOrd="1" destOrd="0" parTransId="{A2A5787B-0538-4509-B7B8-10594B6625FA}" sibTransId="{4BCC9192-B4B4-4F90-B289-A581D4E2F485}"/>
    <dgm:cxn modelId="{B8B6A90E-E85A-44C6-B1BD-A75AFEF40038}" srcId="{0DC0D3BC-90CD-48FC-87B7-7DB0287287BB}" destId="{75CFF49B-6E84-487B-B248-392A59BA52E0}" srcOrd="2" destOrd="0" parTransId="{CBECBF06-2096-42C8-AD7F-D3FD83D3C944}" sibTransId="{84722BD8-8CBC-4739-B35C-E232A349F053}"/>
    <dgm:cxn modelId="{6F965F0B-C301-4EB0-AED7-95A1CD7C3646}" srcId="{0DC0D3BC-90CD-48FC-87B7-7DB0287287BB}" destId="{62D8F367-3191-4BCF-BB2C-E37C4C936C6E}" srcOrd="6" destOrd="0" parTransId="{4FCFA531-F576-462D-89BA-0F468BE814CD}" sibTransId="{D4FF62C8-D3DD-4E12-9A45-9C11309DA367}"/>
    <dgm:cxn modelId="{B4041156-360D-47E9-AB39-5D85712B907E}" type="presOf" srcId="{62D8F367-3191-4BCF-BB2C-E37C4C936C6E}" destId="{BEB2514C-AED2-4401-B462-EFDBD4D9E029}" srcOrd="0" destOrd="0" presId="urn:microsoft.com/office/officeart/2008/layout/LinedList"/>
    <dgm:cxn modelId="{85BB13C5-88D8-4EBE-BFD2-BE2D0B93E3D0}" srcId="{0DC0D3BC-90CD-48FC-87B7-7DB0287287BB}" destId="{0B1780CF-151D-4D7C-BC82-FA984D02E569}" srcOrd="3" destOrd="0" parTransId="{F0E998B6-A979-44B2-B8D8-ECE3207AC900}" sibTransId="{D59EAB8F-91FE-43D1-8BF6-44BE4949D715}"/>
    <dgm:cxn modelId="{2BA192FA-6BEF-4CC6-8D34-F1F6DEF16A7B}" srcId="{0DC0D3BC-90CD-48FC-87B7-7DB0287287BB}" destId="{F7C8638D-36AA-48A2-BA58-ABCCF08736D9}" srcOrd="0" destOrd="0" parTransId="{2410B6C5-8B14-4F83-A9CB-3A01C9D33EA2}" sibTransId="{3D5935E3-0838-4E34-92ED-25C773E3F2BB}"/>
    <dgm:cxn modelId="{4342CB24-E899-41CA-8292-B3BF49C96BC6}" type="presOf" srcId="{5F98D2CC-5EA0-4BCA-B74C-61D51095376F}" destId="{963AE450-A99A-485D-ACDD-646495713929}" srcOrd="0" destOrd="0" presId="urn:microsoft.com/office/officeart/2008/layout/LinedList"/>
    <dgm:cxn modelId="{B24AF54B-4D7E-408E-941D-9399EA2AB8F2}" type="presOf" srcId="{0DC0D3BC-90CD-48FC-87B7-7DB0287287BB}" destId="{11F9CA44-DFE3-4594-ABD2-B8557FEF04AE}" srcOrd="0" destOrd="0" presId="urn:microsoft.com/office/officeart/2008/layout/LinedList"/>
    <dgm:cxn modelId="{AF6CA32E-0D77-4F83-B5AA-D30B169C9DAB}" type="presParOf" srcId="{11F9CA44-DFE3-4594-ABD2-B8557FEF04AE}" destId="{2720D26D-2DA7-4024-9725-49A44E2195E1}" srcOrd="0" destOrd="0" presId="urn:microsoft.com/office/officeart/2008/layout/LinedList"/>
    <dgm:cxn modelId="{B1A78A95-165D-4641-B96E-9A7C546A7C8C}" type="presParOf" srcId="{11F9CA44-DFE3-4594-ABD2-B8557FEF04AE}" destId="{E72D6FC0-0B1E-4668-8AC5-24496D313D85}" srcOrd="1" destOrd="0" presId="urn:microsoft.com/office/officeart/2008/layout/LinedList"/>
    <dgm:cxn modelId="{CFA0F039-9DF4-4E4E-B66C-58FB6AEC1C34}" type="presParOf" srcId="{E72D6FC0-0B1E-4668-8AC5-24496D313D85}" destId="{F808238F-3383-40F8-B367-A0F27B802E6F}" srcOrd="0" destOrd="0" presId="urn:microsoft.com/office/officeart/2008/layout/LinedList"/>
    <dgm:cxn modelId="{61654CE7-3E12-457F-892D-B7369C15F12B}" type="presParOf" srcId="{E72D6FC0-0B1E-4668-8AC5-24496D313D85}" destId="{27387E34-3822-4A23-BFC9-0AC104DBC22A}" srcOrd="1" destOrd="0" presId="urn:microsoft.com/office/officeart/2008/layout/LinedList"/>
    <dgm:cxn modelId="{66C21B7D-921C-47DC-82B0-828CAA7F105C}" type="presParOf" srcId="{11F9CA44-DFE3-4594-ABD2-B8557FEF04AE}" destId="{5A15529C-5F95-47A9-AD17-F125BCA6F2F5}" srcOrd="2" destOrd="0" presId="urn:microsoft.com/office/officeart/2008/layout/LinedList"/>
    <dgm:cxn modelId="{0D5A1AB8-7C9F-4C17-A264-C4EC48EAD59D}" type="presParOf" srcId="{11F9CA44-DFE3-4594-ABD2-B8557FEF04AE}" destId="{3ABD345A-9C7B-4C8B-9A84-DC60F2FACE2D}" srcOrd="3" destOrd="0" presId="urn:microsoft.com/office/officeart/2008/layout/LinedList"/>
    <dgm:cxn modelId="{35BAF9E7-E5A4-4BFE-A6EB-ED603891523C}" type="presParOf" srcId="{3ABD345A-9C7B-4C8B-9A84-DC60F2FACE2D}" destId="{963AE450-A99A-485D-ACDD-646495713929}" srcOrd="0" destOrd="0" presId="urn:microsoft.com/office/officeart/2008/layout/LinedList"/>
    <dgm:cxn modelId="{1C58280A-BB3A-489C-BBE8-B83F67EE771A}" type="presParOf" srcId="{3ABD345A-9C7B-4C8B-9A84-DC60F2FACE2D}" destId="{835E7F8F-5207-409B-9325-A7711DA0C03F}" srcOrd="1" destOrd="0" presId="urn:microsoft.com/office/officeart/2008/layout/LinedList"/>
    <dgm:cxn modelId="{449A7879-52E9-4F05-B9DD-CCF8EB96A844}" type="presParOf" srcId="{11F9CA44-DFE3-4594-ABD2-B8557FEF04AE}" destId="{CF8016E7-8972-407F-8334-45F7E464A1AC}" srcOrd="4" destOrd="0" presId="urn:microsoft.com/office/officeart/2008/layout/LinedList"/>
    <dgm:cxn modelId="{800FFA30-4CF6-4979-940C-95963118E3FD}" type="presParOf" srcId="{11F9CA44-DFE3-4594-ABD2-B8557FEF04AE}" destId="{3A345A22-5345-4D21-AA21-5A926958083E}" srcOrd="5" destOrd="0" presId="urn:microsoft.com/office/officeart/2008/layout/LinedList"/>
    <dgm:cxn modelId="{27A70B92-33EA-4AB3-90D0-FE595258B166}" type="presParOf" srcId="{3A345A22-5345-4D21-AA21-5A926958083E}" destId="{18F46463-0A1E-4D9C-B6E5-6319481131A2}" srcOrd="0" destOrd="0" presId="urn:microsoft.com/office/officeart/2008/layout/LinedList"/>
    <dgm:cxn modelId="{A94452D4-B64B-4E56-A774-770D63FBE927}" type="presParOf" srcId="{3A345A22-5345-4D21-AA21-5A926958083E}" destId="{B67FB8DC-5FB8-49C6-BE16-C0433FDCC823}" srcOrd="1" destOrd="0" presId="urn:microsoft.com/office/officeart/2008/layout/LinedList"/>
    <dgm:cxn modelId="{D745BB1B-8365-4C46-BD79-1CFDCDFED512}" type="presParOf" srcId="{11F9CA44-DFE3-4594-ABD2-B8557FEF04AE}" destId="{3A617E59-D9E2-4BA3-B813-4F705752184C}" srcOrd="6" destOrd="0" presId="urn:microsoft.com/office/officeart/2008/layout/LinedList"/>
    <dgm:cxn modelId="{A7607E78-669F-4548-88A9-5EBC15402C09}" type="presParOf" srcId="{11F9CA44-DFE3-4594-ABD2-B8557FEF04AE}" destId="{263A3F8F-D08E-4BBC-A827-97169A927EA2}" srcOrd="7" destOrd="0" presId="urn:microsoft.com/office/officeart/2008/layout/LinedList"/>
    <dgm:cxn modelId="{15E70CE5-7386-40AE-9A14-2A0B8EA3DC4E}" type="presParOf" srcId="{263A3F8F-D08E-4BBC-A827-97169A927EA2}" destId="{C7A7C681-0EBE-48E9-8D06-FE85D7272142}" srcOrd="0" destOrd="0" presId="urn:microsoft.com/office/officeart/2008/layout/LinedList"/>
    <dgm:cxn modelId="{F776A6FF-6AC3-4AFF-85FE-382EF556528D}" type="presParOf" srcId="{263A3F8F-D08E-4BBC-A827-97169A927EA2}" destId="{6039EF06-E380-4F0A-BFFD-5087E4830E24}" srcOrd="1" destOrd="0" presId="urn:microsoft.com/office/officeart/2008/layout/LinedList"/>
    <dgm:cxn modelId="{DFDB84D1-61C3-4C4B-88CC-58AAFF3968E3}" type="presParOf" srcId="{11F9CA44-DFE3-4594-ABD2-B8557FEF04AE}" destId="{DDE0138A-BCB5-4B6D-9183-850FB9BE9D76}" srcOrd="8" destOrd="0" presId="urn:microsoft.com/office/officeart/2008/layout/LinedList"/>
    <dgm:cxn modelId="{430CB355-E113-43E1-9B29-FCD5B498D53B}" type="presParOf" srcId="{11F9CA44-DFE3-4594-ABD2-B8557FEF04AE}" destId="{C888ABD2-3C35-4435-9291-20A4578A6FEB}" srcOrd="9" destOrd="0" presId="urn:microsoft.com/office/officeart/2008/layout/LinedList"/>
    <dgm:cxn modelId="{16EACA7C-6D21-425F-8955-0DA2376706CE}" type="presParOf" srcId="{C888ABD2-3C35-4435-9291-20A4578A6FEB}" destId="{85C6EA35-CF41-4362-AF41-A0FFF14AD89D}" srcOrd="0" destOrd="0" presId="urn:microsoft.com/office/officeart/2008/layout/LinedList"/>
    <dgm:cxn modelId="{DC3AEB6D-CE2D-4CE2-8F76-B70B1DF771DB}" type="presParOf" srcId="{C888ABD2-3C35-4435-9291-20A4578A6FEB}" destId="{A4EC9F87-DE0F-4395-9C9D-4DE7C47C4272}" srcOrd="1" destOrd="0" presId="urn:microsoft.com/office/officeart/2008/layout/LinedList"/>
    <dgm:cxn modelId="{D0D4C1F6-AC3A-411D-AD3C-CEEDA378A678}" type="presParOf" srcId="{11F9CA44-DFE3-4594-ABD2-B8557FEF04AE}" destId="{08A1694E-CFAB-493B-A983-F9A9901CE446}" srcOrd="10" destOrd="0" presId="urn:microsoft.com/office/officeart/2008/layout/LinedList"/>
    <dgm:cxn modelId="{76FD6B02-BD85-4981-A733-1BC890FC7405}" type="presParOf" srcId="{11F9CA44-DFE3-4594-ABD2-B8557FEF04AE}" destId="{170B4866-B94C-40B2-9809-D5F90BC8A26F}" srcOrd="11" destOrd="0" presId="urn:microsoft.com/office/officeart/2008/layout/LinedList"/>
    <dgm:cxn modelId="{149E0959-C3EC-4360-9588-16359503C1F6}" type="presParOf" srcId="{170B4866-B94C-40B2-9809-D5F90BC8A26F}" destId="{2B50088F-6C89-4387-98D1-72DA487C0FBD}" srcOrd="0" destOrd="0" presId="urn:microsoft.com/office/officeart/2008/layout/LinedList"/>
    <dgm:cxn modelId="{DF0B6623-E7F6-4606-B056-29A936D6CAC3}" type="presParOf" srcId="{170B4866-B94C-40B2-9809-D5F90BC8A26F}" destId="{99A196C8-629A-4F7C-A03F-58FFF0EFFF74}" srcOrd="1" destOrd="0" presId="urn:microsoft.com/office/officeart/2008/layout/LinedList"/>
    <dgm:cxn modelId="{5CEC1005-C586-402A-AF7E-1BB24DB8C92F}" type="presParOf" srcId="{11F9CA44-DFE3-4594-ABD2-B8557FEF04AE}" destId="{FDA7E9E0-2DA7-49DC-9383-2A3CB110AE31}" srcOrd="12" destOrd="0" presId="urn:microsoft.com/office/officeart/2008/layout/LinedList"/>
    <dgm:cxn modelId="{8FB169E3-85A2-47B7-8881-B7AA7D8FC2F1}" type="presParOf" srcId="{11F9CA44-DFE3-4594-ABD2-B8557FEF04AE}" destId="{CD44B923-3E1F-41B5-BE65-E34702C249F4}" srcOrd="13" destOrd="0" presId="urn:microsoft.com/office/officeart/2008/layout/LinedList"/>
    <dgm:cxn modelId="{567CCC81-B861-4FC1-A608-05839C28280F}" type="presParOf" srcId="{CD44B923-3E1F-41B5-BE65-E34702C249F4}" destId="{BEB2514C-AED2-4401-B462-EFDBD4D9E029}" srcOrd="0" destOrd="0" presId="urn:microsoft.com/office/officeart/2008/layout/LinedList"/>
    <dgm:cxn modelId="{471AD42D-AE5B-4342-A677-4C5D4A026D16}" type="presParOf" srcId="{CD44B923-3E1F-41B5-BE65-E34702C249F4}" destId="{CEFEC2D4-74AF-487C-8C40-4BE2F585D3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964E1AC-80C2-443A-9419-D820C431FBFC}"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S"/>
        </a:p>
      </dgm:t>
    </dgm:pt>
    <dgm:pt modelId="{CC3D4284-5260-40F8-85E8-F045E58990EC}">
      <dgm:prSet phldrT="[Texto]"/>
      <dgm:spPr/>
      <dgm:t>
        <a:bodyPr/>
        <a:lstStyle/>
        <a:p>
          <a:r>
            <a:rPr lang="es-ES" dirty="0" smtClean="0"/>
            <a:t>fallecimiento</a:t>
          </a:r>
          <a:endParaRPr lang="es-ES" dirty="0"/>
        </a:p>
      </dgm:t>
    </dgm:pt>
    <dgm:pt modelId="{2E2208CE-6DBC-4B42-A8BD-265B87455BF5}" type="parTrans" cxnId="{95A0159F-687C-4947-9508-5C9E3437C12A}">
      <dgm:prSet/>
      <dgm:spPr/>
      <dgm:t>
        <a:bodyPr/>
        <a:lstStyle/>
        <a:p>
          <a:endParaRPr lang="es-ES"/>
        </a:p>
      </dgm:t>
    </dgm:pt>
    <dgm:pt modelId="{8B95A701-913C-4C7E-B6E9-7601E0369D63}" type="sibTrans" cxnId="{95A0159F-687C-4947-9508-5C9E3437C12A}">
      <dgm:prSet/>
      <dgm:spPr/>
      <dgm:t>
        <a:bodyPr/>
        <a:lstStyle/>
        <a:p>
          <a:endParaRPr lang="es-ES"/>
        </a:p>
      </dgm:t>
    </dgm:pt>
    <dgm:pt modelId="{9BE15D91-6EDC-47D6-A5A9-B0D90110F6CA}">
      <dgm:prSet phldrT="[Texto]"/>
      <dgm:spPr/>
      <dgm:t>
        <a:bodyPr/>
        <a:lstStyle/>
        <a:p>
          <a:r>
            <a:rPr lang="es-ES" dirty="0" smtClean="0"/>
            <a:t> muerte hijo</a:t>
          </a:r>
        </a:p>
        <a:p>
          <a:r>
            <a:rPr lang="es-ES" dirty="0" smtClean="0"/>
            <a:t>Pérdida de chance de ayuda futura</a:t>
          </a:r>
          <a:endParaRPr lang="es-ES" dirty="0"/>
        </a:p>
      </dgm:t>
    </dgm:pt>
    <dgm:pt modelId="{34C093ED-2722-45C3-AB2F-03ED549787A4}" type="parTrans" cxnId="{F2CDE21C-0F95-4324-9926-ED3AAA036522}">
      <dgm:prSet/>
      <dgm:spPr/>
      <dgm:t>
        <a:bodyPr/>
        <a:lstStyle/>
        <a:p>
          <a:endParaRPr lang="es-ES"/>
        </a:p>
      </dgm:t>
    </dgm:pt>
    <dgm:pt modelId="{9D652720-7EF3-4C5C-BD70-04C4B6F1EBD9}" type="sibTrans" cxnId="{F2CDE21C-0F95-4324-9926-ED3AAA036522}">
      <dgm:prSet/>
      <dgm:spPr/>
      <dgm:t>
        <a:bodyPr/>
        <a:lstStyle/>
        <a:p>
          <a:endParaRPr lang="es-ES"/>
        </a:p>
      </dgm:t>
    </dgm:pt>
    <dgm:pt modelId="{93083A45-B4F2-4AC8-9FAB-D68D97688611}">
      <dgm:prSet/>
      <dgm:spPr/>
      <dgm:t>
        <a:bodyPr/>
        <a:lstStyle/>
        <a:p>
          <a:r>
            <a:rPr lang="es-AR" dirty="0" smtClean="0"/>
            <a:t>los gastos necesarios para asistencia y posterior funeral de la víctima. </a:t>
          </a:r>
          <a:endParaRPr lang="es-ES" dirty="0"/>
        </a:p>
      </dgm:t>
    </dgm:pt>
    <dgm:pt modelId="{83A9B5F1-6313-4FD8-B094-49C1B31F30A6}" type="parTrans" cxnId="{6C242180-A99D-44E9-B3FC-D76FB6EF6495}">
      <dgm:prSet/>
      <dgm:spPr/>
      <dgm:t>
        <a:bodyPr/>
        <a:lstStyle/>
        <a:p>
          <a:endParaRPr lang="es-ES"/>
        </a:p>
      </dgm:t>
    </dgm:pt>
    <dgm:pt modelId="{842F23A1-62F7-4CD8-930B-7300F546C539}" type="sibTrans" cxnId="{6C242180-A99D-44E9-B3FC-D76FB6EF6495}">
      <dgm:prSet/>
      <dgm:spPr/>
      <dgm:t>
        <a:bodyPr/>
        <a:lstStyle/>
        <a:p>
          <a:endParaRPr lang="es-ES"/>
        </a:p>
      </dgm:t>
    </dgm:pt>
    <dgm:pt modelId="{459D7B25-5B8C-42C9-9EE6-A88DF01FEB14}">
      <dgm:prSet/>
      <dgm:spPr/>
      <dgm:t>
        <a:bodyPr/>
        <a:lstStyle/>
        <a:p>
          <a:r>
            <a:rPr lang="es-ES" dirty="0" smtClean="0"/>
            <a:t>Legitimación: Quien los paga</a:t>
          </a:r>
          <a:endParaRPr lang="es-ES" dirty="0"/>
        </a:p>
      </dgm:t>
    </dgm:pt>
    <dgm:pt modelId="{5271B5BB-A241-4F8E-B050-04781F19B646}" type="parTrans" cxnId="{2C65ABB3-5CBA-47FD-851D-0936D75AA408}">
      <dgm:prSet/>
      <dgm:spPr/>
      <dgm:t>
        <a:bodyPr/>
        <a:lstStyle/>
        <a:p>
          <a:endParaRPr lang="es-ES"/>
        </a:p>
      </dgm:t>
    </dgm:pt>
    <dgm:pt modelId="{6038A5CD-AA3C-48B8-B569-3E63C8BD2517}" type="sibTrans" cxnId="{2C65ABB3-5CBA-47FD-851D-0936D75AA408}">
      <dgm:prSet/>
      <dgm:spPr/>
      <dgm:t>
        <a:bodyPr/>
        <a:lstStyle/>
        <a:p>
          <a:endParaRPr lang="es-ES"/>
        </a:p>
      </dgm:t>
    </dgm:pt>
    <dgm:pt modelId="{99410B57-5432-43A4-B57B-0D73013151F8}">
      <dgm:prSet/>
      <dgm:spPr/>
      <dgm:t>
        <a:bodyPr/>
        <a:lstStyle/>
        <a:p>
          <a:r>
            <a:rPr lang="es-ES" dirty="0" smtClean="0"/>
            <a:t>lo necesario para alimentos del cónyuge, del conviviente, de los hijos menores de veintiún años de edad con derecho  alimentario, de los hijos incapaces o con capacidad restringida</a:t>
          </a:r>
          <a:endParaRPr lang="es-ES" dirty="0"/>
        </a:p>
      </dgm:t>
    </dgm:pt>
    <dgm:pt modelId="{E033C08B-B031-4B41-AC8C-5A84F7C0089E}" type="parTrans" cxnId="{47350FAA-DC62-478E-8C68-9415AE20BDF2}">
      <dgm:prSet/>
      <dgm:spPr/>
      <dgm:t>
        <a:bodyPr/>
        <a:lstStyle/>
        <a:p>
          <a:endParaRPr lang="es-ES"/>
        </a:p>
      </dgm:t>
    </dgm:pt>
    <dgm:pt modelId="{FB381148-E8ED-446D-8F84-0663879B871B}" type="sibTrans" cxnId="{47350FAA-DC62-478E-8C68-9415AE20BDF2}">
      <dgm:prSet/>
      <dgm:spPr/>
      <dgm:t>
        <a:bodyPr/>
        <a:lstStyle/>
        <a:p>
          <a:endParaRPr lang="es-ES"/>
        </a:p>
      </dgm:t>
    </dgm:pt>
    <dgm:pt modelId="{B7B87889-C08F-43C0-9998-6A46DCC277C2}">
      <dgm:prSet/>
      <dgm:spPr/>
      <dgm:t>
        <a:bodyPr/>
        <a:lstStyle/>
        <a:p>
          <a:r>
            <a:rPr lang="es-ES" dirty="0" smtClean="0"/>
            <a:t>Irrelevancia de la obligación alimentaria de otra persona</a:t>
          </a:r>
          <a:endParaRPr lang="es-ES" dirty="0"/>
        </a:p>
      </dgm:t>
    </dgm:pt>
    <dgm:pt modelId="{78070CF2-857F-4195-882E-18DC5D9216DF}" type="parTrans" cxnId="{237FC092-A3F0-410B-8D62-C44294EE825B}">
      <dgm:prSet/>
      <dgm:spPr/>
      <dgm:t>
        <a:bodyPr/>
        <a:lstStyle/>
        <a:p>
          <a:endParaRPr lang="es-ES"/>
        </a:p>
      </dgm:t>
    </dgm:pt>
    <dgm:pt modelId="{F9F3147B-6738-4109-A973-2F33EE11A74A}" type="sibTrans" cxnId="{237FC092-A3F0-410B-8D62-C44294EE825B}">
      <dgm:prSet/>
      <dgm:spPr/>
      <dgm:t>
        <a:bodyPr/>
        <a:lstStyle/>
        <a:p>
          <a:endParaRPr lang="es-ES"/>
        </a:p>
      </dgm:t>
    </dgm:pt>
    <dgm:pt modelId="{3CA445F5-5D7E-4AA1-BE4B-0482E47E1054}">
      <dgm:prSet/>
      <dgm:spPr/>
      <dgm:t>
        <a:bodyPr/>
        <a:lstStyle/>
        <a:p>
          <a:r>
            <a:rPr lang="es-ES" smtClean="0"/>
            <a:t>el tiempo probable de vida de la víctima, sus condiciones personales y las de los reclamantes; </a:t>
          </a:r>
          <a:endParaRPr lang="es-ES"/>
        </a:p>
      </dgm:t>
    </dgm:pt>
    <dgm:pt modelId="{86668AE9-C343-4164-9CFB-3E6718252FAE}" type="parTrans" cxnId="{94EC9B3F-689C-4F80-B16A-577200C0F98A}">
      <dgm:prSet/>
      <dgm:spPr/>
      <dgm:t>
        <a:bodyPr/>
        <a:lstStyle/>
        <a:p>
          <a:endParaRPr lang="es-ES"/>
        </a:p>
      </dgm:t>
    </dgm:pt>
    <dgm:pt modelId="{17703C6C-9E82-4BD7-AA65-019206EC530C}" type="sibTrans" cxnId="{94EC9B3F-689C-4F80-B16A-577200C0F98A}">
      <dgm:prSet/>
      <dgm:spPr/>
      <dgm:t>
        <a:bodyPr/>
        <a:lstStyle/>
        <a:p>
          <a:endParaRPr lang="es-ES"/>
        </a:p>
      </dgm:t>
    </dgm:pt>
    <dgm:pt modelId="{5BD46219-784F-42A0-9ABE-6E1C7A714021}">
      <dgm:prSet/>
      <dgm:spPr/>
      <dgm:t>
        <a:bodyPr/>
        <a:lstStyle/>
        <a:p>
          <a:r>
            <a:rPr lang="es-ES" dirty="0" smtClean="0"/>
            <a:t>Legitima a quien tenga la guarda del menor fallecido. </a:t>
          </a:r>
          <a:endParaRPr lang="es-ES" dirty="0"/>
        </a:p>
      </dgm:t>
    </dgm:pt>
    <dgm:pt modelId="{B69995DA-2095-4296-9921-1922084D2947}" type="parTrans" cxnId="{2B4CD0EE-F3E4-48D2-8D33-9EA57AE6A2CF}">
      <dgm:prSet/>
      <dgm:spPr/>
      <dgm:t>
        <a:bodyPr/>
        <a:lstStyle/>
        <a:p>
          <a:endParaRPr lang="es-ES"/>
        </a:p>
      </dgm:t>
    </dgm:pt>
    <dgm:pt modelId="{BDFFB0C9-EE12-45C8-8632-FCC32B22CD80}" type="sibTrans" cxnId="{2B4CD0EE-F3E4-48D2-8D33-9EA57AE6A2CF}">
      <dgm:prSet/>
      <dgm:spPr/>
      <dgm:t>
        <a:bodyPr/>
        <a:lstStyle/>
        <a:p>
          <a:endParaRPr lang="es-ES"/>
        </a:p>
      </dgm:t>
    </dgm:pt>
    <dgm:pt modelId="{6DE0A7A9-4FAA-41E4-871F-96B7930468FA}" type="pres">
      <dgm:prSet presAssocID="{4964E1AC-80C2-443A-9419-D820C431FBFC}" presName="Name0" presStyleCnt="0">
        <dgm:presLayoutVars>
          <dgm:chPref val="1"/>
          <dgm:dir/>
          <dgm:animOne val="branch"/>
          <dgm:animLvl val="lvl"/>
          <dgm:resizeHandles val="exact"/>
        </dgm:presLayoutVars>
      </dgm:prSet>
      <dgm:spPr/>
      <dgm:t>
        <a:bodyPr/>
        <a:lstStyle/>
        <a:p>
          <a:endParaRPr lang="es-ES"/>
        </a:p>
      </dgm:t>
    </dgm:pt>
    <dgm:pt modelId="{C8643A53-B4C5-46A9-B4CC-81B65BD341B0}" type="pres">
      <dgm:prSet presAssocID="{CC3D4284-5260-40F8-85E8-F045E58990EC}" presName="root1" presStyleCnt="0"/>
      <dgm:spPr/>
    </dgm:pt>
    <dgm:pt modelId="{67A0DD61-67B8-4A00-B25B-526B4C907338}" type="pres">
      <dgm:prSet presAssocID="{CC3D4284-5260-40F8-85E8-F045E58990EC}" presName="LevelOneTextNode" presStyleLbl="node0" presStyleIdx="0" presStyleCnt="1">
        <dgm:presLayoutVars>
          <dgm:chPref val="3"/>
        </dgm:presLayoutVars>
      </dgm:prSet>
      <dgm:spPr/>
      <dgm:t>
        <a:bodyPr/>
        <a:lstStyle/>
        <a:p>
          <a:endParaRPr lang="es-ES"/>
        </a:p>
      </dgm:t>
    </dgm:pt>
    <dgm:pt modelId="{F6793A01-B980-47BA-86F4-E990F3B91302}" type="pres">
      <dgm:prSet presAssocID="{CC3D4284-5260-40F8-85E8-F045E58990EC}" presName="level2hierChild" presStyleCnt="0"/>
      <dgm:spPr/>
    </dgm:pt>
    <dgm:pt modelId="{5B0DC862-A94A-45DA-8416-5C09D1AFC8D4}" type="pres">
      <dgm:prSet presAssocID="{83A9B5F1-6313-4FD8-B094-49C1B31F30A6}" presName="conn2-1" presStyleLbl="parChTrans1D2" presStyleIdx="0" presStyleCnt="3"/>
      <dgm:spPr/>
      <dgm:t>
        <a:bodyPr/>
        <a:lstStyle/>
        <a:p>
          <a:endParaRPr lang="es-ES"/>
        </a:p>
      </dgm:t>
    </dgm:pt>
    <dgm:pt modelId="{279E219C-6A8B-4472-B78B-7C021D7D4AA5}" type="pres">
      <dgm:prSet presAssocID="{83A9B5F1-6313-4FD8-B094-49C1B31F30A6}" presName="connTx" presStyleLbl="parChTrans1D2" presStyleIdx="0" presStyleCnt="3"/>
      <dgm:spPr/>
      <dgm:t>
        <a:bodyPr/>
        <a:lstStyle/>
        <a:p>
          <a:endParaRPr lang="es-ES"/>
        </a:p>
      </dgm:t>
    </dgm:pt>
    <dgm:pt modelId="{99831DB0-D494-4342-B46F-7D1059A31E77}" type="pres">
      <dgm:prSet presAssocID="{93083A45-B4F2-4AC8-9FAB-D68D97688611}" presName="root2" presStyleCnt="0"/>
      <dgm:spPr/>
    </dgm:pt>
    <dgm:pt modelId="{911FEBFA-7ECE-48CD-BC8D-84BEDD514EC0}" type="pres">
      <dgm:prSet presAssocID="{93083A45-B4F2-4AC8-9FAB-D68D97688611}" presName="LevelTwoTextNode" presStyleLbl="node2" presStyleIdx="0" presStyleCnt="3">
        <dgm:presLayoutVars>
          <dgm:chPref val="3"/>
        </dgm:presLayoutVars>
      </dgm:prSet>
      <dgm:spPr/>
      <dgm:t>
        <a:bodyPr/>
        <a:lstStyle/>
        <a:p>
          <a:endParaRPr lang="es-ES"/>
        </a:p>
      </dgm:t>
    </dgm:pt>
    <dgm:pt modelId="{007A0578-0F60-4F67-885C-FD4FFFDE84B6}" type="pres">
      <dgm:prSet presAssocID="{93083A45-B4F2-4AC8-9FAB-D68D97688611}" presName="level3hierChild" presStyleCnt="0"/>
      <dgm:spPr/>
    </dgm:pt>
    <dgm:pt modelId="{F43A80E6-0E4C-4B6A-BE61-64E54EE1A938}" type="pres">
      <dgm:prSet presAssocID="{5271B5BB-A241-4F8E-B050-04781F19B646}" presName="conn2-1" presStyleLbl="parChTrans1D3" presStyleIdx="0" presStyleCnt="4"/>
      <dgm:spPr/>
      <dgm:t>
        <a:bodyPr/>
        <a:lstStyle/>
        <a:p>
          <a:endParaRPr lang="es-ES"/>
        </a:p>
      </dgm:t>
    </dgm:pt>
    <dgm:pt modelId="{A9AB1E1E-94AB-4B56-88A5-D6CECCF296C9}" type="pres">
      <dgm:prSet presAssocID="{5271B5BB-A241-4F8E-B050-04781F19B646}" presName="connTx" presStyleLbl="parChTrans1D3" presStyleIdx="0" presStyleCnt="4"/>
      <dgm:spPr/>
      <dgm:t>
        <a:bodyPr/>
        <a:lstStyle/>
        <a:p>
          <a:endParaRPr lang="es-ES"/>
        </a:p>
      </dgm:t>
    </dgm:pt>
    <dgm:pt modelId="{D30D20BB-5059-4758-947D-418F771DE9C4}" type="pres">
      <dgm:prSet presAssocID="{459D7B25-5B8C-42C9-9EE6-A88DF01FEB14}" presName="root2" presStyleCnt="0"/>
      <dgm:spPr/>
    </dgm:pt>
    <dgm:pt modelId="{1945E425-DC1B-4FB5-B28A-EC41201D3F3C}" type="pres">
      <dgm:prSet presAssocID="{459D7B25-5B8C-42C9-9EE6-A88DF01FEB14}" presName="LevelTwoTextNode" presStyleLbl="node3" presStyleIdx="0" presStyleCnt="4">
        <dgm:presLayoutVars>
          <dgm:chPref val="3"/>
        </dgm:presLayoutVars>
      </dgm:prSet>
      <dgm:spPr/>
      <dgm:t>
        <a:bodyPr/>
        <a:lstStyle/>
        <a:p>
          <a:endParaRPr lang="es-ES"/>
        </a:p>
      </dgm:t>
    </dgm:pt>
    <dgm:pt modelId="{10D6B7B4-E3DB-44F4-9DD4-01B065D7A68E}" type="pres">
      <dgm:prSet presAssocID="{459D7B25-5B8C-42C9-9EE6-A88DF01FEB14}" presName="level3hierChild" presStyleCnt="0"/>
      <dgm:spPr/>
    </dgm:pt>
    <dgm:pt modelId="{6B6EDA2D-1BF9-4E87-9F53-16E7263058B0}" type="pres">
      <dgm:prSet presAssocID="{E033C08B-B031-4B41-AC8C-5A84F7C0089E}" presName="conn2-1" presStyleLbl="parChTrans1D2" presStyleIdx="1" presStyleCnt="3"/>
      <dgm:spPr/>
      <dgm:t>
        <a:bodyPr/>
        <a:lstStyle/>
        <a:p>
          <a:endParaRPr lang="es-ES"/>
        </a:p>
      </dgm:t>
    </dgm:pt>
    <dgm:pt modelId="{78C95130-5C63-4EA7-A593-64722CDA7DAC}" type="pres">
      <dgm:prSet presAssocID="{E033C08B-B031-4B41-AC8C-5A84F7C0089E}" presName="connTx" presStyleLbl="parChTrans1D2" presStyleIdx="1" presStyleCnt="3"/>
      <dgm:spPr/>
      <dgm:t>
        <a:bodyPr/>
        <a:lstStyle/>
        <a:p>
          <a:endParaRPr lang="es-ES"/>
        </a:p>
      </dgm:t>
    </dgm:pt>
    <dgm:pt modelId="{D9CFC77D-8111-46AE-B4D5-BF9D6A9104F3}" type="pres">
      <dgm:prSet presAssocID="{99410B57-5432-43A4-B57B-0D73013151F8}" presName="root2" presStyleCnt="0"/>
      <dgm:spPr/>
    </dgm:pt>
    <dgm:pt modelId="{8783FAEC-8791-41A8-88B5-5D8E58D791FE}" type="pres">
      <dgm:prSet presAssocID="{99410B57-5432-43A4-B57B-0D73013151F8}" presName="LevelTwoTextNode" presStyleLbl="node2" presStyleIdx="1" presStyleCnt="3" custScaleY="119701">
        <dgm:presLayoutVars>
          <dgm:chPref val="3"/>
        </dgm:presLayoutVars>
      </dgm:prSet>
      <dgm:spPr/>
      <dgm:t>
        <a:bodyPr/>
        <a:lstStyle/>
        <a:p>
          <a:endParaRPr lang="es-ES"/>
        </a:p>
      </dgm:t>
    </dgm:pt>
    <dgm:pt modelId="{5A86A80D-D2C0-4502-A25A-8CA962B8226C}" type="pres">
      <dgm:prSet presAssocID="{99410B57-5432-43A4-B57B-0D73013151F8}" presName="level3hierChild" presStyleCnt="0"/>
      <dgm:spPr/>
    </dgm:pt>
    <dgm:pt modelId="{65D3A15D-E191-4C38-8317-F5FD867C1D73}" type="pres">
      <dgm:prSet presAssocID="{78070CF2-857F-4195-882E-18DC5D9216DF}" presName="conn2-1" presStyleLbl="parChTrans1D3" presStyleIdx="1" presStyleCnt="4"/>
      <dgm:spPr/>
      <dgm:t>
        <a:bodyPr/>
        <a:lstStyle/>
        <a:p>
          <a:endParaRPr lang="es-ES"/>
        </a:p>
      </dgm:t>
    </dgm:pt>
    <dgm:pt modelId="{77752D33-DEAE-4400-BFAD-F422F4C02FC7}" type="pres">
      <dgm:prSet presAssocID="{78070CF2-857F-4195-882E-18DC5D9216DF}" presName="connTx" presStyleLbl="parChTrans1D3" presStyleIdx="1" presStyleCnt="4"/>
      <dgm:spPr/>
      <dgm:t>
        <a:bodyPr/>
        <a:lstStyle/>
        <a:p>
          <a:endParaRPr lang="es-ES"/>
        </a:p>
      </dgm:t>
    </dgm:pt>
    <dgm:pt modelId="{7848A0E9-1968-4BF2-8B29-A476C693EFEC}" type="pres">
      <dgm:prSet presAssocID="{B7B87889-C08F-43C0-9998-6A46DCC277C2}" presName="root2" presStyleCnt="0"/>
      <dgm:spPr/>
    </dgm:pt>
    <dgm:pt modelId="{B6DDF858-8734-47BD-A1FB-D72134A7BCF4}" type="pres">
      <dgm:prSet presAssocID="{B7B87889-C08F-43C0-9998-6A46DCC277C2}" presName="LevelTwoTextNode" presStyleLbl="node3" presStyleIdx="1" presStyleCnt="4">
        <dgm:presLayoutVars>
          <dgm:chPref val="3"/>
        </dgm:presLayoutVars>
      </dgm:prSet>
      <dgm:spPr/>
      <dgm:t>
        <a:bodyPr/>
        <a:lstStyle/>
        <a:p>
          <a:endParaRPr lang="es-ES"/>
        </a:p>
      </dgm:t>
    </dgm:pt>
    <dgm:pt modelId="{BA1CF5EE-6737-4FC5-99C0-B10D94918E69}" type="pres">
      <dgm:prSet presAssocID="{B7B87889-C08F-43C0-9998-6A46DCC277C2}" presName="level3hierChild" presStyleCnt="0"/>
      <dgm:spPr/>
    </dgm:pt>
    <dgm:pt modelId="{BD1581C8-26C0-44C6-99CF-631B17EEDDA1}" type="pres">
      <dgm:prSet presAssocID="{86668AE9-C343-4164-9CFB-3E6718252FAE}" presName="conn2-1" presStyleLbl="parChTrans1D3" presStyleIdx="2" presStyleCnt="4"/>
      <dgm:spPr/>
      <dgm:t>
        <a:bodyPr/>
        <a:lstStyle/>
        <a:p>
          <a:endParaRPr lang="es-ES"/>
        </a:p>
      </dgm:t>
    </dgm:pt>
    <dgm:pt modelId="{6EC88B81-C8F5-46CA-B5DB-7F2B8CDFA267}" type="pres">
      <dgm:prSet presAssocID="{86668AE9-C343-4164-9CFB-3E6718252FAE}" presName="connTx" presStyleLbl="parChTrans1D3" presStyleIdx="2" presStyleCnt="4"/>
      <dgm:spPr/>
      <dgm:t>
        <a:bodyPr/>
        <a:lstStyle/>
        <a:p>
          <a:endParaRPr lang="es-ES"/>
        </a:p>
      </dgm:t>
    </dgm:pt>
    <dgm:pt modelId="{40FD680F-D5BA-4776-AE65-C8FFAC0F8472}" type="pres">
      <dgm:prSet presAssocID="{3CA445F5-5D7E-4AA1-BE4B-0482E47E1054}" presName="root2" presStyleCnt="0"/>
      <dgm:spPr/>
    </dgm:pt>
    <dgm:pt modelId="{91F8D3E0-F176-42B2-B302-732EDCE5C62A}" type="pres">
      <dgm:prSet presAssocID="{3CA445F5-5D7E-4AA1-BE4B-0482E47E1054}" presName="LevelTwoTextNode" presStyleLbl="node3" presStyleIdx="2" presStyleCnt="4">
        <dgm:presLayoutVars>
          <dgm:chPref val="3"/>
        </dgm:presLayoutVars>
      </dgm:prSet>
      <dgm:spPr/>
      <dgm:t>
        <a:bodyPr/>
        <a:lstStyle/>
        <a:p>
          <a:endParaRPr lang="es-ES"/>
        </a:p>
      </dgm:t>
    </dgm:pt>
    <dgm:pt modelId="{4C0DC7B6-FEA0-4A9C-98C4-26246FF3193C}" type="pres">
      <dgm:prSet presAssocID="{3CA445F5-5D7E-4AA1-BE4B-0482E47E1054}" presName="level3hierChild" presStyleCnt="0"/>
      <dgm:spPr/>
    </dgm:pt>
    <dgm:pt modelId="{48948D0F-5C38-4984-B754-00042456BFA9}" type="pres">
      <dgm:prSet presAssocID="{34C093ED-2722-45C3-AB2F-03ED549787A4}" presName="conn2-1" presStyleLbl="parChTrans1D2" presStyleIdx="2" presStyleCnt="3"/>
      <dgm:spPr/>
      <dgm:t>
        <a:bodyPr/>
        <a:lstStyle/>
        <a:p>
          <a:endParaRPr lang="es-ES"/>
        </a:p>
      </dgm:t>
    </dgm:pt>
    <dgm:pt modelId="{F36E654F-0A5F-4228-B3AA-CBC18D3B8A8A}" type="pres">
      <dgm:prSet presAssocID="{34C093ED-2722-45C3-AB2F-03ED549787A4}" presName="connTx" presStyleLbl="parChTrans1D2" presStyleIdx="2" presStyleCnt="3"/>
      <dgm:spPr/>
      <dgm:t>
        <a:bodyPr/>
        <a:lstStyle/>
        <a:p>
          <a:endParaRPr lang="es-ES"/>
        </a:p>
      </dgm:t>
    </dgm:pt>
    <dgm:pt modelId="{11B85DC2-E20C-43F6-ACD6-B33C4661D65C}" type="pres">
      <dgm:prSet presAssocID="{9BE15D91-6EDC-47D6-A5A9-B0D90110F6CA}" presName="root2" presStyleCnt="0"/>
      <dgm:spPr/>
    </dgm:pt>
    <dgm:pt modelId="{9B0D07A8-0D29-4DB9-93EE-F4FF532EB590}" type="pres">
      <dgm:prSet presAssocID="{9BE15D91-6EDC-47D6-A5A9-B0D90110F6CA}" presName="LevelTwoTextNode" presStyleLbl="node2" presStyleIdx="2" presStyleCnt="3">
        <dgm:presLayoutVars>
          <dgm:chPref val="3"/>
        </dgm:presLayoutVars>
      </dgm:prSet>
      <dgm:spPr/>
      <dgm:t>
        <a:bodyPr/>
        <a:lstStyle/>
        <a:p>
          <a:endParaRPr lang="es-ES"/>
        </a:p>
      </dgm:t>
    </dgm:pt>
    <dgm:pt modelId="{93AE9DE0-1335-486B-B399-56D5E608B268}" type="pres">
      <dgm:prSet presAssocID="{9BE15D91-6EDC-47D6-A5A9-B0D90110F6CA}" presName="level3hierChild" presStyleCnt="0"/>
      <dgm:spPr/>
    </dgm:pt>
    <dgm:pt modelId="{C6E627E8-C035-4524-9D77-7EF8A415C4C7}" type="pres">
      <dgm:prSet presAssocID="{B69995DA-2095-4296-9921-1922084D2947}" presName="conn2-1" presStyleLbl="parChTrans1D3" presStyleIdx="3" presStyleCnt="4"/>
      <dgm:spPr/>
      <dgm:t>
        <a:bodyPr/>
        <a:lstStyle/>
        <a:p>
          <a:endParaRPr lang="es-ES"/>
        </a:p>
      </dgm:t>
    </dgm:pt>
    <dgm:pt modelId="{C0BD911D-9E82-4181-8526-225672A09496}" type="pres">
      <dgm:prSet presAssocID="{B69995DA-2095-4296-9921-1922084D2947}" presName="connTx" presStyleLbl="parChTrans1D3" presStyleIdx="3" presStyleCnt="4"/>
      <dgm:spPr/>
      <dgm:t>
        <a:bodyPr/>
        <a:lstStyle/>
        <a:p>
          <a:endParaRPr lang="es-ES"/>
        </a:p>
      </dgm:t>
    </dgm:pt>
    <dgm:pt modelId="{80D7FD26-C164-4852-A8CE-200980AC0A42}" type="pres">
      <dgm:prSet presAssocID="{5BD46219-784F-42A0-9ABE-6E1C7A714021}" presName="root2" presStyleCnt="0"/>
      <dgm:spPr/>
    </dgm:pt>
    <dgm:pt modelId="{B06612E0-86CF-4264-AF20-546DDB456136}" type="pres">
      <dgm:prSet presAssocID="{5BD46219-784F-42A0-9ABE-6E1C7A714021}" presName="LevelTwoTextNode" presStyleLbl="node3" presStyleIdx="3" presStyleCnt="4" custLinFactNeighborX="-457">
        <dgm:presLayoutVars>
          <dgm:chPref val="3"/>
        </dgm:presLayoutVars>
      </dgm:prSet>
      <dgm:spPr/>
      <dgm:t>
        <a:bodyPr/>
        <a:lstStyle/>
        <a:p>
          <a:endParaRPr lang="es-ES"/>
        </a:p>
      </dgm:t>
    </dgm:pt>
    <dgm:pt modelId="{5880D087-2C1D-410D-865D-0EE9987B7D98}" type="pres">
      <dgm:prSet presAssocID="{5BD46219-784F-42A0-9ABE-6E1C7A714021}" presName="level3hierChild" presStyleCnt="0"/>
      <dgm:spPr/>
    </dgm:pt>
  </dgm:ptLst>
  <dgm:cxnLst>
    <dgm:cxn modelId="{566FF110-D689-4D56-9E28-C521D2496FB8}" type="presOf" srcId="{34C093ED-2722-45C3-AB2F-03ED549787A4}" destId="{48948D0F-5C38-4984-B754-00042456BFA9}" srcOrd="0" destOrd="0" presId="urn:microsoft.com/office/officeart/2008/layout/HorizontalMultiLevelHierarchy"/>
    <dgm:cxn modelId="{BCB2B8D8-B76F-448F-A8E9-2C73506CA2B8}" type="presOf" srcId="{86668AE9-C343-4164-9CFB-3E6718252FAE}" destId="{6EC88B81-C8F5-46CA-B5DB-7F2B8CDFA267}" srcOrd="1" destOrd="0" presId="urn:microsoft.com/office/officeart/2008/layout/HorizontalMultiLevelHierarchy"/>
    <dgm:cxn modelId="{6C242180-A99D-44E9-B3FC-D76FB6EF6495}" srcId="{CC3D4284-5260-40F8-85E8-F045E58990EC}" destId="{93083A45-B4F2-4AC8-9FAB-D68D97688611}" srcOrd="0" destOrd="0" parTransId="{83A9B5F1-6313-4FD8-B094-49C1B31F30A6}" sibTransId="{842F23A1-62F7-4CD8-930B-7300F546C539}"/>
    <dgm:cxn modelId="{8039C887-15B3-4C00-B6FB-A9A58A3D74A1}" type="presOf" srcId="{459D7B25-5B8C-42C9-9EE6-A88DF01FEB14}" destId="{1945E425-DC1B-4FB5-B28A-EC41201D3F3C}" srcOrd="0" destOrd="0" presId="urn:microsoft.com/office/officeart/2008/layout/HorizontalMultiLevelHierarchy"/>
    <dgm:cxn modelId="{F2CDE21C-0F95-4324-9926-ED3AAA036522}" srcId="{CC3D4284-5260-40F8-85E8-F045E58990EC}" destId="{9BE15D91-6EDC-47D6-A5A9-B0D90110F6CA}" srcOrd="2" destOrd="0" parTransId="{34C093ED-2722-45C3-AB2F-03ED549787A4}" sibTransId="{9D652720-7EF3-4C5C-BD70-04C4B6F1EBD9}"/>
    <dgm:cxn modelId="{A4AA1FCA-CA6A-4A7D-B6CE-B4E94B9356C2}" type="presOf" srcId="{78070CF2-857F-4195-882E-18DC5D9216DF}" destId="{77752D33-DEAE-4400-BFAD-F422F4C02FC7}" srcOrd="1" destOrd="0" presId="urn:microsoft.com/office/officeart/2008/layout/HorizontalMultiLevelHierarchy"/>
    <dgm:cxn modelId="{4983BD1E-702D-4688-9EB2-5EF5C2A25DEF}" type="presOf" srcId="{4964E1AC-80C2-443A-9419-D820C431FBFC}" destId="{6DE0A7A9-4FAA-41E4-871F-96B7930468FA}" srcOrd="0" destOrd="0" presId="urn:microsoft.com/office/officeart/2008/layout/HorizontalMultiLevelHierarchy"/>
    <dgm:cxn modelId="{C50167F1-3E17-4B35-A72B-65A1DB8959A2}" type="presOf" srcId="{B69995DA-2095-4296-9921-1922084D2947}" destId="{C0BD911D-9E82-4181-8526-225672A09496}" srcOrd="1" destOrd="0" presId="urn:microsoft.com/office/officeart/2008/layout/HorizontalMultiLevelHierarchy"/>
    <dgm:cxn modelId="{1AFD9AE6-8A81-440F-8C46-6116F65C16F8}" type="presOf" srcId="{86668AE9-C343-4164-9CFB-3E6718252FAE}" destId="{BD1581C8-26C0-44C6-99CF-631B17EEDDA1}" srcOrd="0" destOrd="0" presId="urn:microsoft.com/office/officeart/2008/layout/HorizontalMultiLevelHierarchy"/>
    <dgm:cxn modelId="{88119F4B-7687-431B-842E-F9ADB76273B2}" type="presOf" srcId="{93083A45-B4F2-4AC8-9FAB-D68D97688611}" destId="{911FEBFA-7ECE-48CD-BC8D-84BEDD514EC0}" srcOrd="0" destOrd="0" presId="urn:microsoft.com/office/officeart/2008/layout/HorizontalMultiLevelHierarchy"/>
    <dgm:cxn modelId="{9BBE6B8F-050D-4C48-AE62-E176A08A27EF}" type="presOf" srcId="{5271B5BB-A241-4F8E-B050-04781F19B646}" destId="{F43A80E6-0E4C-4B6A-BE61-64E54EE1A938}" srcOrd="0" destOrd="0" presId="urn:microsoft.com/office/officeart/2008/layout/HorizontalMultiLevelHierarchy"/>
    <dgm:cxn modelId="{47350FAA-DC62-478E-8C68-9415AE20BDF2}" srcId="{CC3D4284-5260-40F8-85E8-F045E58990EC}" destId="{99410B57-5432-43A4-B57B-0D73013151F8}" srcOrd="1" destOrd="0" parTransId="{E033C08B-B031-4B41-AC8C-5A84F7C0089E}" sibTransId="{FB381148-E8ED-446D-8F84-0663879B871B}"/>
    <dgm:cxn modelId="{5DFD603D-BB87-493F-B231-056B0AE92652}" type="presOf" srcId="{5271B5BB-A241-4F8E-B050-04781F19B646}" destId="{A9AB1E1E-94AB-4B56-88A5-D6CECCF296C9}" srcOrd="1" destOrd="0" presId="urn:microsoft.com/office/officeart/2008/layout/HorizontalMultiLevelHierarchy"/>
    <dgm:cxn modelId="{2B4CD0EE-F3E4-48D2-8D33-9EA57AE6A2CF}" srcId="{9BE15D91-6EDC-47D6-A5A9-B0D90110F6CA}" destId="{5BD46219-784F-42A0-9ABE-6E1C7A714021}" srcOrd="0" destOrd="0" parTransId="{B69995DA-2095-4296-9921-1922084D2947}" sibTransId="{BDFFB0C9-EE12-45C8-8632-FCC32B22CD80}"/>
    <dgm:cxn modelId="{C9DB5285-28AF-401A-AFFE-5016BF3B91AE}" type="presOf" srcId="{3CA445F5-5D7E-4AA1-BE4B-0482E47E1054}" destId="{91F8D3E0-F176-42B2-B302-732EDCE5C62A}" srcOrd="0" destOrd="0" presId="urn:microsoft.com/office/officeart/2008/layout/HorizontalMultiLevelHierarchy"/>
    <dgm:cxn modelId="{3FD1743E-C3FB-4805-8004-6F01752B8875}" type="presOf" srcId="{99410B57-5432-43A4-B57B-0D73013151F8}" destId="{8783FAEC-8791-41A8-88B5-5D8E58D791FE}" srcOrd="0" destOrd="0" presId="urn:microsoft.com/office/officeart/2008/layout/HorizontalMultiLevelHierarchy"/>
    <dgm:cxn modelId="{F9480303-E9E8-4C01-94B6-F95AED3D57DA}" type="presOf" srcId="{83A9B5F1-6313-4FD8-B094-49C1B31F30A6}" destId="{279E219C-6A8B-4472-B78B-7C021D7D4AA5}" srcOrd="1" destOrd="0" presId="urn:microsoft.com/office/officeart/2008/layout/HorizontalMultiLevelHierarchy"/>
    <dgm:cxn modelId="{B53C6BD9-94CF-4C95-BDA3-3CE8D7EE7F18}" type="presOf" srcId="{B7B87889-C08F-43C0-9998-6A46DCC277C2}" destId="{B6DDF858-8734-47BD-A1FB-D72134A7BCF4}" srcOrd="0" destOrd="0" presId="urn:microsoft.com/office/officeart/2008/layout/HorizontalMultiLevelHierarchy"/>
    <dgm:cxn modelId="{C45A74BD-3564-4622-A9F7-7992DCBD028F}" type="presOf" srcId="{E033C08B-B031-4B41-AC8C-5A84F7C0089E}" destId="{6B6EDA2D-1BF9-4E87-9F53-16E7263058B0}" srcOrd="0" destOrd="0" presId="urn:microsoft.com/office/officeart/2008/layout/HorizontalMultiLevelHierarchy"/>
    <dgm:cxn modelId="{391E075E-0CAF-4A0D-A1FF-B26B753C17AA}" type="presOf" srcId="{CC3D4284-5260-40F8-85E8-F045E58990EC}" destId="{67A0DD61-67B8-4A00-B25B-526B4C907338}" srcOrd="0" destOrd="0" presId="urn:microsoft.com/office/officeart/2008/layout/HorizontalMultiLevelHierarchy"/>
    <dgm:cxn modelId="{CD7E3D13-BADD-42DE-9371-0706D480CF04}" type="presOf" srcId="{83A9B5F1-6313-4FD8-B094-49C1B31F30A6}" destId="{5B0DC862-A94A-45DA-8416-5C09D1AFC8D4}" srcOrd="0" destOrd="0" presId="urn:microsoft.com/office/officeart/2008/layout/HorizontalMultiLevelHierarchy"/>
    <dgm:cxn modelId="{C85A0EEE-FA99-4F0B-95F9-FA8AC31A6404}" type="presOf" srcId="{78070CF2-857F-4195-882E-18DC5D9216DF}" destId="{65D3A15D-E191-4C38-8317-F5FD867C1D73}" srcOrd="0" destOrd="0" presId="urn:microsoft.com/office/officeart/2008/layout/HorizontalMultiLevelHierarchy"/>
    <dgm:cxn modelId="{9E839468-FD24-4A5E-8806-C7220C007D2D}" type="presOf" srcId="{5BD46219-784F-42A0-9ABE-6E1C7A714021}" destId="{B06612E0-86CF-4264-AF20-546DDB456136}" srcOrd="0" destOrd="0" presId="urn:microsoft.com/office/officeart/2008/layout/HorizontalMultiLevelHierarchy"/>
    <dgm:cxn modelId="{E4B1FE86-E852-4A5F-AF00-BD7AAE0F2E2C}" type="presOf" srcId="{34C093ED-2722-45C3-AB2F-03ED549787A4}" destId="{F36E654F-0A5F-4228-B3AA-CBC18D3B8A8A}" srcOrd="1" destOrd="0" presId="urn:microsoft.com/office/officeart/2008/layout/HorizontalMultiLevelHierarchy"/>
    <dgm:cxn modelId="{95A0159F-687C-4947-9508-5C9E3437C12A}" srcId="{4964E1AC-80C2-443A-9419-D820C431FBFC}" destId="{CC3D4284-5260-40F8-85E8-F045E58990EC}" srcOrd="0" destOrd="0" parTransId="{2E2208CE-6DBC-4B42-A8BD-265B87455BF5}" sibTransId="{8B95A701-913C-4C7E-B6E9-7601E0369D63}"/>
    <dgm:cxn modelId="{237FC092-A3F0-410B-8D62-C44294EE825B}" srcId="{99410B57-5432-43A4-B57B-0D73013151F8}" destId="{B7B87889-C08F-43C0-9998-6A46DCC277C2}" srcOrd="0" destOrd="0" parTransId="{78070CF2-857F-4195-882E-18DC5D9216DF}" sibTransId="{F9F3147B-6738-4109-A973-2F33EE11A74A}"/>
    <dgm:cxn modelId="{0F17242C-C418-4E17-8D79-DD6E2E97C5F8}" type="presOf" srcId="{E033C08B-B031-4B41-AC8C-5A84F7C0089E}" destId="{78C95130-5C63-4EA7-A593-64722CDA7DAC}" srcOrd="1" destOrd="0" presId="urn:microsoft.com/office/officeart/2008/layout/HorizontalMultiLevelHierarchy"/>
    <dgm:cxn modelId="{90D0FFA1-B85B-469E-870C-7C822C3A2C7A}" type="presOf" srcId="{9BE15D91-6EDC-47D6-A5A9-B0D90110F6CA}" destId="{9B0D07A8-0D29-4DB9-93EE-F4FF532EB590}" srcOrd="0" destOrd="0" presId="urn:microsoft.com/office/officeart/2008/layout/HorizontalMultiLevelHierarchy"/>
    <dgm:cxn modelId="{1E7FA287-283F-4550-8962-C549D2AC9CCD}" type="presOf" srcId="{B69995DA-2095-4296-9921-1922084D2947}" destId="{C6E627E8-C035-4524-9D77-7EF8A415C4C7}" srcOrd="0" destOrd="0" presId="urn:microsoft.com/office/officeart/2008/layout/HorizontalMultiLevelHierarchy"/>
    <dgm:cxn modelId="{2C65ABB3-5CBA-47FD-851D-0936D75AA408}" srcId="{93083A45-B4F2-4AC8-9FAB-D68D97688611}" destId="{459D7B25-5B8C-42C9-9EE6-A88DF01FEB14}" srcOrd="0" destOrd="0" parTransId="{5271B5BB-A241-4F8E-B050-04781F19B646}" sibTransId="{6038A5CD-AA3C-48B8-B569-3E63C8BD2517}"/>
    <dgm:cxn modelId="{94EC9B3F-689C-4F80-B16A-577200C0F98A}" srcId="{99410B57-5432-43A4-B57B-0D73013151F8}" destId="{3CA445F5-5D7E-4AA1-BE4B-0482E47E1054}" srcOrd="1" destOrd="0" parTransId="{86668AE9-C343-4164-9CFB-3E6718252FAE}" sibTransId="{17703C6C-9E82-4BD7-AA65-019206EC530C}"/>
    <dgm:cxn modelId="{55FA90F5-BF16-471A-B7E8-8B4DAE0B13F0}" type="presParOf" srcId="{6DE0A7A9-4FAA-41E4-871F-96B7930468FA}" destId="{C8643A53-B4C5-46A9-B4CC-81B65BD341B0}" srcOrd="0" destOrd="0" presId="urn:microsoft.com/office/officeart/2008/layout/HorizontalMultiLevelHierarchy"/>
    <dgm:cxn modelId="{957D6EA0-82AD-4DBD-B25F-2556EB64053C}" type="presParOf" srcId="{C8643A53-B4C5-46A9-B4CC-81B65BD341B0}" destId="{67A0DD61-67B8-4A00-B25B-526B4C907338}" srcOrd="0" destOrd="0" presId="urn:microsoft.com/office/officeart/2008/layout/HorizontalMultiLevelHierarchy"/>
    <dgm:cxn modelId="{D457F36C-6325-4ACB-90D0-020983F088F2}" type="presParOf" srcId="{C8643A53-B4C5-46A9-B4CC-81B65BD341B0}" destId="{F6793A01-B980-47BA-86F4-E990F3B91302}" srcOrd="1" destOrd="0" presId="urn:microsoft.com/office/officeart/2008/layout/HorizontalMultiLevelHierarchy"/>
    <dgm:cxn modelId="{04AA2D08-27D4-429C-B983-F5EC0C832913}" type="presParOf" srcId="{F6793A01-B980-47BA-86F4-E990F3B91302}" destId="{5B0DC862-A94A-45DA-8416-5C09D1AFC8D4}" srcOrd="0" destOrd="0" presId="urn:microsoft.com/office/officeart/2008/layout/HorizontalMultiLevelHierarchy"/>
    <dgm:cxn modelId="{BD0215E1-61B5-49FA-80E1-37A5E4491DE9}" type="presParOf" srcId="{5B0DC862-A94A-45DA-8416-5C09D1AFC8D4}" destId="{279E219C-6A8B-4472-B78B-7C021D7D4AA5}" srcOrd="0" destOrd="0" presId="urn:microsoft.com/office/officeart/2008/layout/HorizontalMultiLevelHierarchy"/>
    <dgm:cxn modelId="{5E43A267-CCD2-406C-B327-F17B4CC364FC}" type="presParOf" srcId="{F6793A01-B980-47BA-86F4-E990F3B91302}" destId="{99831DB0-D494-4342-B46F-7D1059A31E77}" srcOrd="1" destOrd="0" presId="urn:microsoft.com/office/officeart/2008/layout/HorizontalMultiLevelHierarchy"/>
    <dgm:cxn modelId="{BEE4E97E-B561-46AD-AA30-593B1E6CB06F}" type="presParOf" srcId="{99831DB0-D494-4342-B46F-7D1059A31E77}" destId="{911FEBFA-7ECE-48CD-BC8D-84BEDD514EC0}" srcOrd="0" destOrd="0" presId="urn:microsoft.com/office/officeart/2008/layout/HorizontalMultiLevelHierarchy"/>
    <dgm:cxn modelId="{56F7BC9D-CF3F-48DF-9ED4-8EA218257F93}" type="presParOf" srcId="{99831DB0-D494-4342-B46F-7D1059A31E77}" destId="{007A0578-0F60-4F67-885C-FD4FFFDE84B6}" srcOrd="1" destOrd="0" presId="urn:microsoft.com/office/officeart/2008/layout/HorizontalMultiLevelHierarchy"/>
    <dgm:cxn modelId="{CEE5B97B-67C7-4C25-A4E6-295BA6E51DC7}" type="presParOf" srcId="{007A0578-0F60-4F67-885C-FD4FFFDE84B6}" destId="{F43A80E6-0E4C-4B6A-BE61-64E54EE1A938}" srcOrd="0" destOrd="0" presId="urn:microsoft.com/office/officeart/2008/layout/HorizontalMultiLevelHierarchy"/>
    <dgm:cxn modelId="{F5A2C135-37C0-4F6E-B24D-C995BB15EEDF}" type="presParOf" srcId="{F43A80E6-0E4C-4B6A-BE61-64E54EE1A938}" destId="{A9AB1E1E-94AB-4B56-88A5-D6CECCF296C9}" srcOrd="0" destOrd="0" presId="urn:microsoft.com/office/officeart/2008/layout/HorizontalMultiLevelHierarchy"/>
    <dgm:cxn modelId="{1ED72869-866B-4773-AC3F-91E93E9CC63D}" type="presParOf" srcId="{007A0578-0F60-4F67-885C-FD4FFFDE84B6}" destId="{D30D20BB-5059-4758-947D-418F771DE9C4}" srcOrd="1" destOrd="0" presId="urn:microsoft.com/office/officeart/2008/layout/HorizontalMultiLevelHierarchy"/>
    <dgm:cxn modelId="{56224EDF-2B38-4186-A5C3-0015E561EB9B}" type="presParOf" srcId="{D30D20BB-5059-4758-947D-418F771DE9C4}" destId="{1945E425-DC1B-4FB5-B28A-EC41201D3F3C}" srcOrd="0" destOrd="0" presId="urn:microsoft.com/office/officeart/2008/layout/HorizontalMultiLevelHierarchy"/>
    <dgm:cxn modelId="{CF53B796-86AF-4218-BF9F-2F576C9E26BE}" type="presParOf" srcId="{D30D20BB-5059-4758-947D-418F771DE9C4}" destId="{10D6B7B4-E3DB-44F4-9DD4-01B065D7A68E}" srcOrd="1" destOrd="0" presId="urn:microsoft.com/office/officeart/2008/layout/HorizontalMultiLevelHierarchy"/>
    <dgm:cxn modelId="{7229B147-44B9-47F4-8292-3C7984387C29}" type="presParOf" srcId="{F6793A01-B980-47BA-86F4-E990F3B91302}" destId="{6B6EDA2D-1BF9-4E87-9F53-16E7263058B0}" srcOrd="2" destOrd="0" presId="urn:microsoft.com/office/officeart/2008/layout/HorizontalMultiLevelHierarchy"/>
    <dgm:cxn modelId="{C847A9CC-8B80-43C3-ABD0-2A46CEA9F1B7}" type="presParOf" srcId="{6B6EDA2D-1BF9-4E87-9F53-16E7263058B0}" destId="{78C95130-5C63-4EA7-A593-64722CDA7DAC}" srcOrd="0" destOrd="0" presId="urn:microsoft.com/office/officeart/2008/layout/HorizontalMultiLevelHierarchy"/>
    <dgm:cxn modelId="{C4DF697C-ABAA-4A5E-AB1F-35A2DDFC9BA7}" type="presParOf" srcId="{F6793A01-B980-47BA-86F4-E990F3B91302}" destId="{D9CFC77D-8111-46AE-B4D5-BF9D6A9104F3}" srcOrd="3" destOrd="0" presId="urn:microsoft.com/office/officeart/2008/layout/HorizontalMultiLevelHierarchy"/>
    <dgm:cxn modelId="{E8278290-62DD-40EA-AD06-285DF3534603}" type="presParOf" srcId="{D9CFC77D-8111-46AE-B4D5-BF9D6A9104F3}" destId="{8783FAEC-8791-41A8-88B5-5D8E58D791FE}" srcOrd="0" destOrd="0" presId="urn:microsoft.com/office/officeart/2008/layout/HorizontalMultiLevelHierarchy"/>
    <dgm:cxn modelId="{10E08676-7C70-4C83-BF87-48F9FC0FBDD6}" type="presParOf" srcId="{D9CFC77D-8111-46AE-B4D5-BF9D6A9104F3}" destId="{5A86A80D-D2C0-4502-A25A-8CA962B8226C}" srcOrd="1" destOrd="0" presId="urn:microsoft.com/office/officeart/2008/layout/HorizontalMultiLevelHierarchy"/>
    <dgm:cxn modelId="{1788C435-D38F-4A9A-B501-685D8C840676}" type="presParOf" srcId="{5A86A80D-D2C0-4502-A25A-8CA962B8226C}" destId="{65D3A15D-E191-4C38-8317-F5FD867C1D73}" srcOrd="0" destOrd="0" presId="urn:microsoft.com/office/officeart/2008/layout/HorizontalMultiLevelHierarchy"/>
    <dgm:cxn modelId="{56EDDC46-3A14-4864-81EA-77E8C0D124D1}" type="presParOf" srcId="{65D3A15D-E191-4C38-8317-F5FD867C1D73}" destId="{77752D33-DEAE-4400-BFAD-F422F4C02FC7}" srcOrd="0" destOrd="0" presId="urn:microsoft.com/office/officeart/2008/layout/HorizontalMultiLevelHierarchy"/>
    <dgm:cxn modelId="{50495EC6-BAE4-42BD-9BD1-223FE7F7902B}" type="presParOf" srcId="{5A86A80D-D2C0-4502-A25A-8CA962B8226C}" destId="{7848A0E9-1968-4BF2-8B29-A476C693EFEC}" srcOrd="1" destOrd="0" presId="urn:microsoft.com/office/officeart/2008/layout/HorizontalMultiLevelHierarchy"/>
    <dgm:cxn modelId="{73B05717-EF81-4EF8-90C6-E54B468583EC}" type="presParOf" srcId="{7848A0E9-1968-4BF2-8B29-A476C693EFEC}" destId="{B6DDF858-8734-47BD-A1FB-D72134A7BCF4}" srcOrd="0" destOrd="0" presId="urn:microsoft.com/office/officeart/2008/layout/HorizontalMultiLevelHierarchy"/>
    <dgm:cxn modelId="{2540A227-2AA8-4135-A190-ECB86D5DB889}" type="presParOf" srcId="{7848A0E9-1968-4BF2-8B29-A476C693EFEC}" destId="{BA1CF5EE-6737-4FC5-99C0-B10D94918E69}" srcOrd="1" destOrd="0" presId="urn:microsoft.com/office/officeart/2008/layout/HorizontalMultiLevelHierarchy"/>
    <dgm:cxn modelId="{E57975BA-1F12-429D-A125-9BFF27F2C24D}" type="presParOf" srcId="{5A86A80D-D2C0-4502-A25A-8CA962B8226C}" destId="{BD1581C8-26C0-44C6-99CF-631B17EEDDA1}" srcOrd="2" destOrd="0" presId="urn:microsoft.com/office/officeart/2008/layout/HorizontalMultiLevelHierarchy"/>
    <dgm:cxn modelId="{E1DE4E57-ADF0-4406-B383-E42415CA8AC9}" type="presParOf" srcId="{BD1581C8-26C0-44C6-99CF-631B17EEDDA1}" destId="{6EC88B81-C8F5-46CA-B5DB-7F2B8CDFA267}" srcOrd="0" destOrd="0" presId="urn:microsoft.com/office/officeart/2008/layout/HorizontalMultiLevelHierarchy"/>
    <dgm:cxn modelId="{D8195ECD-24CF-432F-9497-D07FF5C7FC3D}" type="presParOf" srcId="{5A86A80D-D2C0-4502-A25A-8CA962B8226C}" destId="{40FD680F-D5BA-4776-AE65-C8FFAC0F8472}" srcOrd="3" destOrd="0" presId="urn:microsoft.com/office/officeart/2008/layout/HorizontalMultiLevelHierarchy"/>
    <dgm:cxn modelId="{C571BC38-9946-46A4-83B0-BC57418DC2DE}" type="presParOf" srcId="{40FD680F-D5BA-4776-AE65-C8FFAC0F8472}" destId="{91F8D3E0-F176-42B2-B302-732EDCE5C62A}" srcOrd="0" destOrd="0" presId="urn:microsoft.com/office/officeart/2008/layout/HorizontalMultiLevelHierarchy"/>
    <dgm:cxn modelId="{B6D9D4A6-48F2-42BE-9B4A-5743874F16C2}" type="presParOf" srcId="{40FD680F-D5BA-4776-AE65-C8FFAC0F8472}" destId="{4C0DC7B6-FEA0-4A9C-98C4-26246FF3193C}" srcOrd="1" destOrd="0" presId="urn:microsoft.com/office/officeart/2008/layout/HorizontalMultiLevelHierarchy"/>
    <dgm:cxn modelId="{34E15134-3059-4B5F-B546-B59F5938A01C}" type="presParOf" srcId="{F6793A01-B980-47BA-86F4-E990F3B91302}" destId="{48948D0F-5C38-4984-B754-00042456BFA9}" srcOrd="4" destOrd="0" presId="urn:microsoft.com/office/officeart/2008/layout/HorizontalMultiLevelHierarchy"/>
    <dgm:cxn modelId="{6A26DF51-9BBC-45CB-B3E9-697FA9619FAD}" type="presParOf" srcId="{48948D0F-5C38-4984-B754-00042456BFA9}" destId="{F36E654F-0A5F-4228-B3AA-CBC18D3B8A8A}" srcOrd="0" destOrd="0" presId="urn:microsoft.com/office/officeart/2008/layout/HorizontalMultiLevelHierarchy"/>
    <dgm:cxn modelId="{AF37CDD5-9E38-426C-B9E6-B9CCA30BE0D4}" type="presParOf" srcId="{F6793A01-B980-47BA-86F4-E990F3B91302}" destId="{11B85DC2-E20C-43F6-ACD6-B33C4661D65C}" srcOrd="5" destOrd="0" presId="urn:microsoft.com/office/officeart/2008/layout/HorizontalMultiLevelHierarchy"/>
    <dgm:cxn modelId="{799C432F-F931-4107-9911-2914F29D04A1}" type="presParOf" srcId="{11B85DC2-E20C-43F6-ACD6-B33C4661D65C}" destId="{9B0D07A8-0D29-4DB9-93EE-F4FF532EB590}" srcOrd="0" destOrd="0" presId="urn:microsoft.com/office/officeart/2008/layout/HorizontalMultiLevelHierarchy"/>
    <dgm:cxn modelId="{D77D8D34-9EFD-4038-8E11-02146C9DE935}" type="presParOf" srcId="{11B85DC2-E20C-43F6-ACD6-B33C4661D65C}" destId="{93AE9DE0-1335-486B-B399-56D5E608B268}" srcOrd="1" destOrd="0" presId="urn:microsoft.com/office/officeart/2008/layout/HorizontalMultiLevelHierarchy"/>
    <dgm:cxn modelId="{6F02F428-590A-4C7E-BE79-B356B5969EDC}" type="presParOf" srcId="{93AE9DE0-1335-486B-B399-56D5E608B268}" destId="{C6E627E8-C035-4524-9D77-7EF8A415C4C7}" srcOrd="0" destOrd="0" presId="urn:microsoft.com/office/officeart/2008/layout/HorizontalMultiLevelHierarchy"/>
    <dgm:cxn modelId="{1E105CA7-7834-4B13-9F3D-D20CA7B4E6CF}" type="presParOf" srcId="{C6E627E8-C035-4524-9D77-7EF8A415C4C7}" destId="{C0BD911D-9E82-4181-8526-225672A09496}" srcOrd="0" destOrd="0" presId="urn:microsoft.com/office/officeart/2008/layout/HorizontalMultiLevelHierarchy"/>
    <dgm:cxn modelId="{4AC6EADD-116E-4FE6-B888-5D2A6A9B98AA}" type="presParOf" srcId="{93AE9DE0-1335-486B-B399-56D5E608B268}" destId="{80D7FD26-C164-4852-A8CE-200980AC0A42}" srcOrd="1" destOrd="0" presId="urn:microsoft.com/office/officeart/2008/layout/HorizontalMultiLevelHierarchy"/>
    <dgm:cxn modelId="{6145E464-14A1-4E5C-A00D-DC4F6C078C73}" type="presParOf" srcId="{80D7FD26-C164-4852-A8CE-200980AC0A42}" destId="{B06612E0-86CF-4264-AF20-546DDB456136}" srcOrd="0" destOrd="0" presId="urn:microsoft.com/office/officeart/2008/layout/HorizontalMultiLevelHierarchy"/>
    <dgm:cxn modelId="{6C6602E2-602B-42E8-9717-FE75FCC1F841}" type="presParOf" srcId="{80D7FD26-C164-4852-A8CE-200980AC0A42}" destId="{5880D087-2C1D-410D-865D-0EE9987B7D9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A1F3BEE-3A5D-47A9-90EA-DF1F4580E69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66D0ED9-2F97-4953-8C24-0A94468922D5}">
      <dgm:prSet/>
      <dgm:spPr/>
      <dgm:t>
        <a:bodyPr/>
        <a:lstStyle/>
        <a:p>
          <a:pPr rtl="0"/>
          <a:r>
            <a:rPr lang="es-ES" smtClean="0"/>
            <a:t>Daño emergente causado “iure propio” a los legitimados activos por las pérdidas patrimoniales que la supresión de la vida ajeno provocó en ellos.</a:t>
          </a:r>
          <a:endParaRPr lang="es-ES"/>
        </a:p>
      </dgm:t>
    </dgm:pt>
    <dgm:pt modelId="{0013DA66-2CEF-4EDF-AD70-7B6EE81B4E09}" type="parTrans" cxnId="{FA78B72A-381A-4F09-B640-9BBC09E9A46F}">
      <dgm:prSet/>
      <dgm:spPr/>
      <dgm:t>
        <a:bodyPr/>
        <a:lstStyle/>
        <a:p>
          <a:endParaRPr lang="es-ES"/>
        </a:p>
      </dgm:t>
    </dgm:pt>
    <dgm:pt modelId="{4B463C47-E826-48D8-940D-70A1E8F38B31}" type="sibTrans" cxnId="{FA78B72A-381A-4F09-B640-9BBC09E9A46F}">
      <dgm:prSet/>
      <dgm:spPr/>
      <dgm:t>
        <a:bodyPr/>
        <a:lstStyle/>
        <a:p>
          <a:endParaRPr lang="es-ES"/>
        </a:p>
      </dgm:t>
    </dgm:pt>
    <dgm:pt modelId="{4CBC7E17-C7CA-42C2-9390-AC363BC64E03}">
      <dgm:prSet/>
      <dgm:spPr/>
      <dgm:t>
        <a:bodyPr/>
        <a:lstStyle/>
        <a:p>
          <a:pPr rtl="0"/>
          <a:r>
            <a:rPr lang="es-ES" dirty="0" smtClean="0"/>
            <a:t>Circunstancias de la víctima (capacidad productiva o no, edad, sexo, relación familiar, expectativa de vida, ingresos presentes y futuros, etc.)</a:t>
          </a:r>
          <a:endParaRPr lang="es-ES" dirty="0"/>
        </a:p>
      </dgm:t>
    </dgm:pt>
    <dgm:pt modelId="{91E34B39-0EBF-4D21-8C3D-7CDA6FF61A6B}" type="parTrans" cxnId="{837CC4B7-FDD8-48CB-90D9-44F56ADA3C7F}">
      <dgm:prSet/>
      <dgm:spPr/>
      <dgm:t>
        <a:bodyPr/>
        <a:lstStyle/>
        <a:p>
          <a:endParaRPr lang="es-ES"/>
        </a:p>
      </dgm:t>
    </dgm:pt>
    <dgm:pt modelId="{2F9D1E8C-C17B-4182-8EAC-4518E6C507B1}" type="sibTrans" cxnId="{837CC4B7-FDD8-48CB-90D9-44F56ADA3C7F}">
      <dgm:prSet/>
      <dgm:spPr/>
      <dgm:t>
        <a:bodyPr/>
        <a:lstStyle/>
        <a:p>
          <a:endParaRPr lang="es-ES"/>
        </a:p>
      </dgm:t>
    </dgm:pt>
    <dgm:pt modelId="{45F1B64D-6B09-4A7C-BB9C-C2F0E9E3BF13}">
      <dgm:prSet/>
      <dgm:spPr/>
      <dgm:t>
        <a:bodyPr/>
        <a:lstStyle/>
        <a:p>
          <a:pPr rtl="0"/>
          <a:r>
            <a:rPr lang="es-ES" smtClean="0"/>
            <a:t>Circunstancias de los damnificados (edad, asistencia que recibía, tiempo probable de ayuda, etc.).</a:t>
          </a:r>
          <a:endParaRPr lang="es-ES"/>
        </a:p>
      </dgm:t>
    </dgm:pt>
    <dgm:pt modelId="{2B2B2E56-EAE8-490D-BC0A-98D72881430A}" type="parTrans" cxnId="{9F9433F5-0840-4ABA-82CC-6B65539CDCD6}">
      <dgm:prSet/>
      <dgm:spPr/>
      <dgm:t>
        <a:bodyPr/>
        <a:lstStyle/>
        <a:p>
          <a:endParaRPr lang="es-ES"/>
        </a:p>
      </dgm:t>
    </dgm:pt>
    <dgm:pt modelId="{FAF28FC9-0F19-47CE-9BE5-85B088256F1C}" type="sibTrans" cxnId="{9F9433F5-0840-4ABA-82CC-6B65539CDCD6}">
      <dgm:prSet/>
      <dgm:spPr/>
      <dgm:t>
        <a:bodyPr/>
        <a:lstStyle/>
        <a:p>
          <a:endParaRPr lang="es-ES"/>
        </a:p>
      </dgm:t>
    </dgm:pt>
    <dgm:pt modelId="{7B49BCC6-BCAF-4813-AB4E-C24950EB813A}">
      <dgm:prSet/>
      <dgm:spPr/>
      <dgm:t>
        <a:bodyPr/>
        <a:lstStyle/>
        <a:p>
          <a:pPr rtl="0"/>
          <a:r>
            <a:rPr lang="es-ES" dirty="0" smtClean="0"/>
            <a:t>Prudencia judicial o fórmula matemática</a:t>
          </a:r>
          <a:endParaRPr lang="es-ES" dirty="0"/>
        </a:p>
      </dgm:t>
    </dgm:pt>
    <dgm:pt modelId="{4EFC8C50-F3C4-4453-883D-DED3317D67C6}" type="parTrans" cxnId="{6479325C-3727-4E30-B704-F13B06FF6E51}">
      <dgm:prSet/>
      <dgm:spPr/>
      <dgm:t>
        <a:bodyPr/>
        <a:lstStyle/>
        <a:p>
          <a:endParaRPr lang="es-ES"/>
        </a:p>
      </dgm:t>
    </dgm:pt>
    <dgm:pt modelId="{42A5B14C-C91E-47BC-BD88-EF1EFD2658DC}" type="sibTrans" cxnId="{6479325C-3727-4E30-B704-F13B06FF6E51}">
      <dgm:prSet/>
      <dgm:spPr/>
      <dgm:t>
        <a:bodyPr/>
        <a:lstStyle/>
        <a:p>
          <a:endParaRPr lang="es-ES"/>
        </a:p>
      </dgm:t>
    </dgm:pt>
    <dgm:pt modelId="{AC3DBAD1-C486-402D-894F-83A8A27F707B}">
      <dgm:prSet/>
      <dgm:spPr/>
      <dgm:t>
        <a:bodyPr/>
        <a:lstStyle/>
        <a:p>
          <a:r>
            <a:rPr lang="es-ES" dirty="0" smtClean="0"/>
            <a:t>Diferentes montos según los damnificados</a:t>
          </a:r>
          <a:endParaRPr lang="es-ES" dirty="0"/>
        </a:p>
      </dgm:t>
    </dgm:pt>
    <dgm:pt modelId="{374BB2D5-C1A2-47DA-9DDD-80C6F0D70D17}" type="parTrans" cxnId="{CA1CEAD7-36B3-4254-9DD9-0D73E6A6D10C}">
      <dgm:prSet/>
      <dgm:spPr/>
      <dgm:t>
        <a:bodyPr/>
        <a:lstStyle/>
        <a:p>
          <a:endParaRPr lang="es-ES"/>
        </a:p>
      </dgm:t>
    </dgm:pt>
    <dgm:pt modelId="{29F44335-68B9-4980-8500-B39B76D575B3}" type="sibTrans" cxnId="{CA1CEAD7-36B3-4254-9DD9-0D73E6A6D10C}">
      <dgm:prSet/>
      <dgm:spPr/>
      <dgm:t>
        <a:bodyPr/>
        <a:lstStyle/>
        <a:p>
          <a:endParaRPr lang="es-ES"/>
        </a:p>
      </dgm:t>
    </dgm:pt>
    <dgm:pt modelId="{B1C855DF-86A5-4EB5-B8FA-2E616BCE44C7}" type="pres">
      <dgm:prSet presAssocID="{5A1F3BEE-3A5D-47A9-90EA-DF1F4580E691}" presName="Name0" presStyleCnt="0">
        <dgm:presLayoutVars>
          <dgm:chMax val="7"/>
          <dgm:chPref val="7"/>
          <dgm:dir/>
        </dgm:presLayoutVars>
      </dgm:prSet>
      <dgm:spPr/>
      <dgm:t>
        <a:bodyPr/>
        <a:lstStyle/>
        <a:p>
          <a:endParaRPr lang="es-ES"/>
        </a:p>
      </dgm:t>
    </dgm:pt>
    <dgm:pt modelId="{6F00D883-9C32-483D-9BDA-E971CBEEF994}" type="pres">
      <dgm:prSet presAssocID="{5A1F3BEE-3A5D-47A9-90EA-DF1F4580E691}" presName="Name1" presStyleCnt="0"/>
      <dgm:spPr/>
    </dgm:pt>
    <dgm:pt modelId="{C03F2F44-5986-429B-AA7C-85717A3FF33B}" type="pres">
      <dgm:prSet presAssocID="{5A1F3BEE-3A5D-47A9-90EA-DF1F4580E691}" presName="cycle" presStyleCnt="0"/>
      <dgm:spPr/>
    </dgm:pt>
    <dgm:pt modelId="{EC8621E6-2E28-41A2-883C-F618E5F0727E}" type="pres">
      <dgm:prSet presAssocID="{5A1F3BEE-3A5D-47A9-90EA-DF1F4580E691}" presName="srcNode" presStyleLbl="node1" presStyleIdx="0" presStyleCnt="5"/>
      <dgm:spPr/>
    </dgm:pt>
    <dgm:pt modelId="{9C855D0B-F716-4779-BBD0-DCBE65E1178A}" type="pres">
      <dgm:prSet presAssocID="{5A1F3BEE-3A5D-47A9-90EA-DF1F4580E691}" presName="conn" presStyleLbl="parChTrans1D2" presStyleIdx="0" presStyleCnt="1"/>
      <dgm:spPr/>
      <dgm:t>
        <a:bodyPr/>
        <a:lstStyle/>
        <a:p>
          <a:endParaRPr lang="es-ES"/>
        </a:p>
      </dgm:t>
    </dgm:pt>
    <dgm:pt modelId="{E7727F02-B3AA-4DAA-84F8-0C414EF0D9C5}" type="pres">
      <dgm:prSet presAssocID="{5A1F3BEE-3A5D-47A9-90EA-DF1F4580E691}" presName="extraNode" presStyleLbl="node1" presStyleIdx="0" presStyleCnt="5"/>
      <dgm:spPr/>
    </dgm:pt>
    <dgm:pt modelId="{240E0508-FE5F-4CC8-B374-E986D5D83747}" type="pres">
      <dgm:prSet presAssocID="{5A1F3BEE-3A5D-47A9-90EA-DF1F4580E691}" presName="dstNode" presStyleLbl="node1" presStyleIdx="0" presStyleCnt="5"/>
      <dgm:spPr/>
    </dgm:pt>
    <dgm:pt modelId="{9A9A4A3D-EA9E-495C-9401-D3727CB244CC}" type="pres">
      <dgm:prSet presAssocID="{066D0ED9-2F97-4953-8C24-0A94468922D5}" presName="text_1" presStyleLbl="node1" presStyleIdx="0" presStyleCnt="5">
        <dgm:presLayoutVars>
          <dgm:bulletEnabled val="1"/>
        </dgm:presLayoutVars>
      </dgm:prSet>
      <dgm:spPr/>
      <dgm:t>
        <a:bodyPr/>
        <a:lstStyle/>
        <a:p>
          <a:endParaRPr lang="es-ES"/>
        </a:p>
      </dgm:t>
    </dgm:pt>
    <dgm:pt modelId="{357C0F60-285A-4FC1-B4C2-7F00DA2AB27D}" type="pres">
      <dgm:prSet presAssocID="{066D0ED9-2F97-4953-8C24-0A94468922D5}" presName="accent_1" presStyleCnt="0"/>
      <dgm:spPr/>
    </dgm:pt>
    <dgm:pt modelId="{5E93F2C2-7F2B-4858-B8E5-8FAC74E2CD5F}" type="pres">
      <dgm:prSet presAssocID="{066D0ED9-2F97-4953-8C24-0A94468922D5}" presName="accentRepeatNode" presStyleLbl="solidFgAcc1" presStyleIdx="0" presStyleCnt="5"/>
      <dgm:spPr/>
    </dgm:pt>
    <dgm:pt modelId="{9B18E9E6-056B-4C29-99CA-C86829B1E54E}" type="pres">
      <dgm:prSet presAssocID="{4CBC7E17-C7CA-42C2-9390-AC363BC64E03}" presName="text_2" presStyleLbl="node1" presStyleIdx="1" presStyleCnt="5">
        <dgm:presLayoutVars>
          <dgm:bulletEnabled val="1"/>
        </dgm:presLayoutVars>
      </dgm:prSet>
      <dgm:spPr/>
      <dgm:t>
        <a:bodyPr/>
        <a:lstStyle/>
        <a:p>
          <a:endParaRPr lang="es-ES"/>
        </a:p>
      </dgm:t>
    </dgm:pt>
    <dgm:pt modelId="{D536376D-8A89-4A9D-A55A-B4F202A83FB2}" type="pres">
      <dgm:prSet presAssocID="{4CBC7E17-C7CA-42C2-9390-AC363BC64E03}" presName="accent_2" presStyleCnt="0"/>
      <dgm:spPr/>
    </dgm:pt>
    <dgm:pt modelId="{87FD3B94-960A-4ABB-9EF3-643A7E88B877}" type="pres">
      <dgm:prSet presAssocID="{4CBC7E17-C7CA-42C2-9390-AC363BC64E03}" presName="accentRepeatNode" presStyleLbl="solidFgAcc1" presStyleIdx="1" presStyleCnt="5"/>
      <dgm:spPr/>
    </dgm:pt>
    <dgm:pt modelId="{27D9C161-CF84-4773-AB54-5B35A5204D1C}" type="pres">
      <dgm:prSet presAssocID="{45F1B64D-6B09-4A7C-BB9C-C2F0E9E3BF13}" presName="text_3" presStyleLbl="node1" presStyleIdx="2" presStyleCnt="5">
        <dgm:presLayoutVars>
          <dgm:bulletEnabled val="1"/>
        </dgm:presLayoutVars>
      </dgm:prSet>
      <dgm:spPr/>
      <dgm:t>
        <a:bodyPr/>
        <a:lstStyle/>
        <a:p>
          <a:endParaRPr lang="es-ES"/>
        </a:p>
      </dgm:t>
    </dgm:pt>
    <dgm:pt modelId="{9AA98CCA-DCED-40BB-8356-A44CD091B998}" type="pres">
      <dgm:prSet presAssocID="{45F1B64D-6B09-4A7C-BB9C-C2F0E9E3BF13}" presName="accent_3" presStyleCnt="0"/>
      <dgm:spPr/>
    </dgm:pt>
    <dgm:pt modelId="{A9446216-FABD-455F-A482-30891A206F34}" type="pres">
      <dgm:prSet presAssocID="{45F1B64D-6B09-4A7C-BB9C-C2F0E9E3BF13}" presName="accentRepeatNode" presStyleLbl="solidFgAcc1" presStyleIdx="2" presStyleCnt="5"/>
      <dgm:spPr/>
    </dgm:pt>
    <dgm:pt modelId="{9407F44D-62CD-4F4F-8018-7E4774CA579E}" type="pres">
      <dgm:prSet presAssocID="{AC3DBAD1-C486-402D-894F-83A8A27F707B}" presName="text_4" presStyleLbl="node1" presStyleIdx="3" presStyleCnt="5">
        <dgm:presLayoutVars>
          <dgm:bulletEnabled val="1"/>
        </dgm:presLayoutVars>
      </dgm:prSet>
      <dgm:spPr/>
      <dgm:t>
        <a:bodyPr/>
        <a:lstStyle/>
        <a:p>
          <a:endParaRPr lang="es-ES"/>
        </a:p>
      </dgm:t>
    </dgm:pt>
    <dgm:pt modelId="{F585292E-2A57-484E-9702-C27744BF8615}" type="pres">
      <dgm:prSet presAssocID="{AC3DBAD1-C486-402D-894F-83A8A27F707B}" presName="accent_4" presStyleCnt="0"/>
      <dgm:spPr/>
    </dgm:pt>
    <dgm:pt modelId="{AD377AA5-CD6D-45DB-91EA-8B4D0D7AB8D9}" type="pres">
      <dgm:prSet presAssocID="{AC3DBAD1-C486-402D-894F-83A8A27F707B}" presName="accentRepeatNode" presStyleLbl="solidFgAcc1" presStyleIdx="3" presStyleCnt="5"/>
      <dgm:spPr/>
    </dgm:pt>
    <dgm:pt modelId="{CA52847C-7E7A-474F-A376-E7D4CFADDA2A}" type="pres">
      <dgm:prSet presAssocID="{7B49BCC6-BCAF-4813-AB4E-C24950EB813A}" presName="text_5" presStyleLbl="node1" presStyleIdx="4" presStyleCnt="5">
        <dgm:presLayoutVars>
          <dgm:bulletEnabled val="1"/>
        </dgm:presLayoutVars>
      </dgm:prSet>
      <dgm:spPr/>
      <dgm:t>
        <a:bodyPr/>
        <a:lstStyle/>
        <a:p>
          <a:endParaRPr lang="es-ES"/>
        </a:p>
      </dgm:t>
    </dgm:pt>
    <dgm:pt modelId="{8F9EAF45-DEB6-4F66-8222-E5AE8866BF96}" type="pres">
      <dgm:prSet presAssocID="{7B49BCC6-BCAF-4813-AB4E-C24950EB813A}" presName="accent_5" presStyleCnt="0"/>
      <dgm:spPr/>
    </dgm:pt>
    <dgm:pt modelId="{1E7A2B1B-AF4A-44E1-B041-EB32D012FDB3}" type="pres">
      <dgm:prSet presAssocID="{7B49BCC6-BCAF-4813-AB4E-C24950EB813A}" presName="accentRepeatNode" presStyleLbl="solidFgAcc1" presStyleIdx="4" presStyleCnt="5"/>
      <dgm:spPr/>
    </dgm:pt>
  </dgm:ptLst>
  <dgm:cxnLst>
    <dgm:cxn modelId="{67C8E02C-5FC5-499E-92CC-E81C5EAD52BD}" type="presOf" srcId="{7B49BCC6-BCAF-4813-AB4E-C24950EB813A}" destId="{CA52847C-7E7A-474F-A376-E7D4CFADDA2A}" srcOrd="0" destOrd="0" presId="urn:microsoft.com/office/officeart/2008/layout/VerticalCurvedList"/>
    <dgm:cxn modelId="{E5B29EEC-0896-4C18-90DE-9C689FFEF09C}" type="presOf" srcId="{066D0ED9-2F97-4953-8C24-0A94468922D5}" destId="{9A9A4A3D-EA9E-495C-9401-D3727CB244CC}" srcOrd="0" destOrd="0" presId="urn:microsoft.com/office/officeart/2008/layout/VerticalCurvedList"/>
    <dgm:cxn modelId="{FA78B72A-381A-4F09-B640-9BBC09E9A46F}" srcId="{5A1F3BEE-3A5D-47A9-90EA-DF1F4580E691}" destId="{066D0ED9-2F97-4953-8C24-0A94468922D5}" srcOrd="0" destOrd="0" parTransId="{0013DA66-2CEF-4EDF-AD70-7B6EE81B4E09}" sibTransId="{4B463C47-E826-48D8-940D-70A1E8F38B31}"/>
    <dgm:cxn modelId="{CA1CEAD7-36B3-4254-9DD9-0D73E6A6D10C}" srcId="{5A1F3BEE-3A5D-47A9-90EA-DF1F4580E691}" destId="{AC3DBAD1-C486-402D-894F-83A8A27F707B}" srcOrd="3" destOrd="0" parTransId="{374BB2D5-C1A2-47DA-9DDD-80C6F0D70D17}" sibTransId="{29F44335-68B9-4980-8500-B39B76D575B3}"/>
    <dgm:cxn modelId="{10162982-660C-47A4-863E-BF97CD7365BF}" type="presOf" srcId="{45F1B64D-6B09-4A7C-BB9C-C2F0E9E3BF13}" destId="{27D9C161-CF84-4773-AB54-5B35A5204D1C}" srcOrd="0" destOrd="0" presId="urn:microsoft.com/office/officeart/2008/layout/VerticalCurvedList"/>
    <dgm:cxn modelId="{B0E84D82-202F-4825-9D2C-C8C1BC6111CD}" type="presOf" srcId="{4B463C47-E826-48D8-940D-70A1E8F38B31}" destId="{9C855D0B-F716-4779-BBD0-DCBE65E1178A}" srcOrd="0" destOrd="0" presId="urn:microsoft.com/office/officeart/2008/layout/VerticalCurvedList"/>
    <dgm:cxn modelId="{837CC4B7-FDD8-48CB-90D9-44F56ADA3C7F}" srcId="{5A1F3BEE-3A5D-47A9-90EA-DF1F4580E691}" destId="{4CBC7E17-C7CA-42C2-9390-AC363BC64E03}" srcOrd="1" destOrd="0" parTransId="{91E34B39-0EBF-4D21-8C3D-7CDA6FF61A6B}" sibTransId="{2F9D1E8C-C17B-4182-8EAC-4518E6C507B1}"/>
    <dgm:cxn modelId="{6479325C-3727-4E30-B704-F13B06FF6E51}" srcId="{5A1F3BEE-3A5D-47A9-90EA-DF1F4580E691}" destId="{7B49BCC6-BCAF-4813-AB4E-C24950EB813A}" srcOrd="4" destOrd="0" parTransId="{4EFC8C50-F3C4-4453-883D-DED3317D67C6}" sibTransId="{42A5B14C-C91E-47BC-BD88-EF1EFD2658DC}"/>
    <dgm:cxn modelId="{9F9433F5-0840-4ABA-82CC-6B65539CDCD6}" srcId="{5A1F3BEE-3A5D-47A9-90EA-DF1F4580E691}" destId="{45F1B64D-6B09-4A7C-BB9C-C2F0E9E3BF13}" srcOrd="2" destOrd="0" parTransId="{2B2B2E56-EAE8-490D-BC0A-98D72881430A}" sibTransId="{FAF28FC9-0F19-47CE-9BE5-85B088256F1C}"/>
    <dgm:cxn modelId="{B6273057-49D7-4758-A6A8-B6A56FD80577}" type="presOf" srcId="{4CBC7E17-C7CA-42C2-9390-AC363BC64E03}" destId="{9B18E9E6-056B-4C29-99CA-C86829B1E54E}" srcOrd="0" destOrd="0" presId="urn:microsoft.com/office/officeart/2008/layout/VerticalCurvedList"/>
    <dgm:cxn modelId="{CF5FD2D7-746D-45D6-9C6C-DCCF826A9634}" type="presOf" srcId="{5A1F3BEE-3A5D-47A9-90EA-DF1F4580E691}" destId="{B1C855DF-86A5-4EB5-B8FA-2E616BCE44C7}" srcOrd="0" destOrd="0" presId="urn:microsoft.com/office/officeart/2008/layout/VerticalCurvedList"/>
    <dgm:cxn modelId="{D1EE58F4-5F19-4E92-B40E-17035E9FCC18}" type="presOf" srcId="{AC3DBAD1-C486-402D-894F-83A8A27F707B}" destId="{9407F44D-62CD-4F4F-8018-7E4774CA579E}" srcOrd="0" destOrd="0" presId="urn:microsoft.com/office/officeart/2008/layout/VerticalCurvedList"/>
    <dgm:cxn modelId="{38FFEF7D-4C14-4295-BE52-A515E85C1299}" type="presParOf" srcId="{B1C855DF-86A5-4EB5-B8FA-2E616BCE44C7}" destId="{6F00D883-9C32-483D-9BDA-E971CBEEF994}" srcOrd="0" destOrd="0" presId="urn:microsoft.com/office/officeart/2008/layout/VerticalCurvedList"/>
    <dgm:cxn modelId="{ACE937E1-D64B-4FFA-9D9E-96D16F7B8E52}" type="presParOf" srcId="{6F00D883-9C32-483D-9BDA-E971CBEEF994}" destId="{C03F2F44-5986-429B-AA7C-85717A3FF33B}" srcOrd="0" destOrd="0" presId="urn:microsoft.com/office/officeart/2008/layout/VerticalCurvedList"/>
    <dgm:cxn modelId="{C7C35A14-0682-4606-BFDE-EE5CC7599E84}" type="presParOf" srcId="{C03F2F44-5986-429B-AA7C-85717A3FF33B}" destId="{EC8621E6-2E28-41A2-883C-F618E5F0727E}" srcOrd="0" destOrd="0" presId="urn:microsoft.com/office/officeart/2008/layout/VerticalCurvedList"/>
    <dgm:cxn modelId="{E5ADE846-77A9-4C7A-8378-281F66B298AD}" type="presParOf" srcId="{C03F2F44-5986-429B-AA7C-85717A3FF33B}" destId="{9C855D0B-F716-4779-BBD0-DCBE65E1178A}" srcOrd="1" destOrd="0" presId="urn:microsoft.com/office/officeart/2008/layout/VerticalCurvedList"/>
    <dgm:cxn modelId="{62342CAE-C73A-4DF4-BC4A-D8B0DF0D3F9E}" type="presParOf" srcId="{C03F2F44-5986-429B-AA7C-85717A3FF33B}" destId="{E7727F02-B3AA-4DAA-84F8-0C414EF0D9C5}" srcOrd="2" destOrd="0" presId="urn:microsoft.com/office/officeart/2008/layout/VerticalCurvedList"/>
    <dgm:cxn modelId="{FAD9F233-6E5B-49F1-B350-777E0191C361}" type="presParOf" srcId="{C03F2F44-5986-429B-AA7C-85717A3FF33B}" destId="{240E0508-FE5F-4CC8-B374-E986D5D83747}" srcOrd="3" destOrd="0" presId="urn:microsoft.com/office/officeart/2008/layout/VerticalCurvedList"/>
    <dgm:cxn modelId="{2C33E577-04D8-4371-874A-6285963AD25F}" type="presParOf" srcId="{6F00D883-9C32-483D-9BDA-E971CBEEF994}" destId="{9A9A4A3D-EA9E-495C-9401-D3727CB244CC}" srcOrd="1" destOrd="0" presId="urn:microsoft.com/office/officeart/2008/layout/VerticalCurvedList"/>
    <dgm:cxn modelId="{340DD514-02A9-404B-856E-30D586C2E30C}" type="presParOf" srcId="{6F00D883-9C32-483D-9BDA-E971CBEEF994}" destId="{357C0F60-285A-4FC1-B4C2-7F00DA2AB27D}" srcOrd="2" destOrd="0" presId="urn:microsoft.com/office/officeart/2008/layout/VerticalCurvedList"/>
    <dgm:cxn modelId="{906A55E5-BBEA-42DA-94AF-3B5A9447A3C3}" type="presParOf" srcId="{357C0F60-285A-4FC1-B4C2-7F00DA2AB27D}" destId="{5E93F2C2-7F2B-4858-B8E5-8FAC74E2CD5F}" srcOrd="0" destOrd="0" presId="urn:microsoft.com/office/officeart/2008/layout/VerticalCurvedList"/>
    <dgm:cxn modelId="{324C051A-04A6-4428-AF8F-A58F39958F8E}" type="presParOf" srcId="{6F00D883-9C32-483D-9BDA-E971CBEEF994}" destId="{9B18E9E6-056B-4C29-99CA-C86829B1E54E}" srcOrd="3" destOrd="0" presId="urn:microsoft.com/office/officeart/2008/layout/VerticalCurvedList"/>
    <dgm:cxn modelId="{F50B8497-0B75-4150-BE0D-6552D3A068A7}" type="presParOf" srcId="{6F00D883-9C32-483D-9BDA-E971CBEEF994}" destId="{D536376D-8A89-4A9D-A55A-B4F202A83FB2}" srcOrd="4" destOrd="0" presId="urn:microsoft.com/office/officeart/2008/layout/VerticalCurvedList"/>
    <dgm:cxn modelId="{72B0DD26-43BF-4776-BBD9-F92A8C3886DC}" type="presParOf" srcId="{D536376D-8A89-4A9D-A55A-B4F202A83FB2}" destId="{87FD3B94-960A-4ABB-9EF3-643A7E88B877}" srcOrd="0" destOrd="0" presId="urn:microsoft.com/office/officeart/2008/layout/VerticalCurvedList"/>
    <dgm:cxn modelId="{BD4419A0-6E9D-4ECF-A81D-E1C0825F5B93}" type="presParOf" srcId="{6F00D883-9C32-483D-9BDA-E971CBEEF994}" destId="{27D9C161-CF84-4773-AB54-5B35A5204D1C}" srcOrd="5" destOrd="0" presId="urn:microsoft.com/office/officeart/2008/layout/VerticalCurvedList"/>
    <dgm:cxn modelId="{FAD6C274-A32B-47F6-BFE4-B0281E00C8A8}" type="presParOf" srcId="{6F00D883-9C32-483D-9BDA-E971CBEEF994}" destId="{9AA98CCA-DCED-40BB-8356-A44CD091B998}" srcOrd="6" destOrd="0" presId="urn:microsoft.com/office/officeart/2008/layout/VerticalCurvedList"/>
    <dgm:cxn modelId="{CC86DC77-1DC0-4158-9003-DA84187A1C7F}" type="presParOf" srcId="{9AA98CCA-DCED-40BB-8356-A44CD091B998}" destId="{A9446216-FABD-455F-A482-30891A206F34}" srcOrd="0" destOrd="0" presId="urn:microsoft.com/office/officeart/2008/layout/VerticalCurvedList"/>
    <dgm:cxn modelId="{0C0045B5-9A39-486D-9E6E-38EDE3CFD26B}" type="presParOf" srcId="{6F00D883-9C32-483D-9BDA-E971CBEEF994}" destId="{9407F44D-62CD-4F4F-8018-7E4774CA579E}" srcOrd="7" destOrd="0" presId="urn:microsoft.com/office/officeart/2008/layout/VerticalCurvedList"/>
    <dgm:cxn modelId="{7590D3E4-1B2C-481D-9E8F-0AC8141E9F3C}" type="presParOf" srcId="{6F00D883-9C32-483D-9BDA-E971CBEEF994}" destId="{F585292E-2A57-484E-9702-C27744BF8615}" srcOrd="8" destOrd="0" presId="urn:microsoft.com/office/officeart/2008/layout/VerticalCurvedList"/>
    <dgm:cxn modelId="{196E49F4-B1EE-4CEF-A51D-537AB37916EB}" type="presParOf" srcId="{F585292E-2A57-484E-9702-C27744BF8615}" destId="{AD377AA5-CD6D-45DB-91EA-8B4D0D7AB8D9}" srcOrd="0" destOrd="0" presId="urn:microsoft.com/office/officeart/2008/layout/VerticalCurvedList"/>
    <dgm:cxn modelId="{E4B61134-FD98-47A7-91D3-93EBB4CA78B2}" type="presParOf" srcId="{6F00D883-9C32-483D-9BDA-E971CBEEF994}" destId="{CA52847C-7E7A-474F-A376-E7D4CFADDA2A}" srcOrd="9" destOrd="0" presId="urn:microsoft.com/office/officeart/2008/layout/VerticalCurvedList"/>
    <dgm:cxn modelId="{C3DCDB0B-4BCD-4BBE-8AA6-E7E9C8A70592}" type="presParOf" srcId="{6F00D883-9C32-483D-9BDA-E971CBEEF994}" destId="{8F9EAF45-DEB6-4F66-8222-E5AE8866BF96}" srcOrd="10" destOrd="0" presId="urn:microsoft.com/office/officeart/2008/layout/VerticalCurvedList"/>
    <dgm:cxn modelId="{320999C3-4CE5-445C-957A-AF1388DEC0B4}" type="presParOf" srcId="{8F9EAF45-DEB6-4F66-8222-E5AE8866BF96}" destId="{1E7A2B1B-AF4A-44E1-B041-EB32D012FD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58EE4E-3EF3-4164-AA17-4B407EB69E92}"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ES"/>
        </a:p>
      </dgm:t>
    </dgm:pt>
    <dgm:pt modelId="{4883DE0A-9353-4833-A2C7-E31699C61C47}">
      <dgm:prSet phldrT="[Texto]"/>
      <dgm:spPr/>
      <dgm:t>
        <a:bodyPr/>
        <a:lstStyle/>
        <a:p>
          <a:r>
            <a:rPr lang="es-ES" dirty="0" smtClean="0"/>
            <a:t>lesión</a:t>
          </a:r>
          <a:endParaRPr lang="es-ES" dirty="0"/>
        </a:p>
      </dgm:t>
    </dgm:pt>
    <dgm:pt modelId="{77C0E3C4-61C2-4DAA-AB61-5A921FFE599D}" type="parTrans" cxnId="{E08326D8-C80A-4A73-98FE-AC0C7D1553B8}">
      <dgm:prSet/>
      <dgm:spPr/>
      <dgm:t>
        <a:bodyPr/>
        <a:lstStyle/>
        <a:p>
          <a:endParaRPr lang="es-ES"/>
        </a:p>
      </dgm:t>
    </dgm:pt>
    <dgm:pt modelId="{481A79F1-DEDC-4CCB-AC69-8AAC5E548A84}" type="sibTrans" cxnId="{E08326D8-C80A-4A73-98FE-AC0C7D1553B8}">
      <dgm:prSet/>
      <dgm:spPr/>
      <dgm:t>
        <a:bodyPr/>
        <a:lstStyle/>
        <a:p>
          <a:endParaRPr lang="es-ES"/>
        </a:p>
      </dgm:t>
    </dgm:pt>
    <dgm:pt modelId="{10A9F704-256E-462A-9AB3-3C39381FB29F}">
      <dgm:prSet phldrT="[Texto]"/>
      <dgm:spPr/>
      <dgm:t>
        <a:bodyPr/>
        <a:lstStyle/>
        <a:p>
          <a:r>
            <a:rPr lang="es-ES" dirty="0" smtClean="0"/>
            <a:t>interés</a:t>
          </a:r>
          <a:endParaRPr lang="es-ES" dirty="0"/>
        </a:p>
      </dgm:t>
    </dgm:pt>
    <dgm:pt modelId="{2D42CC09-D818-4785-BFE4-4DCB42CB45BD}" type="parTrans" cxnId="{6DC201FB-7246-4BDF-B657-514CA8ED1B98}">
      <dgm:prSet/>
      <dgm:spPr/>
      <dgm:t>
        <a:bodyPr/>
        <a:lstStyle/>
        <a:p>
          <a:endParaRPr lang="es-ES"/>
        </a:p>
      </dgm:t>
    </dgm:pt>
    <dgm:pt modelId="{78EDD8E4-2510-41C5-A9A3-41D826434702}" type="sibTrans" cxnId="{6DC201FB-7246-4BDF-B657-514CA8ED1B98}">
      <dgm:prSet/>
      <dgm:spPr/>
      <dgm:t>
        <a:bodyPr/>
        <a:lstStyle/>
        <a:p>
          <a:endParaRPr lang="es-ES"/>
        </a:p>
      </dgm:t>
    </dgm:pt>
    <dgm:pt modelId="{F36D9C2C-93C4-4FA8-92D0-85AE5B4E01AC}">
      <dgm:prSet phldrT="[Texto]"/>
      <dgm:spPr/>
      <dgm:t>
        <a:bodyPr/>
        <a:lstStyle/>
        <a:p>
          <a:r>
            <a:rPr lang="es-ES" dirty="0" smtClean="0"/>
            <a:t>derecho</a:t>
          </a:r>
          <a:endParaRPr lang="es-ES" dirty="0"/>
        </a:p>
      </dgm:t>
    </dgm:pt>
    <dgm:pt modelId="{E70809DD-5A39-419C-A376-E44A7008DD02}" type="parTrans" cxnId="{D1722A71-9123-4FFD-B712-CD636C26534E}">
      <dgm:prSet/>
      <dgm:spPr/>
      <dgm:t>
        <a:bodyPr/>
        <a:lstStyle/>
        <a:p>
          <a:endParaRPr lang="es-ES"/>
        </a:p>
      </dgm:t>
    </dgm:pt>
    <dgm:pt modelId="{B9D68336-ED1F-49B6-8EEA-8F3F40FED95D}" type="sibTrans" cxnId="{D1722A71-9123-4FFD-B712-CD636C26534E}">
      <dgm:prSet/>
      <dgm:spPr/>
      <dgm:t>
        <a:bodyPr/>
        <a:lstStyle/>
        <a:p>
          <a:endParaRPr lang="es-ES"/>
        </a:p>
      </dgm:t>
    </dgm:pt>
    <dgm:pt modelId="{10CCC920-4D6B-41F5-8CC4-FC166E019B07}" type="pres">
      <dgm:prSet presAssocID="{7958EE4E-3EF3-4164-AA17-4B407EB69E92}" presName="diagram" presStyleCnt="0">
        <dgm:presLayoutVars>
          <dgm:chPref val="1"/>
          <dgm:dir/>
          <dgm:animOne val="branch"/>
          <dgm:animLvl val="lvl"/>
          <dgm:resizeHandles/>
        </dgm:presLayoutVars>
      </dgm:prSet>
      <dgm:spPr/>
      <dgm:t>
        <a:bodyPr/>
        <a:lstStyle/>
        <a:p>
          <a:endParaRPr lang="en-US"/>
        </a:p>
      </dgm:t>
    </dgm:pt>
    <dgm:pt modelId="{6D888E4F-CA51-423A-81B7-C96688E344A4}" type="pres">
      <dgm:prSet presAssocID="{4883DE0A-9353-4833-A2C7-E31699C61C47}" presName="root" presStyleCnt="0"/>
      <dgm:spPr/>
    </dgm:pt>
    <dgm:pt modelId="{21102071-DB58-4056-84F6-87C92F6175FD}" type="pres">
      <dgm:prSet presAssocID="{4883DE0A-9353-4833-A2C7-E31699C61C47}" presName="rootComposite" presStyleCnt="0"/>
      <dgm:spPr/>
    </dgm:pt>
    <dgm:pt modelId="{3970DA28-9B5E-4499-A819-8F9E58D2C5B6}" type="pres">
      <dgm:prSet presAssocID="{4883DE0A-9353-4833-A2C7-E31699C61C47}" presName="rootText" presStyleLbl="node1" presStyleIdx="0" presStyleCnt="1"/>
      <dgm:spPr/>
      <dgm:t>
        <a:bodyPr/>
        <a:lstStyle/>
        <a:p>
          <a:endParaRPr lang="en-US"/>
        </a:p>
      </dgm:t>
    </dgm:pt>
    <dgm:pt modelId="{DC7EA7C1-525D-40BE-A280-25DF3E141B45}" type="pres">
      <dgm:prSet presAssocID="{4883DE0A-9353-4833-A2C7-E31699C61C47}" presName="rootConnector" presStyleLbl="node1" presStyleIdx="0" presStyleCnt="1"/>
      <dgm:spPr/>
      <dgm:t>
        <a:bodyPr/>
        <a:lstStyle/>
        <a:p>
          <a:endParaRPr lang="en-US"/>
        </a:p>
      </dgm:t>
    </dgm:pt>
    <dgm:pt modelId="{23203717-4625-4B26-98A3-0F36D57C0730}" type="pres">
      <dgm:prSet presAssocID="{4883DE0A-9353-4833-A2C7-E31699C61C47}" presName="childShape" presStyleCnt="0"/>
      <dgm:spPr/>
    </dgm:pt>
    <dgm:pt modelId="{87BE7BC2-E4D9-4A4D-9302-654AF3313D66}" type="pres">
      <dgm:prSet presAssocID="{2D42CC09-D818-4785-BFE4-4DCB42CB45BD}" presName="Name13" presStyleLbl="parChTrans1D2" presStyleIdx="0" presStyleCnt="2"/>
      <dgm:spPr/>
      <dgm:t>
        <a:bodyPr/>
        <a:lstStyle/>
        <a:p>
          <a:endParaRPr lang="en-US"/>
        </a:p>
      </dgm:t>
    </dgm:pt>
    <dgm:pt modelId="{BBFA8FAF-5B24-4274-BA46-E0C2509B58F6}" type="pres">
      <dgm:prSet presAssocID="{10A9F704-256E-462A-9AB3-3C39381FB29F}" presName="childText" presStyleLbl="bgAcc1" presStyleIdx="0" presStyleCnt="2">
        <dgm:presLayoutVars>
          <dgm:bulletEnabled val="1"/>
        </dgm:presLayoutVars>
      </dgm:prSet>
      <dgm:spPr/>
      <dgm:t>
        <a:bodyPr/>
        <a:lstStyle/>
        <a:p>
          <a:endParaRPr lang="en-US"/>
        </a:p>
      </dgm:t>
    </dgm:pt>
    <dgm:pt modelId="{34FBAF90-0882-4B7B-A8E0-C4E0452F3A37}" type="pres">
      <dgm:prSet presAssocID="{E70809DD-5A39-419C-A376-E44A7008DD02}" presName="Name13" presStyleLbl="parChTrans1D2" presStyleIdx="1" presStyleCnt="2"/>
      <dgm:spPr/>
      <dgm:t>
        <a:bodyPr/>
        <a:lstStyle/>
        <a:p>
          <a:endParaRPr lang="en-US"/>
        </a:p>
      </dgm:t>
    </dgm:pt>
    <dgm:pt modelId="{68F54FBF-E3D2-4D67-8058-A525D1D5B8E0}" type="pres">
      <dgm:prSet presAssocID="{F36D9C2C-93C4-4FA8-92D0-85AE5B4E01AC}" presName="childText" presStyleLbl="bgAcc1" presStyleIdx="1" presStyleCnt="2">
        <dgm:presLayoutVars>
          <dgm:bulletEnabled val="1"/>
        </dgm:presLayoutVars>
      </dgm:prSet>
      <dgm:spPr/>
      <dgm:t>
        <a:bodyPr/>
        <a:lstStyle/>
        <a:p>
          <a:endParaRPr lang="en-US"/>
        </a:p>
      </dgm:t>
    </dgm:pt>
  </dgm:ptLst>
  <dgm:cxnLst>
    <dgm:cxn modelId="{99BF6A48-CB96-475F-95C9-5E600F8BC53E}" type="presOf" srcId="{7958EE4E-3EF3-4164-AA17-4B407EB69E92}" destId="{10CCC920-4D6B-41F5-8CC4-FC166E019B07}" srcOrd="0" destOrd="0" presId="urn:microsoft.com/office/officeart/2005/8/layout/hierarchy3"/>
    <dgm:cxn modelId="{4785C101-13A1-4F47-B76F-B60009FDD6EC}" type="presOf" srcId="{4883DE0A-9353-4833-A2C7-E31699C61C47}" destId="{DC7EA7C1-525D-40BE-A280-25DF3E141B45}" srcOrd="1" destOrd="0" presId="urn:microsoft.com/office/officeart/2005/8/layout/hierarchy3"/>
    <dgm:cxn modelId="{289E98B2-5679-48A8-A62D-7E15E9A56744}" type="presOf" srcId="{2D42CC09-D818-4785-BFE4-4DCB42CB45BD}" destId="{87BE7BC2-E4D9-4A4D-9302-654AF3313D66}" srcOrd="0" destOrd="0" presId="urn:microsoft.com/office/officeart/2005/8/layout/hierarchy3"/>
    <dgm:cxn modelId="{D1722A71-9123-4FFD-B712-CD636C26534E}" srcId="{4883DE0A-9353-4833-A2C7-E31699C61C47}" destId="{F36D9C2C-93C4-4FA8-92D0-85AE5B4E01AC}" srcOrd="1" destOrd="0" parTransId="{E70809DD-5A39-419C-A376-E44A7008DD02}" sibTransId="{B9D68336-ED1F-49B6-8EEA-8F3F40FED95D}"/>
    <dgm:cxn modelId="{0B8D046D-3BE4-4EA1-BA5E-96DBCB5A9B70}" type="presOf" srcId="{F36D9C2C-93C4-4FA8-92D0-85AE5B4E01AC}" destId="{68F54FBF-E3D2-4D67-8058-A525D1D5B8E0}" srcOrd="0" destOrd="0" presId="urn:microsoft.com/office/officeart/2005/8/layout/hierarchy3"/>
    <dgm:cxn modelId="{E4142477-E1CC-4770-9080-D2637C6C9B13}" type="presOf" srcId="{E70809DD-5A39-419C-A376-E44A7008DD02}" destId="{34FBAF90-0882-4B7B-A8E0-C4E0452F3A37}" srcOrd="0" destOrd="0" presId="urn:microsoft.com/office/officeart/2005/8/layout/hierarchy3"/>
    <dgm:cxn modelId="{6DC201FB-7246-4BDF-B657-514CA8ED1B98}" srcId="{4883DE0A-9353-4833-A2C7-E31699C61C47}" destId="{10A9F704-256E-462A-9AB3-3C39381FB29F}" srcOrd="0" destOrd="0" parTransId="{2D42CC09-D818-4785-BFE4-4DCB42CB45BD}" sibTransId="{78EDD8E4-2510-41C5-A9A3-41D826434702}"/>
    <dgm:cxn modelId="{B6B3F9C1-9D1E-4AED-BF5C-60CAB9E7790D}" type="presOf" srcId="{10A9F704-256E-462A-9AB3-3C39381FB29F}" destId="{BBFA8FAF-5B24-4274-BA46-E0C2509B58F6}" srcOrd="0" destOrd="0" presId="urn:microsoft.com/office/officeart/2005/8/layout/hierarchy3"/>
    <dgm:cxn modelId="{E08326D8-C80A-4A73-98FE-AC0C7D1553B8}" srcId="{7958EE4E-3EF3-4164-AA17-4B407EB69E92}" destId="{4883DE0A-9353-4833-A2C7-E31699C61C47}" srcOrd="0" destOrd="0" parTransId="{77C0E3C4-61C2-4DAA-AB61-5A921FFE599D}" sibTransId="{481A79F1-DEDC-4CCB-AC69-8AAC5E548A84}"/>
    <dgm:cxn modelId="{6D2D11F9-55FB-433F-96F7-0395225E8005}" type="presOf" srcId="{4883DE0A-9353-4833-A2C7-E31699C61C47}" destId="{3970DA28-9B5E-4499-A819-8F9E58D2C5B6}" srcOrd="0" destOrd="0" presId="urn:microsoft.com/office/officeart/2005/8/layout/hierarchy3"/>
    <dgm:cxn modelId="{51DC50AD-BD41-48D8-950A-514735C9A0B2}" type="presParOf" srcId="{10CCC920-4D6B-41F5-8CC4-FC166E019B07}" destId="{6D888E4F-CA51-423A-81B7-C96688E344A4}" srcOrd="0" destOrd="0" presId="urn:microsoft.com/office/officeart/2005/8/layout/hierarchy3"/>
    <dgm:cxn modelId="{A6AAE30B-B675-4108-9518-3599BFB3FDE4}" type="presParOf" srcId="{6D888E4F-CA51-423A-81B7-C96688E344A4}" destId="{21102071-DB58-4056-84F6-87C92F6175FD}" srcOrd="0" destOrd="0" presId="urn:microsoft.com/office/officeart/2005/8/layout/hierarchy3"/>
    <dgm:cxn modelId="{CC2E6180-DA9C-4744-BBDD-2277EF5FDA86}" type="presParOf" srcId="{21102071-DB58-4056-84F6-87C92F6175FD}" destId="{3970DA28-9B5E-4499-A819-8F9E58D2C5B6}" srcOrd="0" destOrd="0" presId="urn:microsoft.com/office/officeart/2005/8/layout/hierarchy3"/>
    <dgm:cxn modelId="{85C2BF19-9C03-4E23-BC34-0EA2D4A4B4BF}" type="presParOf" srcId="{21102071-DB58-4056-84F6-87C92F6175FD}" destId="{DC7EA7C1-525D-40BE-A280-25DF3E141B45}" srcOrd="1" destOrd="0" presId="urn:microsoft.com/office/officeart/2005/8/layout/hierarchy3"/>
    <dgm:cxn modelId="{6910E398-5C9D-427A-B667-1F19CA51C96C}" type="presParOf" srcId="{6D888E4F-CA51-423A-81B7-C96688E344A4}" destId="{23203717-4625-4B26-98A3-0F36D57C0730}" srcOrd="1" destOrd="0" presId="urn:microsoft.com/office/officeart/2005/8/layout/hierarchy3"/>
    <dgm:cxn modelId="{C3F00C92-08DF-4D41-AEDE-CE96DDB85EF9}" type="presParOf" srcId="{23203717-4625-4B26-98A3-0F36D57C0730}" destId="{87BE7BC2-E4D9-4A4D-9302-654AF3313D66}" srcOrd="0" destOrd="0" presId="urn:microsoft.com/office/officeart/2005/8/layout/hierarchy3"/>
    <dgm:cxn modelId="{9D13888B-3F29-4958-8999-5E3275B4C06A}" type="presParOf" srcId="{23203717-4625-4B26-98A3-0F36D57C0730}" destId="{BBFA8FAF-5B24-4274-BA46-E0C2509B58F6}" srcOrd="1" destOrd="0" presId="urn:microsoft.com/office/officeart/2005/8/layout/hierarchy3"/>
    <dgm:cxn modelId="{3B25FE5B-DAC6-4F5D-8291-D32A0F9FF2F4}" type="presParOf" srcId="{23203717-4625-4B26-98A3-0F36D57C0730}" destId="{34FBAF90-0882-4B7B-A8E0-C4E0452F3A37}" srcOrd="2" destOrd="0" presId="urn:microsoft.com/office/officeart/2005/8/layout/hierarchy3"/>
    <dgm:cxn modelId="{95D84C29-E35B-4DAD-9C00-4A32FC39462D}" type="presParOf" srcId="{23203717-4625-4B26-98A3-0F36D57C0730}" destId="{68F54FBF-E3D2-4D67-8058-A525D1D5B8E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25F2430-ECFC-4285-9CE9-EB154C95997B}"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s-ES"/>
        </a:p>
      </dgm:t>
    </dgm:pt>
    <dgm:pt modelId="{81D12C66-277E-4C5E-9A64-1CADA260878C}">
      <dgm:prSet/>
      <dgm:spPr/>
      <dgm:t>
        <a:bodyPr/>
        <a:lstStyle/>
        <a:p>
          <a:pPr rtl="0"/>
          <a:r>
            <a:rPr lang="es-ES" smtClean="0"/>
            <a:t>Función resarcitoria.</a:t>
          </a:r>
          <a:endParaRPr lang="es-ES"/>
        </a:p>
      </dgm:t>
    </dgm:pt>
    <dgm:pt modelId="{6D7850D9-F5C3-4338-BF62-424C36307DC8}" type="parTrans" cxnId="{15FDAB00-8F1B-4C28-94C9-6A83F4188116}">
      <dgm:prSet/>
      <dgm:spPr/>
      <dgm:t>
        <a:bodyPr/>
        <a:lstStyle/>
        <a:p>
          <a:endParaRPr lang="es-ES"/>
        </a:p>
      </dgm:t>
    </dgm:pt>
    <dgm:pt modelId="{54547703-D4DA-4F34-BBA9-72A57FCB2B47}" type="sibTrans" cxnId="{15FDAB00-8F1B-4C28-94C9-6A83F4188116}">
      <dgm:prSet/>
      <dgm:spPr/>
      <dgm:t>
        <a:bodyPr/>
        <a:lstStyle/>
        <a:p>
          <a:endParaRPr lang="es-ES"/>
        </a:p>
      </dgm:t>
    </dgm:pt>
    <dgm:pt modelId="{1E3241A9-EEBC-450A-84A6-1501F1F49D33}">
      <dgm:prSet/>
      <dgm:spPr/>
      <dgm:t>
        <a:bodyPr/>
        <a:lstStyle/>
        <a:p>
          <a:pPr rtl="0"/>
          <a:r>
            <a:rPr lang="es-ES" smtClean="0"/>
            <a:t>Inviolabilidad de la persona humana (art. 51 CCCN).</a:t>
          </a:r>
          <a:endParaRPr lang="es-ES"/>
        </a:p>
      </dgm:t>
    </dgm:pt>
    <dgm:pt modelId="{C04B1163-66FD-41D3-AB54-E7EB9505C2A2}" type="parTrans" cxnId="{49FC918F-0869-469F-B937-3E1025B4C42F}">
      <dgm:prSet/>
      <dgm:spPr/>
      <dgm:t>
        <a:bodyPr/>
        <a:lstStyle/>
        <a:p>
          <a:endParaRPr lang="es-ES"/>
        </a:p>
      </dgm:t>
    </dgm:pt>
    <dgm:pt modelId="{D591B827-B77D-4715-9E20-7B1B5FD43E00}" type="sibTrans" cxnId="{49FC918F-0869-469F-B937-3E1025B4C42F}">
      <dgm:prSet/>
      <dgm:spPr/>
      <dgm:t>
        <a:bodyPr/>
        <a:lstStyle/>
        <a:p>
          <a:endParaRPr lang="es-ES"/>
        </a:p>
      </dgm:t>
    </dgm:pt>
    <dgm:pt modelId="{1ACD35A5-FD69-4A81-8963-EEF4E094EDCD}">
      <dgm:prSet/>
      <dgm:spPr/>
      <dgm:t>
        <a:bodyPr/>
        <a:lstStyle/>
        <a:p>
          <a:pPr rtl="0"/>
          <a:r>
            <a:rPr lang="es-ES" smtClean="0"/>
            <a:t>Reparación plena (art. 1740 CCCN).</a:t>
          </a:r>
          <a:endParaRPr lang="es-ES"/>
        </a:p>
      </dgm:t>
    </dgm:pt>
    <dgm:pt modelId="{0BE8BF31-0F6A-4CEB-9741-45F57896AF77}" type="parTrans" cxnId="{C35ADAF0-56A8-4230-A8FE-3411D7737EC5}">
      <dgm:prSet/>
      <dgm:spPr/>
      <dgm:t>
        <a:bodyPr/>
        <a:lstStyle/>
        <a:p>
          <a:endParaRPr lang="es-ES"/>
        </a:p>
      </dgm:t>
    </dgm:pt>
    <dgm:pt modelId="{A4C83713-BC74-4BDE-8A4C-CD111549C4AC}" type="sibTrans" cxnId="{C35ADAF0-56A8-4230-A8FE-3411D7737EC5}">
      <dgm:prSet/>
      <dgm:spPr/>
      <dgm:t>
        <a:bodyPr/>
        <a:lstStyle/>
        <a:p>
          <a:endParaRPr lang="es-ES"/>
        </a:p>
      </dgm:t>
    </dgm:pt>
    <dgm:pt modelId="{1C707FBC-DEEB-4D98-A209-FC2B374C4562}">
      <dgm:prSet/>
      <dgm:spPr/>
      <dgm:t>
        <a:bodyPr/>
        <a:lstStyle/>
        <a:p>
          <a:pPr rtl="0"/>
          <a:r>
            <a:rPr lang="es-ES" smtClean="0"/>
            <a:t>Enriquecimiento sin causa.</a:t>
          </a:r>
          <a:endParaRPr lang="es-ES"/>
        </a:p>
      </dgm:t>
    </dgm:pt>
    <dgm:pt modelId="{576D329F-B3D1-400F-8ECD-1A50D5754237}" type="parTrans" cxnId="{272155A9-C907-4AB9-8EE2-508943C1129F}">
      <dgm:prSet/>
      <dgm:spPr/>
      <dgm:t>
        <a:bodyPr/>
        <a:lstStyle/>
        <a:p>
          <a:endParaRPr lang="es-ES"/>
        </a:p>
      </dgm:t>
    </dgm:pt>
    <dgm:pt modelId="{FB6BD225-0827-429B-A957-DB0B2C9A38A3}" type="sibTrans" cxnId="{272155A9-C907-4AB9-8EE2-508943C1129F}">
      <dgm:prSet/>
      <dgm:spPr/>
      <dgm:t>
        <a:bodyPr/>
        <a:lstStyle/>
        <a:p>
          <a:endParaRPr lang="es-ES"/>
        </a:p>
      </dgm:t>
    </dgm:pt>
    <dgm:pt modelId="{43319A8F-D11C-489C-832F-8CB5D22FD9E4}" type="pres">
      <dgm:prSet presAssocID="{225F2430-ECFC-4285-9CE9-EB154C95997B}" presName="Name0" presStyleCnt="0">
        <dgm:presLayoutVars>
          <dgm:chMax val="7"/>
          <dgm:chPref val="7"/>
          <dgm:dir/>
        </dgm:presLayoutVars>
      </dgm:prSet>
      <dgm:spPr/>
      <dgm:t>
        <a:bodyPr/>
        <a:lstStyle/>
        <a:p>
          <a:endParaRPr lang="es-ES"/>
        </a:p>
      </dgm:t>
    </dgm:pt>
    <dgm:pt modelId="{9A054008-DABA-4475-BE2D-0E8A623F6676}" type="pres">
      <dgm:prSet presAssocID="{225F2430-ECFC-4285-9CE9-EB154C95997B}" presName="Name1" presStyleCnt="0"/>
      <dgm:spPr/>
    </dgm:pt>
    <dgm:pt modelId="{45EEA3A3-5399-49D0-814D-FFD531F1E992}" type="pres">
      <dgm:prSet presAssocID="{225F2430-ECFC-4285-9CE9-EB154C95997B}" presName="cycle" presStyleCnt="0"/>
      <dgm:spPr/>
    </dgm:pt>
    <dgm:pt modelId="{9F0C62E0-B514-457C-A7CD-8910ACF04C43}" type="pres">
      <dgm:prSet presAssocID="{225F2430-ECFC-4285-9CE9-EB154C95997B}" presName="srcNode" presStyleLbl="node1" presStyleIdx="0" presStyleCnt="4"/>
      <dgm:spPr/>
    </dgm:pt>
    <dgm:pt modelId="{D86668A5-3393-4966-9B4F-E783F56EF8AF}" type="pres">
      <dgm:prSet presAssocID="{225F2430-ECFC-4285-9CE9-EB154C95997B}" presName="conn" presStyleLbl="parChTrans1D2" presStyleIdx="0" presStyleCnt="1"/>
      <dgm:spPr/>
      <dgm:t>
        <a:bodyPr/>
        <a:lstStyle/>
        <a:p>
          <a:endParaRPr lang="es-ES"/>
        </a:p>
      </dgm:t>
    </dgm:pt>
    <dgm:pt modelId="{61B47E58-CF53-4C5E-AB93-995FC4E33264}" type="pres">
      <dgm:prSet presAssocID="{225F2430-ECFC-4285-9CE9-EB154C95997B}" presName="extraNode" presStyleLbl="node1" presStyleIdx="0" presStyleCnt="4"/>
      <dgm:spPr/>
    </dgm:pt>
    <dgm:pt modelId="{A665C6A1-5E3B-450A-87F1-37FDB20FF1F6}" type="pres">
      <dgm:prSet presAssocID="{225F2430-ECFC-4285-9CE9-EB154C95997B}" presName="dstNode" presStyleLbl="node1" presStyleIdx="0" presStyleCnt="4"/>
      <dgm:spPr/>
    </dgm:pt>
    <dgm:pt modelId="{66522E7F-98D8-419F-A853-542F23CE97C0}" type="pres">
      <dgm:prSet presAssocID="{81D12C66-277E-4C5E-9A64-1CADA260878C}" presName="text_1" presStyleLbl="node1" presStyleIdx="0" presStyleCnt="4">
        <dgm:presLayoutVars>
          <dgm:bulletEnabled val="1"/>
        </dgm:presLayoutVars>
      </dgm:prSet>
      <dgm:spPr/>
      <dgm:t>
        <a:bodyPr/>
        <a:lstStyle/>
        <a:p>
          <a:endParaRPr lang="es-ES"/>
        </a:p>
      </dgm:t>
    </dgm:pt>
    <dgm:pt modelId="{93880CAC-07BB-44D8-9E0D-CF90D9020B06}" type="pres">
      <dgm:prSet presAssocID="{81D12C66-277E-4C5E-9A64-1CADA260878C}" presName="accent_1" presStyleCnt="0"/>
      <dgm:spPr/>
    </dgm:pt>
    <dgm:pt modelId="{80EFE981-B6D3-456A-A803-B773D6BA45FE}" type="pres">
      <dgm:prSet presAssocID="{81D12C66-277E-4C5E-9A64-1CADA260878C}" presName="accentRepeatNode" presStyleLbl="solidFgAcc1" presStyleIdx="0" presStyleCnt="4"/>
      <dgm:spPr/>
    </dgm:pt>
    <dgm:pt modelId="{E2B520FC-23ED-4B0E-8638-6FFD9E0F449C}" type="pres">
      <dgm:prSet presAssocID="{1E3241A9-EEBC-450A-84A6-1501F1F49D33}" presName="text_2" presStyleLbl="node1" presStyleIdx="1" presStyleCnt="4">
        <dgm:presLayoutVars>
          <dgm:bulletEnabled val="1"/>
        </dgm:presLayoutVars>
      </dgm:prSet>
      <dgm:spPr/>
      <dgm:t>
        <a:bodyPr/>
        <a:lstStyle/>
        <a:p>
          <a:endParaRPr lang="es-ES"/>
        </a:p>
      </dgm:t>
    </dgm:pt>
    <dgm:pt modelId="{2C4630FC-6138-4A7A-8955-6B3B5C7AAD4F}" type="pres">
      <dgm:prSet presAssocID="{1E3241A9-EEBC-450A-84A6-1501F1F49D33}" presName="accent_2" presStyleCnt="0"/>
      <dgm:spPr/>
    </dgm:pt>
    <dgm:pt modelId="{ADA64AF3-271C-49FA-BF49-84C1C9225D1E}" type="pres">
      <dgm:prSet presAssocID="{1E3241A9-EEBC-450A-84A6-1501F1F49D33}" presName="accentRepeatNode" presStyleLbl="solidFgAcc1" presStyleIdx="1" presStyleCnt="4"/>
      <dgm:spPr/>
    </dgm:pt>
    <dgm:pt modelId="{47AEFDEF-7DD6-4701-A701-885587943BE8}" type="pres">
      <dgm:prSet presAssocID="{1ACD35A5-FD69-4A81-8963-EEF4E094EDCD}" presName="text_3" presStyleLbl="node1" presStyleIdx="2" presStyleCnt="4">
        <dgm:presLayoutVars>
          <dgm:bulletEnabled val="1"/>
        </dgm:presLayoutVars>
      </dgm:prSet>
      <dgm:spPr/>
      <dgm:t>
        <a:bodyPr/>
        <a:lstStyle/>
        <a:p>
          <a:endParaRPr lang="es-ES"/>
        </a:p>
      </dgm:t>
    </dgm:pt>
    <dgm:pt modelId="{B5DA28DE-FD7F-43FE-92E2-0525ED93197C}" type="pres">
      <dgm:prSet presAssocID="{1ACD35A5-FD69-4A81-8963-EEF4E094EDCD}" presName="accent_3" presStyleCnt="0"/>
      <dgm:spPr/>
    </dgm:pt>
    <dgm:pt modelId="{AEE09147-AD15-45EB-9134-82705D8AA967}" type="pres">
      <dgm:prSet presAssocID="{1ACD35A5-FD69-4A81-8963-EEF4E094EDCD}" presName="accentRepeatNode" presStyleLbl="solidFgAcc1" presStyleIdx="2" presStyleCnt="4"/>
      <dgm:spPr/>
    </dgm:pt>
    <dgm:pt modelId="{E4AECC03-B1CE-46C9-A8BF-26E0CF1698C5}" type="pres">
      <dgm:prSet presAssocID="{1C707FBC-DEEB-4D98-A209-FC2B374C4562}" presName="text_4" presStyleLbl="node1" presStyleIdx="3" presStyleCnt="4">
        <dgm:presLayoutVars>
          <dgm:bulletEnabled val="1"/>
        </dgm:presLayoutVars>
      </dgm:prSet>
      <dgm:spPr/>
      <dgm:t>
        <a:bodyPr/>
        <a:lstStyle/>
        <a:p>
          <a:endParaRPr lang="es-ES"/>
        </a:p>
      </dgm:t>
    </dgm:pt>
    <dgm:pt modelId="{CA123F8C-DF08-4BEF-A487-67F43E007EC5}" type="pres">
      <dgm:prSet presAssocID="{1C707FBC-DEEB-4D98-A209-FC2B374C4562}" presName="accent_4" presStyleCnt="0"/>
      <dgm:spPr/>
    </dgm:pt>
    <dgm:pt modelId="{D48C8C2B-BD29-4C56-B88D-B9A9053A3825}" type="pres">
      <dgm:prSet presAssocID="{1C707FBC-DEEB-4D98-A209-FC2B374C4562}" presName="accentRepeatNode" presStyleLbl="solidFgAcc1" presStyleIdx="3" presStyleCnt="4"/>
      <dgm:spPr/>
    </dgm:pt>
  </dgm:ptLst>
  <dgm:cxnLst>
    <dgm:cxn modelId="{49FC918F-0869-469F-B937-3E1025B4C42F}" srcId="{225F2430-ECFC-4285-9CE9-EB154C95997B}" destId="{1E3241A9-EEBC-450A-84A6-1501F1F49D33}" srcOrd="1" destOrd="0" parTransId="{C04B1163-66FD-41D3-AB54-E7EB9505C2A2}" sibTransId="{D591B827-B77D-4715-9E20-7B1B5FD43E00}"/>
    <dgm:cxn modelId="{9D14519B-3895-4DCC-80E5-C138AC87EC87}" type="presOf" srcId="{1ACD35A5-FD69-4A81-8963-EEF4E094EDCD}" destId="{47AEFDEF-7DD6-4701-A701-885587943BE8}" srcOrd="0" destOrd="0" presId="urn:microsoft.com/office/officeart/2008/layout/VerticalCurvedList"/>
    <dgm:cxn modelId="{D09A4F22-7B5D-4D35-814F-F1514737BAB1}" type="presOf" srcId="{1C707FBC-DEEB-4D98-A209-FC2B374C4562}" destId="{E4AECC03-B1CE-46C9-A8BF-26E0CF1698C5}" srcOrd="0" destOrd="0" presId="urn:microsoft.com/office/officeart/2008/layout/VerticalCurvedList"/>
    <dgm:cxn modelId="{7E079338-DFE3-432F-83F7-5180DC5A8837}" type="presOf" srcId="{81D12C66-277E-4C5E-9A64-1CADA260878C}" destId="{66522E7F-98D8-419F-A853-542F23CE97C0}" srcOrd="0" destOrd="0" presId="urn:microsoft.com/office/officeart/2008/layout/VerticalCurvedList"/>
    <dgm:cxn modelId="{272155A9-C907-4AB9-8EE2-508943C1129F}" srcId="{225F2430-ECFC-4285-9CE9-EB154C95997B}" destId="{1C707FBC-DEEB-4D98-A209-FC2B374C4562}" srcOrd="3" destOrd="0" parTransId="{576D329F-B3D1-400F-8ECD-1A50D5754237}" sibTransId="{FB6BD225-0827-429B-A957-DB0B2C9A38A3}"/>
    <dgm:cxn modelId="{15FDAB00-8F1B-4C28-94C9-6A83F4188116}" srcId="{225F2430-ECFC-4285-9CE9-EB154C95997B}" destId="{81D12C66-277E-4C5E-9A64-1CADA260878C}" srcOrd="0" destOrd="0" parTransId="{6D7850D9-F5C3-4338-BF62-424C36307DC8}" sibTransId="{54547703-D4DA-4F34-BBA9-72A57FCB2B47}"/>
    <dgm:cxn modelId="{045E50C6-52D2-453B-89EF-11E0DA8C2BAD}" type="presOf" srcId="{1E3241A9-EEBC-450A-84A6-1501F1F49D33}" destId="{E2B520FC-23ED-4B0E-8638-6FFD9E0F449C}" srcOrd="0" destOrd="0" presId="urn:microsoft.com/office/officeart/2008/layout/VerticalCurvedList"/>
    <dgm:cxn modelId="{C35ADAF0-56A8-4230-A8FE-3411D7737EC5}" srcId="{225F2430-ECFC-4285-9CE9-EB154C95997B}" destId="{1ACD35A5-FD69-4A81-8963-EEF4E094EDCD}" srcOrd="2" destOrd="0" parTransId="{0BE8BF31-0F6A-4CEB-9741-45F57896AF77}" sibTransId="{A4C83713-BC74-4BDE-8A4C-CD111549C4AC}"/>
    <dgm:cxn modelId="{69F611A3-8D72-4D1A-AC89-4AA8D7C0639A}" type="presOf" srcId="{225F2430-ECFC-4285-9CE9-EB154C95997B}" destId="{43319A8F-D11C-489C-832F-8CB5D22FD9E4}" srcOrd="0" destOrd="0" presId="urn:microsoft.com/office/officeart/2008/layout/VerticalCurvedList"/>
    <dgm:cxn modelId="{CF2A27BD-1869-441E-B825-3969981E47BA}" type="presOf" srcId="{54547703-D4DA-4F34-BBA9-72A57FCB2B47}" destId="{D86668A5-3393-4966-9B4F-E783F56EF8AF}" srcOrd="0" destOrd="0" presId="urn:microsoft.com/office/officeart/2008/layout/VerticalCurvedList"/>
    <dgm:cxn modelId="{B12DAA9B-2B83-44F3-BD7A-659D96B8DF89}" type="presParOf" srcId="{43319A8F-D11C-489C-832F-8CB5D22FD9E4}" destId="{9A054008-DABA-4475-BE2D-0E8A623F6676}" srcOrd="0" destOrd="0" presId="urn:microsoft.com/office/officeart/2008/layout/VerticalCurvedList"/>
    <dgm:cxn modelId="{A91FD513-A70A-4313-BBBB-2CE1A9F283F5}" type="presParOf" srcId="{9A054008-DABA-4475-BE2D-0E8A623F6676}" destId="{45EEA3A3-5399-49D0-814D-FFD531F1E992}" srcOrd="0" destOrd="0" presId="urn:microsoft.com/office/officeart/2008/layout/VerticalCurvedList"/>
    <dgm:cxn modelId="{F74F722C-9F4D-4426-AFD8-8E12173492C1}" type="presParOf" srcId="{45EEA3A3-5399-49D0-814D-FFD531F1E992}" destId="{9F0C62E0-B514-457C-A7CD-8910ACF04C43}" srcOrd="0" destOrd="0" presId="urn:microsoft.com/office/officeart/2008/layout/VerticalCurvedList"/>
    <dgm:cxn modelId="{B1EBF7B9-401C-48D8-9C35-A6A7384F9B67}" type="presParOf" srcId="{45EEA3A3-5399-49D0-814D-FFD531F1E992}" destId="{D86668A5-3393-4966-9B4F-E783F56EF8AF}" srcOrd="1" destOrd="0" presId="urn:microsoft.com/office/officeart/2008/layout/VerticalCurvedList"/>
    <dgm:cxn modelId="{62D8A7A0-0CDB-4518-990A-EC9B3B5EE041}" type="presParOf" srcId="{45EEA3A3-5399-49D0-814D-FFD531F1E992}" destId="{61B47E58-CF53-4C5E-AB93-995FC4E33264}" srcOrd="2" destOrd="0" presId="urn:microsoft.com/office/officeart/2008/layout/VerticalCurvedList"/>
    <dgm:cxn modelId="{4EFE26F3-74AC-41A4-A30E-BE06D1E6FF2B}" type="presParOf" srcId="{45EEA3A3-5399-49D0-814D-FFD531F1E992}" destId="{A665C6A1-5E3B-450A-87F1-37FDB20FF1F6}" srcOrd="3" destOrd="0" presId="urn:microsoft.com/office/officeart/2008/layout/VerticalCurvedList"/>
    <dgm:cxn modelId="{2D961DBF-5370-4473-A71D-7AB45D39B967}" type="presParOf" srcId="{9A054008-DABA-4475-BE2D-0E8A623F6676}" destId="{66522E7F-98D8-419F-A853-542F23CE97C0}" srcOrd="1" destOrd="0" presId="urn:microsoft.com/office/officeart/2008/layout/VerticalCurvedList"/>
    <dgm:cxn modelId="{650C86D5-B305-4E4A-98E2-4086EFC3FDD7}" type="presParOf" srcId="{9A054008-DABA-4475-BE2D-0E8A623F6676}" destId="{93880CAC-07BB-44D8-9E0D-CF90D9020B06}" srcOrd="2" destOrd="0" presId="urn:microsoft.com/office/officeart/2008/layout/VerticalCurvedList"/>
    <dgm:cxn modelId="{977EB583-3282-4DA2-94D1-A4A3AAED7DFF}" type="presParOf" srcId="{93880CAC-07BB-44D8-9E0D-CF90D9020B06}" destId="{80EFE981-B6D3-456A-A803-B773D6BA45FE}" srcOrd="0" destOrd="0" presId="urn:microsoft.com/office/officeart/2008/layout/VerticalCurvedList"/>
    <dgm:cxn modelId="{F8E0D047-2222-4C05-A68E-ECF30BDE6684}" type="presParOf" srcId="{9A054008-DABA-4475-BE2D-0E8A623F6676}" destId="{E2B520FC-23ED-4B0E-8638-6FFD9E0F449C}" srcOrd="3" destOrd="0" presId="urn:microsoft.com/office/officeart/2008/layout/VerticalCurvedList"/>
    <dgm:cxn modelId="{FD7A1074-AEA2-4799-A667-D73764C455FB}" type="presParOf" srcId="{9A054008-DABA-4475-BE2D-0E8A623F6676}" destId="{2C4630FC-6138-4A7A-8955-6B3B5C7AAD4F}" srcOrd="4" destOrd="0" presId="urn:microsoft.com/office/officeart/2008/layout/VerticalCurvedList"/>
    <dgm:cxn modelId="{8CAE3715-0F84-41B5-A066-758C3EC5522E}" type="presParOf" srcId="{2C4630FC-6138-4A7A-8955-6B3B5C7AAD4F}" destId="{ADA64AF3-271C-49FA-BF49-84C1C9225D1E}" srcOrd="0" destOrd="0" presId="urn:microsoft.com/office/officeart/2008/layout/VerticalCurvedList"/>
    <dgm:cxn modelId="{CF227F0E-886C-40C9-A4B5-0DB57FB6FCA8}" type="presParOf" srcId="{9A054008-DABA-4475-BE2D-0E8A623F6676}" destId="{47AEFDEF-7DD6-4701-A701-885587943BE8}" srcOrd="5" destOrd="0" presId="urn:microsoft.com/office/officeart/2008/layout/VerticalCurvedList"/>
    <dgm:cxn modelId="{FB4D9C05-6C95-47AE-BB22-597F753CA7FF}" type="presParOf" srcId="{9A054008-DABA-4475-BE2D-0E8A623F6676}" destId="{B5DA28DE-FD7F-43FE-92E2-0525ED93197C}" srcOrd="6" destOrd="0" presId="urn:microsoft.com/office/officeart/2008/layout/VerticalCurvedList"/>
    <dgm:cxn modelId="{3C1E3ADE-5B0C-45F5-837E-D90995C00149}" type="presParOf" srcId="{B5DA28DE-FD7F-43FE-92E2-0525ED93197C}" destId="{AEE09147-AD15-45EB-9134-82705D8AA967}" srcOrd="0" destOrd="0" presId="urn:microsoft.com/office/officeart/2008/layout/VerticalCurvedList"/>
    <dgm:cxn modelId="{B364F004-DF6E-4048-9A6C-8E8CFE9CF157}" type="presParOf" srcId="{9A054008-DABA-4475-BE2D-0E8A623F6676}" destId="{E4AECC03-B1CE-46C9-A8BF-26E0CF1698C5}" srcOrd="7" destOrd="0" presId="urn:microsoft.com/office/officeart/2008/layout/VerticalCurvedList"/>
    <dgm:cxn modelId="{BDCE379F-177D-40A2-9542-53C4459FF2DC}" type="presParOf" srcId="{9A054008-DABA-4475-BE2D-0E8A623F6676}" destId="{CA123F8C-DF08-4BEF-A487-67F43E007EC5}" srcOrd="8" destOrd="0" presId="urn:microsoft.com/office/officeart/2008/layout/VerticalCurvedList"/>
    <dgm:cxn modelId="{DBBC8301-F966-4266-BE50-3821C0C097CC}" type="presParOf" srcId="{CA123F8C-DF08-4BEF-A487-67F43E007EC5}" destId="{D48C8C2B-BD29-4C56-B88D-B9A9053A38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550EE22-9733-4E56-9D45-3343D5DED67F}" type="doc">
      <dgm:prSet loTypeId="urn:microsoft.com/office/officeart/2005/8/layout/hierarchy2" loCatId="hierarchy" qsTypeId="urn:microsoft.com/office/officeart/2005/8/quickstyle/simple1" qsCatId="simple" csTypeId="urn:microsoft.com/office/officeart/2005/8/colors/accent3_1" csCatId="accent3" phldr="1"/>
      <dgm:spPr/>
      <dgm:t>
        <a:bodyPr/>
        <a:lstStyle/>
        <a:p>
          <a:endParaRPr lang="es-ES"/>
        </a:p>
      </dgm:t>
    </dgm:pt>
    <dgm:pt modelId="{AB9986D3-7CCC-4ACB-A434-5C0B811AD1BD}">
      <dgm:prSet phldrT="[Texto]" custT="1"/>
      <dgm:spPr/>
      <dgm:t>
        <a:bodyPr/>
        <a:lstStyle/>
        <a:p>
          <a:r>
            <a:rPr lang="es-ES" sz="4000" b="1" dirty="0" smtClean="0"/>
            <a:t>Incapacidad</a:t>
          </a:r>
          <a:endParaRPr lang="es-ES" sz="4000" b="1" dirty="0"/>
        </a:p>
      </dgm:t>
    </dgm:pt>
    <dgm:pt modelId="{4AD2EBB5-94E6-4690-97D8-739EEA69DDCC}" type="parTrans" cxnId="{CD125668-36F9-4265-84C1-4A5D8ADCD24C}">
      <dgm:prSet/>
      <dgm:spPr/>
      <dgm:t>
        <a:bodyPr/>
        <a:lstStyle/>
        <a:p>
          <a:endParaRPr lang="es-ES"/>
        </a:p>
      </dgm:t>
    </dgm:pt>
    <dgm:pt modelId="{07664A17-23E9-4AFD-8A29-82B9A110CEAE}" type="sibTrans" cxnId="{CD125668-36F9-4265-84C1-4A5D8ADCD24C}">
      <dgm:prSet/>
      <dgm:spPr/>
      <dgm:t>
        <a:bodyPr/>
        <a:lstStyle/>
        <a:p>
          <a:endParaRPr lang="es-ES"/>
        </a:p>
      </dgm:t>
    </dgm:pt>
    <dgm:pt modelId="{FCBD511D-64E7-41D8-8586-D93020B35ED1}">
      <dgm:prSet phldrT="[Texto]"/>
      <dgm:spPr/>
      <dgm:t>
        <a:bodyPr/>
        <a:lstStyle/>
        <a:p>
          <a:r>
            <a:rPr lang="es-ES" dirty="0" smtClean="0"/>
            <a:t>Continuación actividad remunerada</a:t>
          </a:r>
        </a:p>
        <a:p>
          <a:r>
            <a:rPr lang="es-ES" dirty="0" smtClean="0"/>
            <a:t>Obligación alimentaria</a:t>
          </a:r>
          <a:endParaRPr lang="es-ES" dirty="0"/>
        </a:p>
      </dgm:t>
    </dgm:pt>
    <dgm:pt modelId="{962A1BB5-20A2-4774-8B36-E3D5E5F4EDB9}" type="parTrans" cxnId="{F1239A8D-B96D-4A2D-9D6C-5294C079B12E}">
      <dgm:prSet/>
      <dgm:spPr/>
      <dgm:t>
        <a:bodyPr/>
        <a:lstStyle/>
        <a:p>
          <a:endParaRPr lang="es-ES"/>
        </a:p>
      </dgm:t>
    </dgm:pt>
    <dgm:pt modelId="{54466332-1A38-4FD0-B1B4-ADFD4B475D2C}" type="sibTrans" cxnId="{F1239A8D-B96D-4A2D-9D6C-5294C079B12E}">
      <dgm:prSet/>
      <dgm:spPr/>
      <dgm:t>
        <a:bodyPr/>
        <a:lstStyle/>
        <a:p>
          <a:endParaRPr lang="es-ES"/>
        </a:p>
      </dgm:t>
    </dgm:pt>
    <dgm:pt modelId="{A4FE2389-9B38-4BBA-AD3E-2B32075D2824}">
      <dgm:prSet phldrT="[Texto]"/>
      <dgm:spPr/>
      <dgm:t>
        <a:bodyPr/>
        <a:lstStyle/>
        <a:p>
          <a:r>
            <a:rPr lang="es-ES" dirty="0" smtClean="0"/>
            <a:t>irrelevantes</a:t>
          </a:r>
          <a:endParaRPr lang="es-ES" dirty="0"/>
        </a:p>
      </dgm:t>
    </dgm:pt>
    <dgm:pt modelId="{C3F62B4D-4BEB-4366-8C88-7CF604C66400}" type="parTrans" cxnId="{05C9566F-64E4-487E-AB15-B5E5A9FA2AF0}">
      <dgm:prSet/>
      <dgm:spPr/>
      <dgm:t>
        <a:bodyPr/>
        <a:lstStyle/>
        <a:p>
          <a:endParaRPr lang="es-ES"/>
        </a:p>
      </dgm:t>
    </dgm:pt>
    <dgm:pt modelId="{AA7F73C6-D18B-4C40-A65B-3829808875DF}" type="sibTrans" cxnId="{05C9566F-64E4-487E-AB15-B5E5A9FA2AF0}">
      <dgm:prSet/>
      <dgm:spPr/>
      <dgm:t>
        <a:bodyPr/>
        <a:lstStyle/>
        <a:p>
          <a:endParaRPr lang="es-ES"/>
        </a:p>
      </dgm:t>
    </dgm:pt>
    <dgm:pt modelId="{EE645231-F349-46AC-8A80-6DE8B8C62475}">
      <dgm:prSet/>
      <dgm:spPr/>
      <dgm:t>
        <a:bodyPr/>
        <a:lstStyle/>
        <a:p>
          <a:r>
            <a:rPr lang="es-AR" dirty="0" smtClean="0"/>
            <a:t>determinación de un capital </a:t>
          </a:r>
          <a:endParaRPr lang="es-ES" dirty="0"/>
        </a:p>
      </dgm:t>
    </dgm:pt>
    <dgm:pt modelId="{4148D018-2FD8-4AE3-9366-DD198440C845}" type="parTrans" cxnId="{0AACF83E-1CF0-4DA1-91CF-27854C61F57A}">
      <dgm:prSet/>
      <dgm:spPr/>
      <dgm:t>
        <a:bodyPr/>
        <a:lstStyle/>
        <a:p>
          <a:endParaRPr lang="es-ES"/>
        </a:p>
      </dgm:t>
    </dgm:pt>
    <dgm:pt modelId="{66A666EF-24B8-4C41-8CC4-E7D1BAB8B9E5}" type="sibTrans" cxnId="{0AACF83E-1CF0-4DA1-91CF-27854C61F57A}">
      <dgm:prSet/>
      <dgm:spPr/>
      <dgm:t>
        <a:bodyPr/>
        <a:lstStyle/>
        <a:p>
          <a:endParaRPr lang="es-ES"/>
        </a:p>
      </dgm:t>
    </dgm:pt>
    <dgm:pt modelId="{C3211A70-F2B6-47CC-B133-EF6A1DDAE488}">
      <dgm:prSet/>
      <dgm:spPr/>
      <dgm:t>
        <a:bodyPr/>
        <a:lstStyle/>
        <a:p>
          <a:r>
            <a:rPr lang="es-ES" dirty="0" smtClean="0"/>
            <a:t>PRESUNCIÓN</a:t>
          </a:r>
        </a:p>
        <a:p>
          <a:r>
            <a:rPr lang="es-ES" dirty="0" smtClean="0"/>
            <a:t>Gastos médicos, farmacéuticos, transportes</a:t>
          </a:r>
        </a:p>
        <a:p>
          <a:r>
            <a:rPr lang="es-ES" dirty="0" smtClean="0"/>
            <a:t>Relación de causalidad</a:t>
          </a:r>
          <a:endParaRPr lang="es-ES" dirty="0"/>
        </a:p>
      </dgm:t>
    </dgm:pt>
    <dgm:pt modelId="{7AA6917E-F342-4A90-B587-4FA48A86C5DB}" type="parTrans" cxnId="{31EB87AE-DE1C-4BD5-8244-8FB682E61203}">
      <dgm:prSet/>
      <dgm:spPr/>
      <dgm:t>
        <a:bodyPr/>
        <a:lstStyle/>
        <a:p>
          <a:endParaRPr lang="es-ES"/>
        </a:p>
      </dgm:t>
    </dgm:pt>
    <dgm:pt modelId="{E8B21E84-3840-4B2D-AB8A-6281D9D5CDF4}" type="sibTrans" cxnId="{31EB87AE-DE1C-4BD5-8244-8FB682E61203}">
      <dgm:prSet/>
      <dgm:spPr/>
      <dgm:t>
        <a:bodyPr/>
        <a:lstStyle/>
        <a:p>
          <a:endParaRPr lang="es-ES"/>
        </a:p>
      </dgm:t>
    </dgm:pt>
    <dgm:pt modelId="{F3B0B1EA-7124-40D3-AA51-978FA604515A}">
      <dgm:prSet/>
      <dgm:spPr/>
      <dgm:t>
        <a:bodyPr/>
        <a:lstStyle/>
        <a:p>
          <a:r>
            <a:rPr lang="es-ES" dirty="0" smtClean="0"/>
            <a:t>RENTA</a:t>
          </a:r>
        </a:p>
        <a:p>
          <a:r>
            <a:rPr lang="es-ES" dirty="0" smtClean="0"/>
            <a:t>disminución de la aptitud del damnificado para realizar actividades productivas o económicamente valorables,</a:t>
          </a:r>
          <a:endParaRPr lang="es-ES" dirty="0"/>
        </a:p>
      </dgm:t>
    </dgm:pt>
    <dgm:pt modelId="{DBCF2CB3-5AB8-45AC-88AD-5155A52029F3}" type="parTrans" cxnId="{81CC6A6A-1488-4C06-A57D-3F53CE76D2C6}">
      <dgm:prSet/>
      <dgm:spPr/>
      <dgm:t>
        <a:bodyPr/>
        <a:lstStyle/>
        <a:p>
          <a:endParaRPr lang="es-ES"/>
        </a:p>
      </dgm:t>
    </dgm:pt>
    <dgm:pt modelId="{13FD627E-AB10-4A76-BA2E-F4726817F646}" type="sibTrans" cxnId="{81CC6A6A-1488-4C06-A57D-3F53CE76D2C6}">
      <dgm:prSet/>
      <dgm:spPr/>
      <dgm:t>
        <a:bodyPr/>
        <a:lstStyle/>
        <a:p>
          <a:endParaRPr lang="es-ES"/>
        </a:p>
      </dgm:t>
    </dgm:pt>
    <dgm:pt modelId="{05BB49DD-02CC-4CD6-A59C-8B580CB60C46}">
      <dgm:prSet/>
      <dgm:spPr/>
      <dgm:t>
        <a:bodyPr/>
        <a:lstStyle/>
        <a:p>
          <a:r>
            <a:rPr lang="es-AR" dirty="0" smtClean="0"/>
            <a:t>y que se agote al término del plazo en que razonablemente pudo continuar realizando tales actividades</a:t>
          </a:r>
          <a:endParaRPr lang="es-ES" dirty="0"/>
        </a:p>
      </dgm:t>
    </dgm:pt>
    <dgm:pt modelId="{8BADF70A-0C12-4861-BA03-AD3B4C8798FE}" type="parTrans" cxnId="{EAAB0E81-104A-40F5-B9F4-07A7BEA78BF8}">
      <dgm:prSet/>
      <dgm:spPr/>
      <dgm:t>
        <a:bodyPr/>
        <a:lstStyle/>
        <a:p>
          <a:endParaRPr lang="es-ES"/>
        </a:p>
      </dgm:t>
    </dgm:pt>
    <dgm:pt modelId="{BF1EF0D0-C8D9-4759-81C1-11F443809737}" type="sibTrans" cxnId="{EAAB0E81-104A-40F5-B9F4-07A7BEA78BF8}">
      <dgm:prSet/>
      <dgm:spPr/>
      <dgm:t>
        <a:bodyPr/>
        <a:lstStyle/>
        <a:p>
          <a:endParaRPr lang="es-ES"/>
        </a:p>
      </dgm:t>
    </dgm:pt>
    <dgm:pt modelId="{CAB1F587-5445-4737-BEC5-0D5DEE40A995}" type="pres">
      <dgm:prSet presAssocID="{6550EE22-9733-4E56-9D45-3343D5DED67F}" presName="diagram" presStyleCnt="0">
        <dgm:presLayoutVars>
          <dgm:chPref val="1"/>
          <dgm:dir/>
          <dgm:animOne val="branch"/>
          <dgm:animLvl val="lvl"/>
          <dgm:resizeHandles val="exact"/>
        </dgm:presLayoutVars>
      </dgm:prSet>
      <dgm:spPr/>
      <dgm:t>
        <a:bodyPr/>
        <a:lstStyle/>
        <a:p>
          <a:endParaRPr lang="es-ES"/>
        </a:p>
      </dgm:t>
    </dgm:pt>
    <dgm:pt modelId="{9EB104B7-5B18-4DE4-B6CD-2A8A27AE9EB7}" type="pres">
      <dgm:prSet presAssocID="{AB9986D3-7CCC-4ACB-A434-5C0B811AD1BD}" presName="root1" presStyleCnt="0"/>
      <dgm:spPr/>
      <dgm:t>
        <a:bodyPr/>
        <a:lstStyle/>
        <a:p>
          <a:endParaRPr lang="es-ES"/>
        </a:p>
      </dgm:t>
    </dgm:pt>
    <dgm:pt modelId="{8C438B5A-EE05-48DA-9565-7031D9F58296}" type="pres">
      <dgm:prSet presAssocID="{AB9986D3-7CCC-4ACB-A434-5C0B811AD1BD}" presName="LevelOneTextNode" presStyleLbl="node0" presStyleIdx="0" presStyleCnt="1" custScaleX="138102" custLinFactNeighborX="-4914" custLinFactNeighborY="-5359">
        <dgm:presLayoutVars>
          <dgm:chPref val="3"/>
        </dgm:presLayoutVars>
      </dgm:prSet>
      <dgm:spPr/>
      <dgm:t>
        <a:bodyPr/>
        <a:lstStyle/>
        <a:p>
          <a:endParaRPr lang="es-ES"/>
        </a:p>
      </dgm:t>
    </dgm:pt>
    <dgm:pt modelId="{8A677AA8-D3E2-4260-AED8-BABCC0BB12AC}" type="pres">
      <dgm:prSet presAssocID="{AB9986D3-7CCC-4ACB-A434-5C0B811AD1BD}" presName="level2hierChild" presStyleCnt="0"/>
      <dgm:spPr/>
      <dgm:t>
        <a:bodyPr/>
        <a:lstStyle/>
        <a:p>
          <a:endParaRPr lang="es-ES"/>
        </a:p>
      </dgm:t>
    </dgm:pt>
    <dgm:pt modelId="{2F7C12E1-61AB-4710-B795-CBA5F0D3C3E7}" type="pres">
      <dgm:prSet presAssocID="{4148D018-2FD8-4AE3-9366-DD198440C845}" presName="conn2-1" presStyleLbl="parChTrans1D2" presStyleIdx="0" presStyleCnt="3"/>
      <dgm:spPr/>
      <dgm:t>
        <a:bodyPr/>
        <a:lstStyle/>
        <a:p>
          <a:endParaRPr lang="es-ES"/>
        </a:p>
      </dgm:t>
    </dgm:pt>
    <dgm:pt modelId="{4CD1A969-414E-48B0-9132-BEFD5CD193DA}" type="pres">
      <dgm:prSet presAssocID="{4148D018-2FD8-4AE3-9366-DD198440C845}" presName="connTx" presStyleLbl="parChTrans1D2" presStyleIdx="0" presStyleCnt="3"/>
      <dgm:spPr/>
      <dgm:t>
        <a:bodyPr/>
        <a:lstStyle/>
        <a:p>
          <a:endParaRPr lang="es-ES"/>
        </a:p>
      </dgm:t>
    </dgm:pt>
    <dgm:pt modelId="{01FC4D4A-326E-4313-AA14-A8595CB81AFD}" type="pres">
      <dgm:prSet presAssocID="{EE645231-F349-46AC-8A80-6DE8B8C62475}" presName="root2" presStyleCnt="0"/>
      <dgm:spPr/>
      <dgm:t>
        <a:bodyPr/>
        <a:lstStyle/>
        <a:p>
          <a:endParaRPr lang="es-ES"/>
        </a:p>
      </dgm:t>
    </dgm:pt>
    <dgm:pt modelId="{0AB6C66C-E6DB-49EC-AEC5-033B1092B301}" type="pres">
      <dgm:prSet presAssocID="{EE645231-F349-46AC-8A80-6DE8B8C62475}" presName="LevelTwoTextNode" presStyleLbl="node2" presStyleIdx="0" presStyleCnt="3">
        <dgm:presLayoutVars>
          <dgm:chPref val="3"/>
        </dgm:presLayoutVars>
      </dgm:prSet>
      <dgm:spPr/>
      <dgm:t>
        <a:bodyPr/>
        <a:lstStyle/>
        <a:p>
          <a:endParaRPr lang="es-ES"/>
        </a:p>
      </dgm:t>
    </dgm:pt>
    <dgm:pt modelId="{A8D03EAF-ECA1-4E2D-8C9F-7447BEE5EA48}" type="pres">
      <dgm:prSet presAssocID="{EE645231-F349-46AC-8A80-6DE8B8C62475}" presName="level3hierChild" presStyleCnt="0"/>
      <dgm:spPr/>
      <dgm:t>
        <a:bodyPr/>
        <a:lstStyle/>
        <a:p>
          <a:endParaRPr lang="es-ES"/>
        </a:p>
      </dgm:t>
    </dgm:pt>
    <dgm:pt modelId="{ACEA9D86-58CF-4E9F-8C09-05807F730BF8}" type="pres">
      <dgm:prSet presAssocID="{DBCF2CB3-5AB8-45AC-88AD-5155A52029F3}" presName="conn2-1" presStyleLbl="parChTrans1D3" presStyleIdx="0" presStyleCnt="3"/>
      <dgm:spPr/>
      <dgm:t>
        <a:bodyPr/>
        <a:lstStyle/>
        <a:p>
          <a:endParaRPr lang="es-ES"/>
        </a:p>
      </dgm:t>
    </dgm:pt>
    <dgm:pt modelId="{DDB38C8B-6615-47A9-90B9-3CDDD05C0C56}" type="pres">
      <dgm:prSet presAssocID="{DBCF2CB3-5AB8-45AC-88AD-5155A52029F3}" presName="connTx" presStyleLbl="parChTrans1D3" presStyleIdx="0" presStyleCnt="3"/>
      <dgm:spPr/>
      <dgm:t>
        <a:bodyPr/>
        <a:lstStyle/>
        <a:p>
          <a:endParaRPr lang="es-ES"/>
        </a:p>
      </dgm:t>
    </dgm:pt>
    <dgm:pt modelId="{32A29EC3-AB55-4691-A32B-B08734CA9DB7}" type="pres">
      <dgm:prSet presAssocID="{F3B0B1EA-7124-40D3-AA51-978FA604515A}" presName="root2" presStyleCnt="0"/>
      <dgm:spPr/>
      <dgm:t>
        <a:bodyPr/>
        <a:lstStyle/>
        <a:p>
          <a:endParaRPr lang="es-ES"/>
        </a:p>
      </dgm:t>
    </dgm:pt>
    <dgm:pt modelId="{F20F3DC2-86B2-4AA1-922A-E9343E3DC141}" type="pres">
      <dgm:prSet presAssocID="{F3B0B1EA-7124-40D3-AA51-978FA604515A}" presName="LevelTwoTextNode" presStyleLbl="node3" presStyleIdx="0" presStyleCnt="3">
        <dgm:presLayoutVars>
          <dgm:chPref val="3"/>
        </dgm:presLayoutVars>
      </dgm:prSet>
      <dgm:spPr/>
      <dgm:t>
        <a:bodyPr/>
        <a:lstStyle/>
        <a:p>
          <a:endParaRPr lang="es-ES"/>
        </a:p>
      </dgm:t>
    </dgm:pt>
    <dgm:pt modelId="{E9EDCBA6-34F7-4EDF-854C-4D0DFF89E8B0}" type="pres">
      <dgm:prSet presAssocID="{F3B0B1EA-7124-40D3-AA51-978FA604515A}" presName="level3hierChild" presStyleCnt="0"/>
      <dgm:spPr/>
      <dgm:t>
        <a:bodyPr/>
        <a:lstStyle/>
        <a:p>
          <a:endParaRPr lang="es-ES"/>
        </a:p>
      </dgm:t>
    </dgm:pt>
    <dgm:pt modelId="{27576F27-8C22-4A23-B650-BEEC70E55C99}" type="pres">
      <dgm:prSet presAssocID="{8BADF70A-0C12-4861-BA03-AD3B4C8798FE}" presName="conn2-1" presStyleLbl="parChTrans1D3" presStyleIdx="1" presStyleCnt="3"/>
      <dgm:spPr/>
      <dgm:t>
        <a:bodyPr/>
        <a:lstStyle/>
        <a:p>
          <a:endParaRPr lang="es-ES"/>
        </a:p>
      </dgm:t>
    </dgm:pt>
    <dgm:pt modelId="{B25B20CB-65AE-4E7F-B614-D856B84651EF}" type="pres">
      <dgm:prSet presAssocID="{8BADF70A-0C12-4861-BA03-AD3B4C8798FE}" presName="connTx" presStyleLbl="parChTrans1D3" presStyleIdx="1" presStyleCnt="3"/>
      <dgm:spPr/>
      <dgm:t>
        <a:bodyPr/>
        <a:lstStyle/>
        <a:p>
          <a:endParaRPr lang="es-ES"/>
        </a:p>
      </dgm:t>
    </dgm:pt>
    <dgm:pt modelId="{603C4314-67D4-4FDB-88A3-FA5C19EB2830}" type="pres">
      <dgm:prSet presAssocID="{05BB49DD-02CC-4CD6-A59C-8B580CB60C46}" presName="root2" presStyleCnt="0"/>
      <dgm:spPr/>
      <dgm:t>
        <a:bodyPr/>
        <a:lstStyle/>
        <a:p>
          <a:endParaRPr lang="es-ES"/>
        </a:p>
      </dgm:t>
    </dgm:pt>
    <dgm:pt modelId="{75470249-BF92-4104-B59D-3EEBAF878977}" type="pres">
      <dgm:prSet presAssocID="{05BB49DD-02CC-4CD6-A59C-8B580CB60C46}" presName="LevelTwoTextNode" presStyleLbl="node3" presStyleIdx="1" presStyleCnt="3">
        <dgm:presLayoutVars>
          <dgm:chPref val="3"/>
        </dgm:presLayoutVars>
      </dgm:prSet>
      <dgm:spPr/>
      <dgm:t>
        <a:bodyPr/>
        <a:lstStyle/>
        <a:p>
          <a:endParaRPr lang="es-ES"/>
        </a:p>
      </dgm:t>
    </dgm:pt>
    <dgm:pt modelId="{46C41E07-A06D-4235-8021-32920A68C581}" type="pres">
      <dgm:prSet presAssocID="{05BB49DD-02CC-4CD6-A59C-8B580CB60C46}" presName="level3hierChild" presStyleCnt="0"/>
      <dgm:spPr/>
      <dgm:t>
        <a:bodyPr/>
        <a:lstStyle/>
        <a:p>
          <a:endParaRPr lang="es-ES"/>
        </a:p>
      </dgm:t>
    </dgm:pt>
    <dgm:pt modelId="{E266B56B-1B79-4025-A865-1861C5A4EE02}" type="pres">
      <dgm:prSet presAssocID="{7AA6917E-F342-4A90-B587-4FA48A86C5DB}" presName="conn2-1" presStyleLbl="parChTrans1D2" presStyleIdx="1" presStyleCnt="3"/>
      <dgm:spPr/>
      <dgm:t>
        <a:bodyPr/>
        <a:lstStyle/>
        <a:p>
          <a:endParaRPr lang="es-ES"/>
        </a:p>
      </dgm:t>
    </dgm:pt>
    <dgm:pt modelId="{A3E7FFCC-A449-4614-9B10-EE687517C65A}" type="pres">
      <dgm:prSet presAssocID="{7AA6917E-F342-4A90-B587-4FA48A86C5DB}" presName="connTx" presStyleLbl="parChTrans1D2" presStyleIdx="1" presStyleCnt="3"/>
      <dgm:spPr/>
      <dgm:t>
        <a:bodyPr/>
        <a:lstStyle/>
        <a:p>
          <a:endParaRPr lang="es-ES"/>
        </a:p>
      </dgm:t>
    </dgm:pt>
    <dgm:pt modelId="{BA545CA8-6D7D-424B-B1CC-2983406CB01C}" type="pres">
      <dgm:prSet presAssocID="{C3211A70-F2B6-47CC-B133-EF6A1DDAE488}" presName="root2" presStyleCnt="0"/>
      <dgm:spPr/>
      <dgm:t>
        <a:bodyPr/>
        <a:lstStyle/>
        <a:p>
          <a:endParaRPr lang="es-ES"/>
        </a:p>
      </dgm:t>
    </dgm:pt>
    <dgm:pt modelId="{DA4F452C-DD81-4F45-ADF6-8E6A74B94411}" type="pres">
      <dgm:prSet presAssocID="{C3211A70-F2B6-47CC-B133-EF6A1DDAE488}" presName="LevelTwoTextNode" presStyleLbl="node2" presStyleIdx="1" presStyleCnt="3">
        <dgm:presLayoutVars>
          <dgm:chPref val="3"/>
        </dgm:presLayoutVars>
      </dgm:prSet>
      <dgm:spPr/>
      <dgm:t>
        <a:bodyPr/>
        <a:lstStyle/>
        <a:p>
          <a:endParaRPr lang="es-ES"/>
        </a:p>
      </dgm:t>
    </dgm:pt>
    <dgm:pt modelId="{A9A34E03-35A9-4269-81C5-388A44CA1815}" type="pres">
      <dgm:prSet presAssocID="{C3211A70-F2B6-47CC-B133-EF6A1DDAE488}" presName="level3hierChild" presStyleCnt="0"/>
      <dgm:spPr/>
      <dgm:t>
        <a:bodyPr/>
        <a:lstStyle/>
        <a:p>
          <a:endParaRPr lang="es-ES"/>
        </a:p>
      </dgm:t>
    </dgm:pt>
    <dgm:pt modelId="{AA481CA4-926A-4B92-8A9F-6B79A2694D53}" type="pres">
      <dgm:prSet presAssocID="{962A1BB5-20A2-4774-8B36-E3D5E5F4EDB9}" presName="conn2-1" presStyleLbl="parChTrans1D2" presStyleIdx="2" presStyleCnt="3"/>
      <dgm:spPr/>
      <dgm:t>
        <a:bodyPr/>
        <a:lstStyle/>
        <a:p>
          <a:endParaRPr lang="es-ES"/>
        </a:p>
      </dgm:t>
    </dgm:pt>
    <dgm:pt modelId="{2441A339-E53F-4ED6-820E-DE684696AD16}" type="pres">
      <dgm:prSet presAssocID="{962A1BB5-20A2-4774-8B36-E3D5E5F4EDB9}" presName="connTx" presStyleLbl="parChTrans1D2" presStyleIdx="2" presStyleCnt="3"/>
      <dgm:spPr/>
      <dgm:t>
        <a:bodyPr/>
        <a:lstStyle/>
        <a:p>
          <a:endParaRPr lang="es-ES"/>
        </a:p>
      </dgm:t>
    </dgm:pt>
    <dgm:pt modelId="{A1639FE9-ED21-4174-84C9-A4CCA5DF65CA}" type="pres">
      <dgm:prSet presAssocID="{FCBD511D-64E7-41D8-8586-D93020B35ED1}" presName="root2" presStyleCnt="0"/>
      <dgm:spPr/>
      <dgm:t>
        <a:bodyPr/>
        <a:lstStyle/>
        <a:p>
          <a:endParaRPr lang="es-ES"/>
        </a:p>
      </dgm:t>
    </dgm:pt>
    <dgm:pt modelId="{3285EAA2-7B4B-4F11-9472-B84D9B72CE75}" type="pres">
      <dgm:prSet presAssocID="{FCBD511D-64E7-41D8-8586-D93020B35ED1}" presName="LevelTwoTextNode" presStyleLbl="node2" presStyleIdx="2" presStyleCnt="3">
        <dgm:presLayoutVars>
          <dgm:chPref val="3"/>
        </dgm:presLayoutVars>
      </dgm:prSet>
      <dgm:spPr/>
      <dgm:t>
        <a:bodyPr/>
        <a:lstStyle/>
        <a:p>
          <a:endParaRPr lang="es-ES"/>
        </a:p>
      </dgm:t>
    </dgm:pt>
    <dgm:pt modelId="{EC30D3BA-2396-4CF7-8D0C-AD947D82F1D8}" type="pres">
      <dgm:prSet presAssocID="{FCBD511D-64E7-41D8-8586-D93020B35ED1}" presName="level3hierChild" presStyleCnt="0"/>
      <dgm:spPr/>
      <dgm:t>
        <a:bodyPr/>
        <a:lstStyle/>
        <a:p>
          <a:endParaRPr lang="es-ES"/>
        </a:p>
      </dgm:t>
    </dgm:pt>
    <dgm:pt modelId="{35F83FA2-CD59-4449-9873-E7F6B0BC4673}" type="pres">
      <dgm:prSet presAssocID="{C3F62B4D-4BEB-4366-8C88-7CF604C66400}" presName="conn2-1" presStyleLbl="parChTrans1D3" presStyleIdx="2" presStyleCnt="3"/>
      <dgm:spPr/>
      <dgm:t>
        <a:bodyPr/>
        <a:lstStyle/>
        <a:p>
          <a:endParaRPr lang="es-ES"/>
        </a:p>
      </dgm:t>
    </dgm:pt>
    <dgm:pt modelId="{657057DE-7F13-42BA-8FAF-4010524086DF}" type="pres">
      <dgm:prSet presAssocID="{C3F62B4D-4BEB-4366-8C88-7CF604C66400}" presName="connTx" presStyleLbl="parChTrans1D3" presStyleIdx="2" presStyleCnt="3"/>
      <dgm:spPr/>
      <dgm:t>
        <a:bodyPr/>
        <a:lstStyle/>
        <a:p>
          <a:endParaRPr lang="es-ES"/>
        </a:p>
      </dgm:t>
    </dgm:pt>
    <dgm:pt modelId="{85054C68-0B84-4F1B-B969-0953C9CA1BF9}" type="pres">
      <dgm:prSet presAssocID="{A4FE2389-9B38-4BBA-AD3E-2B32075D2824}" presName="root2" presStyleCnt="0"/>
      <dgm:spPr/>
      <dgm:t>
        <a:bodyPr/>
        <a:lstStyle/>
        <a:p>
          <a:endParaRPr lang="es-ES"/>
        </a:p>
      </dgm:t>
    </dgm:pt>
    <dgm:pt modelId="{2F6434E7-9D9A-425B-9FA4-7064A7FACD80}" type="pres">
      <dgm:prSet presAssocID="{A4FE2389-9B38-4BBA-AD3E-2B32075D2824}" presName="LevelTwoTextNode" presStyleLbl="node3" presStyleIdx="2" presStyleCnt="3">
        <dgm:presLayoutVars>
          <dgm:chPref val="3"/>
        </dgm:presLayoutVars>
      </dgm:prSet>
      <dgm:spPr/>
      <dgm:t>
        <a:bodyPr/>
        <a:lstStyle/>
        <a:p>
          <a:endParaRPr lang="es-ES"/>
        </a:p>
      </dgm:t>
    </dgm:pt>
    <dgm:pt modelId="{B6A712E4-C216-4772-AE94-394552109521}" type="pres">
      <dgm:prSet presAssocID="{A4FE2389-9B38-4BBA-AD3E-2B32075D2824}" presName="level3hierChild" presStyleCnt="0"/>
      <dgm:spPr/>
      <dgm:t>
        <a:bodyPr/>
        <a:lstStyle/>
        <a:p>
          <a:endParaRPr lang="es-ES"/>
        </a:p>
      </dgm:t>
    </dgm:pt>
  </dgm:ptLst>
  <dgm:cxnLst>
    <dgm:cxn modelId="{72DB44B4-BD45-4AFA-88EE-B4A0FC8E9A8B}" type="presOf" srcId="{C3F62B4D-4BEB-4366-8C88-7CF604C66400}" destId="{35F83FA2-CD59-4449-9873-E7F6B0BC4673}" srcOrd="0" destOrd="0" presId="urn:microsoft.com/office/officeart/2005/8/layout/hierarchy2"/>
    <dgm:cxn modelId="{54D6013C-31CD-45CE-A1A0-ACC1299D0C77}" type="presOf" srcId="{05BB49DD-02CC-4CD6-A59C-8B580CB60C46}" destId="{75470249-BF92-4104-B59D-3EEBAF878977}" srcOrd="0" destOrd="0" presId="urn:microsoft.com/office/officeart/2005/8/layout/hierarchy2"/>
    <dgm:cxn modelId="{A6222B90-20DA-40AB-A5F8-985C768203C1}" type="presOf" srcId="{FCBD511D-64E7-41D8-8586-D93020B35ED1}" destId="{3285EAA2-7B4B-4F11-9472-B84D9B72CE75}" srcOrd="0" destOrd="0" presId="urn:microsoft.com/office/officeart/2005/8/layout/hierarchy2"/>
    <dgm:cxn modelId="{31EB87AE-DE1C-4BD5-8244-8FB682E61203}" srcId="{AB9986D3-7CCC-4ACB-A434-5C0B811AD1BD}" destId="{C3211A70-F2B6-47CC-B133-EF6A1DDAE488}" srcOrd="1" destOrd="0" parTransId="{7AA6917E-F342-4A90-B587-4FA48A86C5DB}" sibTransId="{E8B21E84-3840-4B2D-AB8A-6281D9D5CDF4}"/>
    <dgm:cxn modelId="{D74CC780-2ED7-40BA-B63F-4F4AA44A0255}" type="presOf" srcId="{7AA6917E-F342-4A90-B587-4FA48A86C5DB}" destId="{A3E7FFCC-A449-4614-9B10-EE687517C65A}" srcOrd="1" destOrd="0" presId="urn:microsoft.com/office/officeart/2005/8/layout/hierarchy2"/>
    <dgm:cxn modelId="{05C9566F-64E4-487E-AB15-B5E5A9FA2AF0}" srcId="{FCBD511D-64E7-41D8-8586-D93020B35ED1}" destId="{A4FE2389-9B38-4BBA-AD3E-2B32075D2824}" srcOrd="0" destOrd="0" parTransId="{C3F62B4D-4BEB-4366-8C88-7CF604C66400}" sibTransId="{AA7F73C6-D18B-4C40-A65B-3829808875DF}"/>
    <dgm:cxn modelId="{ECE0462E-AC3D-4DD0-8EE7-68EA30C7F66E}" type="presOf" srcId="{C3211A70-F2B6-47CC-B133-EF6A1DDAE488}" destId="{DA4F452C-DD81-4F45-ADF6-8E6A74B94411}" srcOrd="0" destOrd="0" presId="urn:microsoft.com/office/officeart/2005/8/layout/hierarchy2"/>
    <dgm:cxn modelId="{187B7885-D78C-449C-A532-AA977742E9CA}" type="presOf" srcId="{962A1BB5-20A2-4774-8B36-E3D5E5F4EDB9}" destId="{2441A339-E53F-4ED6-820E-DE684696AD16}" srcOrd="1" destOrd="0" presId="urn:microsoft.com/office/officeart/2005/8/layout/hierarchy2"/>
    <dgm:cxn modelId="{D0B53C68-4D3F-487C-9568-219E2BA3B867}" type="presOf" srcId="{6550EE22-9733-4E56-9D45-3343D5DED67F}" destId="{CAB1F587-5445-4737-BEC5-0D5DEE40A995}" srcOrd="0" destOrd="0" presId="urn:microsoft.com/office/officeart/2005/8/layout/hierarchy2"/>
    <dgm:cxn modelId="{A3DECE05-4021-4B38-AC44-2C72EAE58BE8}" type="presOf" srcId="{F3B0B1EA-7124-40D3-AA51-978FA604515A}" destId="{F20F3DC2-86B2-4AA1-922A-E9343E3DC141}" srcOrd="0" destOrd="0" presId="urn:microsoft.com/office/officeart/2005/8/layout/hierarchy2"/>
    <dgm:cxn modelId="{5547B947-62F9-42E4-A5B1-6E75EE3BC2D2}" type="presOf" srcId="{EE645231-F349-46AC-8A80-6DE8B8C62475}" destId="{0AB6C66C-E6DB-49EC-AEC5-033B1092B301}" srcOrd="0" destOrd="0" presId="urn:microsoft.com/office/officeart/2005/8/layout/hierarchy2"/>
    <dgm:cxn modelId="{63C235EC-7052-4258-8CD9-07960238E476}" type="presOf" srcId="{DBCF2CB3-5AB8-45AC-88AD-5155A52029F3}" destId="{ACEA9D86-58CF-4E9F-8C09-05807F730BF8}" srcOrd="0" destOrd="0" presId="urn:microsoft.com/office/officeart/2005/8/layout/hierarchy2"/>
    <dgm:cxn modelId="{0AACF83E-1CF0-4DA1-91CF-27854C61F57A}" srcId="{AB9986D3-7CCC-4ACB-A434-5C0B811AD1BD}" destId="{EE645231-F349-46AC-8A80-6DE8B8C62475}" srcOrd="0" destOrd="0" parTransId="{4148D018-2FD8-4AE3-9366-DD198440C845}" sibTransId="{66A666EF-24B8-4C41-8CC4-E7D1BAB8B9E5}"/>
    <dgm:cxn modelId="{123CCE6B-7F07-44A3-9C59-86C7B7435CB8}" type="presOf" srcId="{C3F62B4D-4BEB-4366-8C88-7CF604C66400}" destId="{657057DE-7F13-42BA-8FAF-4010524086DF}" srcOrd="1" destOrd="0" presId="urn:microsoft.com/office/officeart/2005/8/layout/hierarchy2"/>
    <dgm:cxn modelId="{2F3EE657-A8D2-49E1-8FA3-04A847D1B349}" type="presOf" srcId="{DBCF2CB3-5AB8-45AC-88AD-5155A52029F3}" destId="{DDB38C8B-6615-47A9-90B9-3CDDD05C0C56}" srcOrd="1" destOrd="0" presId="urn:microsoft.com/office/officeart/2005/8/layout/hierarchy2"/>
    <dgm:cxn modelId="{F4E868AF-4A31-44ED-A9B4-A49EA8876A2C}" type="presOf" srcId="{A4FE2389-9B38-4BBA-AD3E-2B32075D2824}" destId="{2F6434E7-9D9A-425B-9FA4-7064A7FACD80}" srcOrd="0" destOrd="0" presId="urn:microsoft.com/office/officeart/2005/8/layout/hierarchy2"/>
    <dgm:cxn modelId="{F1239A8D-B96D-4A2D-9D6C-5294C079B12E}" srcId="{AB9986D3-7CCC-4ACB-A434-5C0B811AD1BD}" destId="{FCBD511D-64E7-41D8-8586-D93020B35ED1}" srcOrd="2" destOrd="0" parTransId="{962A1BB5-20A2-4774-8B36-E3D5E5F4EDB9}" sibTransId="{54466332-1A38-4FD0-B1B4-ADFD4B475D2C}"/>
    <dgm:cxn modelId="{76DC5330-E065-4D08-9B3E-2DDC87755F66}" type="presOf" srcId="{AB9986D3-7CCC-4ACB-A434-5C0B811AD1BD}" destId="{8C438B5A-EE05-48DA-9565-7031D9F58296}" srcOrd="0" destOrd="0" presId="urn:microsoft.com/office/officeart/2005/8/layout/hierarchy2"/>
    <dgm:cxn modelId="{EAAB0E81-104A-40F5-B9F4-07A7BEA78BF8}" srcId="{EE645231-F349-46AC-8A80-6DE8B8C62475}" destId="{05BB49DD-02CC-4CD6-A59C-8B580CB60C46}" srcOrd="1" destOrd="0" parTransId="{8BADF70A-0C12-4861-BA03-AD3B4C8798FE}" sibTransId="{BF1EF0D0-C8D9-4759-81C1-11F443809737}"/>
    <dgm:cxn modelId="{81CC6A6A-1488-4C06-A57D-3F53CE76D2C6}" srcId="{EE645231-F349-46AC-8A80-6DE8B8C62475}" destId="{F3B0B1EA-7124-40D3-AA51-978FA604515A}" srcOrd="0" destOrd="0" parTransId="{DBCF2CB3-5AB8-45AC-88AD-5155A52029F3}" sibTransId="{13FD627E-AB10-4A76-BA2E-F4726817F646}"/>
    <dgm:cxn modelId="{74F5E428-639F-48B4-A21D-7DD5F37442D4}" type="presOf" srcId="{7AA6917E-F342-4A90-B587-4FA48A86C5DB}" destId="{E266B56B-1B79-4025-A865-1861C5A4EE02}" srcOrd="0" destOrd="0" presId="urn:microsoft.com/office/officeart/2005/8/layout/hierarchy2"/>
    <dgm:cxn modelId="{CD125668-36F9-4265-84C1-4A5D8ADCD24C}" srcId="{6550EE22-9733-4E56-9D45-3343D5DED67F}" destId="{AB9986D3-7CCC-4ACB-A434-5C0B811AD1BD}" srcOrd="0" destOrd="0" parTransId="{4AD2EBB5-94E6-4690-97D8-739EEA69DDCC}" sibTransId="{07664A17-23E9-4AFD-8A29-82B9A110CEAE}"/>
    <dgm:cxn modelId="{3F62E992-F5D0-433F-AAD4-AAF3966A46DC}" type="presOf" srcId="{962A1BB5-20A2-4774-8B36-E3D5E5F4EDB9}" destId="{AA481CA4-926A-4B92-8A9F-6B79A2694D53}" srcOrd="0" destOrd="0" presId="urn:microsoft.com/office/officeart/2005/8/layout/hierarchy2"/>
    <dgm:cxn modelId="{25BE3D2A-96F1-43D4-AF46-29455DF0EA94}" type="presOf" srcId="{4148D018-2FD8-4AE3-9366-DD198440C845}" destId="{2F7C12E1-61AB-4710-B795-CBA5F0D3C3E7}" srcOrd="0" destOrd="0" presId="urn:microsoft.com/office/officeart/2005/8/layout/hierarchy2"/>
    <dgm:cxn modelId="{19284237-B017-4AD1-ACAF-3F093936C7AA}" type="presOf" srcId="{4148D018-2FD8-4AE3-9366-DD198440C845}" destId="{4CD1A969-414E-48B0-9132-BEFD5CD193DA}" srcOrd="1" destOrd="0" presId="urn:microsoft.com/office/officeart/2005/8/layout/hierarchy2"/>
    <dgm:cxn modelId="{2B3E97C1-5C76-4A12-94C8-567A5726DB4B}" type="presOf" srcId="{8BADF70A-0C12-4861-BA03-AD3B4C8798FE}" destId="{27576F27-8C22-4A23-B650-BEEC70E55C99}" srcOrd="0" destOrd="0" presId="urn:microsoft.com/office/officeart/2005/8/layout/hierarchy2"/>
    <dgm:cxn modelId="{B504F0B7-45E0-44DD-B79E-79A96164FC7B}" type="presOf" srcId="{8BADF70A-0C12-4861-BA03-AD3B4C8798FE}" destId="{B25B20CB-65AE-4E7F-B614-D856B84651EF}" srcOrd="1" destOrd="0" presId="urn:microsoft.com/office/officeart/2005/8/layout/hierarchy2"/>
    <dgm:cxn modelId="{82FB5758-4924-44B0-ADC1-FBF995F6EB73}" type="presParOf" srcId="{CAB1F587-5445-4737-BEC5-0D5DEE40A995}" destId="{9EB104B7-5B18-4DE4-B6CD-2A8A27AE9EB7}" srcOrd="0" destOrd="0" presId="urn:microsoft.com/office/officeart/2005/8/layout/hierarchy2"/>
    <dgm:cxn modelId="{2E2A8025-862D-4902-B114-5B40CDDFB9BF}" type="presParOf" srcId="{9EB104B7-5B18-4DE4-B6CD-2A8A27AE9EB7}" destId="{8C438B5A-EE05-48DA-9565-7031D9F58296}" srcOrd="0" destOrd="0" presId="urn:microsoft.com/office/officeart/2005/8/layout/hierarchy2"/>
    <dgm:cxn modelId="{F639811A-7A70-4739-AA34-B02E640ECAF9}" type="presParOf" srcId="{9EB104B7-5B18-4DE4-B6CD-2A8A27AE9EB7}" destId="{8A677AA8-D3E2-4260-AED8-BABCC0BB12AC}" srcOrd="1" destOrd="0" presId="urn:microsoft.com/office/officeart/2005/8/layout/hierarchy2"/>
    <dgm:cxn modelId="{C2F38726-7E8A-420C-9E3F-6AE083C639DB}" type="presParOf" srcId="{8A677AA8-D3E2-4260-AED8-BABCC0BB12AC}" destId="{2F7C12E1-61AB-4710-B795-CBA5F0D3C3E7}" srcOrd="0" destOrd="0" presId="urn:microsoft.com/office/officeart/2005/8/layout/hierarchy2"/>
    <dgm:cxn modelId="{738D33AE-8E62-4401-B3FF-AB1917AF1018}" type="presParOf" srcId="{2F7C12E1-61AB-4710-B795-CBA5F0D3C3E7}" destId="{4CD1A969-414E-48B0-9132-BEFD5CD193DA}" srcOrd="0" destOrd="0" presId="urn:microsoft.com/office/officeart/2005/8/layout/hierarchy2"/>
    <dgm:cxn modelId="{0180D110-421D-4C5B-9813-F32DEA9506A6}" type="presParOf" srcId="{8A677AA8-D3E2-4260-AED8-BABCC0BB12AC}" destId="{01FC4D4A-326E-4313-AA14-A8595CB81AFD}" srcOrd="1" destOrd="0" presId="urn:microsoft.com/office/officeart/2005/8/layout/hierarchy2"/>
    <dgm:cxn modelId="{18A03C67-64E4-41DB-9A32-D9ED29BFA9BF}" type="presParOf" srcId="{01FC4D4A-326E-4313-AA14-A8595CB81AFD}" destId="{0AB6C66C-E6DB-49EC-AEC5-033B1092B301}" srcOrd="0" destOrd="0" presId="urn:microsoft.com/office/officeart/2005/8/layout/hierarchy2"/>
    <dgm:cxn modelId="{60794911-884C-458A-BEA4-FE1882A5E209}" type="presParOf" srcId="{01FC4D4A-326E-4313-AA14-A8595CB81AFD}" destId="{A8D03EAF-ECA1-4E2D-8C9F-7447BEE5EA48}" srcOrd="1" destOrd="0" presId="urn:microsoft.com/office/officeart/2005/8/layout/hierarchy2"/>
    <dgm:cxn modelId="{FFE20794-AE8B-4918-8506-E5133A1BF033}" type="presParOf" srcId="{A8D03EAF-ECA1-4E2D-8C9F-7447BEE5EA48}" destId="{ACEA9D86-58CF-4E9F-8C09-05807F730BF8}" srcOrd="0" destOrd="0" presId="urn:microsoft.com/office/officeart/2005/8/layout/hierarchy2"/>
    <dgm:cxn modelId="{00DFA608-6FA1-43DA-A0CA-6CC92EDAC1BD}" type="presParOf" srcId="{ACEA9D86-58CF-4E9F-8C09-05807F730BF8}" destId="{DDB38C8B-6615-47A9-90B9-3CDDD05C0C56}" srcOrd="0" destOrd="0" presId="urn:microsoft.com/office/officeart/2005/8/layout/hierarchy2"/>
    <dgm:cxn modelId="{726531BC-0CB4-4BD1-93CE-C9E546558AFD}" type="presParOf" srcId="{A8D03EAF-ECA1-4E2D-8C9F-7447BEE5EA48}" destId="{32A29EC3-AB55-4691-A32B-B08734CA9DB7}" srcOrd="1" destOrd="0" presId="urn:microsoft.com/office/officeart/2005/8/layout/hierarchy2"/>
    <dgm:cxn modelId="{EDC27BD2-0E5B-4A17-B4E1-44215BFF7D80}" type="presParOf" srcId="{32A29EC3-AB55-4691-A32B-B08734CA9DB7}" destId="{F20F3DC2-86B2-4AA1-922A-E9343E3DC141}" srcOrd="0" destOrd="0" presId="urn:microsoft.com/office/officeart/2005/8/layout/hierarchy2"/>
    <dgm:cxn modelId="{CACF1960-3D32-4D95-86E3-B50FDDE1FB77}" type="presParOf" srcId="{32A29EC3-AB55-4691-A32B-B08734CA9DB7}" destId="{E9EDCBA6-34F7-4EDF-854C-4D0DFF89E8B0}" srcOrd="1" destOrd="0" presId="urn:microsoft.com/office/officeart/2005/8/layout/hierarchy2"/>
    <dgm:cxn modelId="{A5918D25-935F-4157-8614-5104DABB4EC3}" type="presParOf" srcId="{A8D03EAF-ECA1-4E2D-8C9F-7447BEE5EA48}" destId="{27576F27-8C22-4A23-B650-BEEC70E55C99}" srcOrd="2" destOrd="0" presId="urn:microsoft.com/office/officeart/2005/8/layout/hierarchy2"/>
    <dgm:cxn modelId="{C920013F-6B47-40A5-AD3E-1D7B9C8651B2}" type="presParOf" srcId="{27576F27-8C22-4A23-B650-BEEC70E55C99}" destId="{B25B20CB-65AE-4E7F-B614-D856B84651EF}" srcOrd="0" destOrd="0" presId="urn:microsoft.com/office/officeart/2005/8/layout/hierarchy2"/>
    <dgm:cxn modelId="{111AF0E0-F653-4169-898A-D91A4B1B0EDA}" type="presParOf" srcId="{A8D03EAF-ECA1-4E2D-8C9F-7447BEE5EA48}" destId="{603C4314-67D4-4FDB-88A3-FA5C19EB2830}" srcOrd="3" destOrd="0" presId="urn:microsoft.com/office/officeart/2005/8/layout/hierarchy2"/>
    <dgm:cxn modelId="{8BE132F6-3972-498F-8EB5-A0E4C5AC48C4}" type="presParOf" srcId="{603C4314-67D4-4FDB-88A3-FA5C19EB2830}" destId="{75470249-BF92-4104-B59D-3EEBAF878977}" srcOrd="0" destOrd="0" presId="urn:microsoft.com/office/officeart/2005/8/layout/hierarchy2"/>
    <dgm:cxn modelId="{398D7029-CB4B-4162-BA61-7F8D57A14E5E}" type="presParOf" srcId="{603C4314-67D4-4FDB-88A3-FA5C19EB2830}" destId="{46C41E07-A06D-4235-8021-32920A68C581}" srcOrd="1" destOrd="0" presId="urn:microsoft.com/office/officeart/2005/8/layout/hierarchy2"/>
    <dgm:cxn modelId="{AA07925C-1F43-4C60-90D3-4AF58D22B9A5}" type="presParOf" srcId="{8A677AA8-D3E2-4260-AED8-BABCC0BB12AC}" destId="{E266B56B-1B79-4025-A865-1861C5A4EE02}" srcOrd="2" destOrd="0" presId="urn:microsoft.com/office/officeart/2005/8/layout/hierarchy2"/>
    <dgm:cxn modelId="{91AA4ED7-197F-4B99-ABB7-706D5E866893}" type="presParOf" srcId="{E266B56B-1B79-4025-A865-1861C5A4EE02}" destId="{A3E7FFCC-A449-4614-9B10-EE687517C65A}" srcOrd="0" destOrd="0" presId="urn:microsoft.com/office/officeart/2005/8/layout/hierarchy2"/>
    <dgm:cxn modelId="{C0D69F4C-8806-40C1-8DF8-B9468986841B}" type="presParOf" srcId="{8A677AA8-D3E2-4260-AED8-BABCC0BB12AC}" destId="{BA545CA8-6D7D-424B-B1CC-2983406CB01C}" srcOrd="3" destOrd="0" presId="urn:microsoft.com/office/officeart/2005/8/layout/hierarchy2"/>
    <dgm:cxn modelId="{F549D856-8D8C-4842-9880-20527AF74C23}" type="presParOf" srcId="{BA545CA8-6D7D-424B-B1CC-2983406CB01C}" destId="{DA4F452C-DD81-4F45-ADF6-8E6A74B94411}" srcOrd="0" destOrd="0" presId="urn:microsoft.com/office/officeart/2005/8/layout/hierarchy2"/>
    <dgm:cxn modelId="{30C11AC2-3E8F-46C6-B001-BBF3DE241D9E}" type="presParOf" srcId="{BA545CA8-6D7D-424B-B1CC-2983406CB01C}" destId="{A9A34E03-35A9-4269-81C5-388A44CA1815}" srcOrd="1" destOrd="0" presId="urn:microsoft.com/office/officeart/2005/8/layout/hierarchy2"/>
    <dgm:cxn modelId="{C7C38103-7D3A-4CA6-9A06-F10A53A4806C}" type="presParOf" srcId="{8A677AA8-D3E2-4260-AED8-BABCC0BB12AC}" destId="{AA481CA4-926A-4B92-8A9F-6B79A2694D53}" srcOrd="4" destOrd="0" presId="urn:microsoft.com/office/officeart/2005/8/layout/hierarchy2"/>
    <dgm:cxn modelId="{29EEC00B-0D63-423E-B4D8-6F1E090C6301}" type="presParOf" srcId="{AA481CA4-926A-4B92-8A9F-6B79A2694D53}" destId="{2441A339-E53F-4ED6-820E-DE684696AD16}" srcOrd="0" destOrd="0" presId="urn:microsoft.com/office/officeart/2005/8/layout/hierarchy2"/>
    <dgm:cxn modelId="{B23E704D-DCC3-462B-94EA-BEB821AC6C2D}" type="presParOf" srcId="{8A677AA8-D3E2-4260-AED8-BABCC0BB12AC}" destId="{A1639FE9-ED21-4174-84C9-A4CCA5DF65CA}" srcOrd="5" destOrd="0" presId="urn:microsoft.com/office/officeart/2005/8/layout/hierarchy2"/>
    <dgm:cxn modelId="{4632A474-455F-4F9C-AC52-589FB7B01182}" type="presParOf" srcId="{A1639FE9-ED21-4174-84C9-A4CCA5DF65CA}" destId="{3285EAA2-7B4B-4F11-9472-B84D9B72CE75}" srcOrd="0" destOrd="0" presId="urn:microsoft.com/office/officeart/2005/8/layout/hierarchy2"/>
    <dgm:cxn modelId="{DCF5E9B4-628F-405B-BD17-6253F364938F}" type="presParOf" srcId="{A1639FE9-ED21-4174-84C9-A4CCA5DF65CA}" destId="{EC30D3BA-2396-4CF7-8D0C-AD947D82F1D8}" srcOrd="1" destOrd="0" presId="urn:microsoft.com/office/officeart/2005/8/layout/hierarchy2"/>
    <dgm:cxn modelId="{38BE6A35-A8CC-4513-90BA-11FF2382E3B7}" type="presParOf" srcId="{EC30D3BA-2396-4CF7-8D0C-AD947D82F1D8}" destId="{35F83FA2-CD59-4449-9873-E7F6B0BC4673}" srcOrd="0" destOrd="0" presId="urn:microsoft.com/office/officeart/2005/8/layout/hierarchy2"/>
    <dgm:cxn modelId="{D0168733-4B4C-4257-A2D1-C64D55E12567}" type="presParOf" srcId="{35F83FA2-CD59-4449-9873-E7F6B0BC4673}" destId="{657057DE-7F13-42BA-8FAF-4010524086DF}" srcOrd="0" destOrd="0" presId="urn:microsoft.com/office/officeart/2005/8/layout/hierarchy2"/>
    <dgm:cxn modelId="{17874ED1-1735-407B-8F7D-2BEFF35189AA}" type="presParOf" srcId="{EC30D3BA-2396-4CF7-8D0C-AD947D82F1D8}" destId="{85054C68-0B84-4F1B-B969-0953C9CA1BF9}" srcOrd="1" destOrd="0" presId="urn:microsoft.com/office/officeart/2005/8/layout/hierarchy2"/>
    <dgm:cxn modelId="{D8D8517F-074A-4B92-9F24-F9745CBD81FC}" type="presParOf" srcId="{85054C68-0B84-4F1B-B969-0953C9CA1BF9}" destId="{2F6434E7-9D9A-425B-9FA4-7064A7FACD80}" srcOrd="0" destOrd="0" presId="urn:microsoft.com/office/officeart/2005/8/layout/hierarchy2"/>
    <dgm:cxn modelId="{CF46AE25-79A5-47EF-9F14-2319369A53CC}" type="presParOf" srcId="{85054C68-0B84-4F1B-B969-0953C9CA1BF9}" destId="{B6A712E4-C216-4772-AE94-39455210952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5887AEC-8365-405E-8C5D-8F2414DF782B}"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s-ES"/>
        </a:p>
      </dgm:t>
    </dgm:pt>
    <dgm:pt modelId="{7B11F098-A5C9-4842-84FA-279FF81C601C}">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dirty="0" smtClean="0"/>
            <a:t>Prudencia judicial</a:t>
          </a:r>
          <a:endParaRPr lang="es-ES" dirty="0"/>
        </a:p>
      </dgm:t>
    </dgm:pt>
    <dgm:pt modelId="{38C1FD4C-F295-4179-9B2B-081ACA848308}" type="parTrans" cxnId="{339C0DEF-6C12-4A80-912F-794649E0E6D4}">
      <dgm:prSet/>
      <dgm:spPr/>
      <dgm:t>
        <a:bodyPr/>
        <a:lstStyle/>
        <a:p>
          <a:endParaRPr lang="es-ES"/>
        </a:p>
      </dgm:t>
    </dgm:pt>
    <dgm:pt modelId="{5A311795-F7E3-460D-9B08-2BCF66D2E802}" type="sibTrans" cxnId="{339C0DEF-6C12-4A80-912F-794649E0E6D4}">
      <dgm:prSet/>
      <dgm:spPr/>
      <dgm:t>
        <a:bodyPr/>
        <a:lstStyle/>
        <a:p>
          <a:endParaRPr lang="es-ES"/>
        </a:p>
      </dgm:t>
    </dgm:pt>
    <dgm:pt modelId="{D2E69A91-916D-43A6-A340-3B4CA5C3B619}">
      <dgm:prSet phldrT="[Texto]">
        <dgm:style>
          <a:lnRef idx="3">
            <a:schemeClr val="lt1"/>
          </a:lnRef>
          <a:fillRef idx="1">
            <a:schemeClr val="accent6"/>
          </a:fillRef>
          <a:effectRef idx="1">
            <a:schemeClr val="accent6"/>
          </a:effectRef>
          <a:fontRef idx="minor">
            <a:schemeClr val="lt1"/>
          </a:fontRef>
        </dgm:style>
      </dgm:prSet>
      <dgm:spPr/>
      <dgm:t>
        <a:bodyPr/>
        <a:lstStyle/>
        <a:p>
          <a:r>
            <a:rPr lang="es-ES" dirty="0" smtClean="0"/>
            <a:t>Fórmula matemática</a:t>
          </a:r>
          <a:endParaRPr lang="es-ES" dirty="0"/>
        </a:p>
      </dgm:t>
    </dgm:pt>
    <dgm:pt modelId="{36ED510D-754D-4A63-ABC6-3C8E0CB55623}" type="parTrans" cxnId="{9C43CDA7-E3EF-4EC7-B477-7E1A20C35A0D}">
      <dgm:prSet/>
      <dgm:spPr/>
      <dgm:t>
        <a:bodyPr/>
        <a:lstStyle/>
        <a:p>
          <a:endParaRPr lang="es-ES"/>
        </a:p>
      </dgm:t>
    </dgm:pt>
    <dgm:pt modelId="{4548E1ED-2010-49BA-B035-753F5AB97EA9}" type="sibTrans" cxnId="{9C43CDA7-E3EF-4EC7-B477-7E1A20C35A0D}">
      <dgm:prSet/>
      <dgm:spPr/>
      <dgm:t>
        <a:bodyPr/>
        <a:lstStyle/>
        <a:p>
          <a:endParaRPr lang="es-ES"/>
        </a:p>
      </dgm:t>
    </dgm:pt>
    <dgm:pt modelId="{09856E22-1AFC-4C7D-BFBF-1F4F210093D2}" type="pres">
      <dgm:prSet presAssocID="{85887AEC-8365-405E-8C5D-8F2414DF782B}" presName="cycle" presStyleCnt="0">
        <dgm:presLayoutVars>
          <dgm:dir/>
          <dgm:resizeHandles val="exact"/>
        </dgm:presLayoutVars>
      </dgm:prSet>
      <dgm:spPr/>
      <dgm:t>
        <a:bodyPr/>
        <a:lstStyle/>
        <a:p>
          <a:endParaRPr lang="es-ES"/>
        </a:p>
      </dgm:t>
    </dgm:pt>
    <dgm:pt modelId="{70EAB781-ACA7-43AD-AC92-8F8D7C31B4C7}" type="pres">
      <dgm:prSet presAssocID="{7B11F098-A5C9-4842-84FA-279FF81C601C}" presName="arrow" presStyleLbl="node1" presStyleIdx="0" presStyleCnt="2">
        <dgm:presLayoutVars>
          <dgm:bulletEnabled val="1"/>
        </dgm:presLayoutVars>
      </dgm:prSet>
      <dgm:spPr/>
      <dgm:t>
        <a:bodyPr/>
        <a:lstStyle/>
        <a:p>
          <a:endParaRPr lang="es-ES"/>
        </a:p>
      </dgm:t>
    </dgm:pt>
    <dgm:pt modelId="{9882DB78-95FB-4257-9452-0C49B4AAAD8D}" type="pres">
      <dgm:prSet presAssocID="{D2E69A91-916D-43A6-A340-3B4CA5C3B619}" presName="arrow" presStyleLbl="node1" presStyleIdx="1" presStyleCnt="2">
        <dgm:presLayoutVars>
          <dgm:bulletEnabled val="1"/>
        </dgm:presLayoutVars>
      </dgm:prSet>
      <dgm:spPr/>
      <dgm:t>
        <a:bodyPr/>
        <a:lstStyle/>
        <a:p>
          <a:endParaRPr lang="es-ES"/>
        </a:p>
      </dgm:t>
    </dgm:pt>
  </dgm:ptLst>
  <dgm:cxnLst>
    <dgm:cxn modelId="{339C0DEF-6C12-4A80-912F-794649E0E6D4}" srcId="{85887AEC-8365-405E-8C5D-8F2414DF782B}" destId="{7B11F098-A5C9-4842-84FA-279FF81C601C}" srcOrd="0" destOrd="0" parTransId="{38C1FD4C-F295-4179-9B2B-081ACA848308}" sibTransId="{5A311795-F7E3-460D-9B08-2BCF66D2E802}"/>
    <dgm:cxn modelId="{9C43CDA7-E3EF-4EC7-B477-7E1A20C35A0D}" srcId="{85887AEC-8365-405E-8C5D-8F2414DF782B}" destId="{D2E69A91-916D-43A6-A340-3B4CA5C3B619}" srcOrd="1" destOrd="0" parTransId="{36ED510D-754D-4A63-ABC6-3C8E0CB55623}" sibTransId="{4548E1ED-2010-49BA-B035-753F5AB97EA9}"/>
    <dgm:cxn modelId="{A1C6A07A-D8AF-4995-A9D4-2857E4E8148F}" type="presOf" srcId="{85887AEC-8365-405E-8C5D-8F2414DF782B}" destId="{09856E22-1AFC-4C7D-BFBF-1F4F210093D2}" srcOrd="0" destOrd="0" presId="urn:microsoft.com/office/officeart/2005/8/layout/arrow1"/>
    <dgm:cxn modelId="{BF7F3F15-81E7-44FD-A9AC-2DD77B1E20CB}" type="presOf" srcId="{D2E69A91-916D-43A6-A340-3B4CA5C3B619}" destId="{9882DB78-95FB-4257-9452-0C49B4AAAD8D}" srcOrd="0" destOrd="0" presId="urn:microsoft.com/office/officeart/2005/8/layout/arrow1"/>
    <dgm:cxn modelId="{C427EC4B-F8EC-4FC7-8003-1678AAEB1C77}" type="presOf" srcId="{7B11F098-A5C9-4842-84FA-279FF81C601C}" destId="{70EAB781-ACA7-43AD-AC92-8F8D7C31B4C7}" srcOrd="0" destOrd="0" presId="urn:microsoft.com/office/officeart/2005/8/layout/arrow1"/>
    <dgm:cxn modelId="{67D1A85C-AFCE-4862-BE51-E2ADBAA1296B}" type="presParOf" srcId="{09856E22-1AFC-4C7D-BFBF-1F4F210093D2}" destId="{70EAB781-ACA7-43AD-AC92-8F8D7C31B4C7}" srcOrd="0" destOrd="0" presId="urn:microsoft.com/office/officeart/2005/8/layout/arrow1"/>
    <dgm:cxn modelId="{7783FB85-C2EA-4060-99F9-56517BD1F20B}" type="presParOf" srcId="{09856E22-1AFC-4C7D-BFBF-1F4F210093D2}" destId="{9882DB78-95FB-4257-9452-0C49B4AAAD8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EAA374F-E23E-42E4-A829-D9CE6C70B52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4467A794-B227-4542-A169-E710796AC271}">
      <dgm:prSet/>
      <dgm:spPr/>
      <dgm:t>
        <a:bodyPr/>
        <a:lstStyle/>
        <a:p>
          <a:pPr rtl="0"/>
          <a:r>
            <a:rPr lang="es-ES" dirty="0" smtClean="0"/>
            <a:t>Incapacidad laboral y vital, criterio amplio y mayoritario.</a:t>
          </a:r>
          <a:endParaRPr lang="es-ES" dirty="0"/>
        </a:p>
      </dgm:t>
    </dgm:pt>
    <dgm:pt modelId="{7D33AE33-05B9-4F2C-89C1-71100AF41D25}" type="parTrans" cxnId="{DF7B5CCE-F71E-4A03-9313-2190A2539135}">
      <dgm:prSet/>
      <dgm:spPr/>
      <dgm:t>
        <a:bodyPr/>
        <a:lstStyle/>
        <a:p>
          <a:endParaRPr lang="es-ES"/>
        </a:p>
      </dgm:t>
    </dgm:pt>
    <dgm:pt modelId="{438FE3E8-03A9-48CB-951A-F839D0289E8B}" type="sibTrans" cxnId="{DF7B5CCE-F71E-4A03-9313-2190A2539135}">
      <dgm:prSet/>
      <dgm:spPr/>
      <dgm:t>
        <a:bodyPr/>
        <a:lstStyle/>
        <a:p>
          <a:endParaRPr lang="es-ES"/>
        </a:p>
      </dgm:t>
    </dgm:pt>
    <dgm:pt modelId="{D756C26B-53B5-43BC-B685-EAD9D59F7DEA}">
      <dgm:prSet/>
      <dgm:spPr/>
      <dgm:t>
        <a:bodyPr/>
        <a:lstStyle/>
        <a:p>
          <a:pPr rtl="0"/>
          <a:r>
            <a:rPr lang="es-ES" smtClean="0"/>
            <a:t>Razonable arbitrio judicial .</a:t>
          </a:r>
          <a:endParaRPr lang="es-ES"/>
        </a:p>
      </dgm:t>
    </dgm:pt>
    <dgm:pt modelId="{F3F59699-0F07-4E05-97E8-CD80AC676847}" type="parTrans" cxnId="{55793E1D-1DFF-4D48-8AB3-7CDD7509A9BC}">
      <dgm:prSet/>
      <dgm:spPr/>
      <dgm:t>
        <a:bodyPr/>
        <a:lstStyle/>
        <a:p>
          <a:endParaRPr lang="es-ES"/>
        </a:p>
      </dgm:t>
    </dgm:pt>
    <dgm:pt modelId="{0C4E0398-2A65-493C-82B2-8F64246A470E}" type="sibTrans" cxnId="{55793E1D-1DFF-4D48-8AB3-7CDD7509A9BC}">
      <dgm:prSet/>
      <dgm:spPr/>
      <dgm:t>
        <a:bodyPr/>
        <a:lstStyle/>
        <a:p>
          <a:endParaRPr lang="es-ES"/>
        </a:p>
      </dgm:t>
    </dgm:pt>
    <dgm:pt modelId="{B5321D82-43DF-4982-B06F-5B80D35D636F}">
      <dgm:prSet/>
      <dgm:spPr/>
      <dgm:t>
        <a:bodyPr/>
        <a:lstStyle/>
        <a:p>
          <a:pPr rtl="0"/>
          <a:r>
            <a:rPr lang="es-ES" smtClean="0"/>
            <a:t>Tener en cuenta los precedentes de otros tribunales.</a:t>
          </a:r>
          <a:endParaRPr lang="es-ES"/>
        </a:p>
      </dgm:t>
    </dgm:pt>
    <dgm:pt modelId="{F3D42608-8422-4559-AF07-7C1BB0F7FB32}" type="parTrans" cxnId="{DED2B722-A14C-4AEF-8B9F-28E032EC933F}">
      <dgm:prSet/>
      <dgm:spPr/>
      <dgm:t>
        <a:bodyPr/>
        <a:lstStyle/>
        <a:p>
          <a:endParaRPr lang="es-ES"/>
        </a:p>
      </dgm:t>
    </dgm:pt>
    <dgm:pt modelId="{F7FCCA03-7A72-4E66-8F4F-8A897858B7DC}" type="sibTrans" cxnId="{DED2B722-A14C-4AEF-8B9F-28E032EC933F}">
      <dgm:prSet/>
      <dgm:spPr/>
      <dgm:t>
        <a:bodyPr/>
        <a:lstStyle/>
        <a:p>
          <a:endParaRPr lang="es-ES"/>
        </a:p>
      </dgm:t>
    </dgm:pt>
    <dgm:pt modelId="{D14DF513-4CD8-4EED-BFAB-B476830D9119}">
      <dgm:prSet/>
      <dgm:spPr/>
      <dgm:t>
        <a:bodyPr/>
        <a:lstStyle/>
        <a:p>
          <a:pPr rtl="0"/>
          <a:r>
            <a:rPr lang="es-ES" smtClean="0"/>
            <a:t>Fórmula matemática un criterio más para ponderar.</a:t>
          </a:r>
          <a:endParaRPr lang="es-ES"/>
        </a:p>
      </dgm:t>
    </dgm:pt>
    <dgm:pt modelId="{B2EB7162-4C4E-4D9B-98FD-1DB340CA2F0D}" type="parTrans" cxnId="{B668681D-9E60-4085-A976-2D6B319EA68C}">
      <dgm:prSet/>
      <dgm:spPr/>
      <dgm:t>
        <a:bodyPr/>
        <a:lstStyle/>
        <a:p>
          <a:endParaRPr lang="es-ES"/>
        </a:p>
      </dgm:t>
    </dgm:pt>
    <dgm:pt modelId="{C5A7B484-C20A-499A-BE52-6DE2013AE76C}" type="sibTrans" cxnId="{B668681D-9E60-4085-A976-2D6B319EA68C}">
      <dgm:prSet/>
      <dgm:spPr/>
      <dgm:t>
        <a:bodyPr/>
        <a:lstStyle/>
        <a:p>
          <a:endParaRPr lang="es-ES"/>
        </a:p>
      </dgm:t>
    </dgm:pt>
    <dgm:pt modelId="{F2410918-B1CB-47FD-A83F-D6CA6EA55765}">
      <dgm:prSet/>
      <dgm:spPr/>
      <dgm:t>
        <a:bodyPr/>
        <a:lstStyle/>
        <a:p>
          <a:pPr rtl="0"/>
          <a:r>
            <a:rPr lang="es-ES" smtClean="0"/>
            <a:t>Fórmula matemática puede ser útil pero no único modo de cuantificar.</a:t>
          </a:r>
          <a:endParaRPr lang="es-ES"/>
        </a:p>
      </dgm:t>
    </dgm:pt>
    <dgm:pt modelId="{510438B8-0C4E-4C19-BAEB-DBD23496E4FC}" type="parTrans" cxnId="{058362A9-51F1-45C3-8173-58697C2B2EE6}">
      <dgm:prSet/>
      <dgm:spPr/>
      <dgm:t>
        <a:bodyPr/>
        <a:lstStyle/>
        <a:p>
          <a:endParaRPr lang="es-ES"/>
        </a:p>
      </dgm:t>
    </dgm:pt>
    <dgm:pt modelId="{A5C47F98-DCC6-46B6-AB64-875E825EDA1D}" type="sibTrans" cxnId="{058362A9-51F1-45C3-8173-58697C2B2EE6}">
      <dgm:prSet/>
      <dgm:spPr/>
      <dgm:t>
        <a:bodyPr/>
        <a:lstStyle/>
        <a:p>
          <a:endParaRPr lang="es-ES"/>
        </a:p>
      </dgm:t>
    </dgm:pt>
    <dgm:pt modelId="{4C5C7FC7-2360-483D-8FB5-8F12747ED212}">
      <dgm:prSet/>
      <dgm:spPr/>
      <dgm:t>
        <a:bodyPr/>
        <a:lstStyle/>
        <a:p>
          <a:pPr rtl="0"/>
          <a:r>
            <a:rPr lang="es-ES" dirty="0" smtClean="0"/>
            <a:t>Prudencia judicial: art. 90 inc. 7 del </a:t>
          </a:r>
          <a:r>
            <a:rPr lang="es-ES" dirty="0" err="1" smtClean="0"/>
            <a:t>CPCMza</a:t>
          </a:r>
          <a:r>
            <a:rPr lang="es-ES" dirty="0" smtClean="0"/>
            <a:t>.</a:t>
          </a:r>
          <a:endParaRPr lang="es-ES" dirty="0"/>
        </a:p>
      </dgm:t>
    </dgm:pt>
    <dgm:pt modelId="{92DDB417-5856-4609-ABC1-EA5C5E5014A3}" type="parTrans" cxnId="{3A63D51D-39E3-4CDC-983E-D1E2DCE1090F}">
      <dgm:prSet/>
      <dgm:spPr/>
      <dgm:t>
        <a:bodyPr/>
        <a:lstStyle/>
        <a:p>
          <a:endParaRPr lang="es-ES"/>
        </a:p>
      </dgm:t>
    </dgm:pt>
    <dgm:pt modelId="{7E66AE4B-A245-4A46-86D0-69BBBA53ABB5}" type="sibTrans" cxnId="{3A63D51D-39E3-4CDC-983E-D1E2DCE1090F}">
      <dgm:prSet/>
      <dgm:spPr/>
      <dgm:t>
        <a:bodyPr/>
        <a:lstStyle/>
        <a:p>
          <a:endParaRPr lang="es-ES"/>
        </a:p>
      </dgm:t>
    </dgm:pt>
    <dgm:pt modelId="{C59F481C-4078-47A3-B966-EE87012B2E71}" type="pres">
      <dgm:prSet presAssocID="{BEAA374F-E23E-42E4-A829-D9CE6C70B522}" presName="vert0" presStyleCnt="0">
        <dgm:presLayoutVars>
          <dgm:dir/>
          <dgm:animOne val="branch"/>
          <dgm:animLvl val="lvl"/>
        </dgm:presLayoutVars>
      </dgm:prSet>
      <dgm:spPr/>
      <dgm:t>
        <a:bodyPr/>
        <a:lstStyle/>
        <a:p>
          <a:endParaRPr lang="es-ES"/>
        </a:p>
      </dgm:t>
    </dgm:pt>
    <dgm:pt modelId="{01E34BFE-6BE8-4F63-B9C7-75B5890CFA16}" type="pres">
      <dgm:prSet presAssocID="{4467A794-B227-4542-A169-E710796AC271}" presName="thickLine" presStyleLbl="alignNode1" presStyleIdx="0" presStyleCnt="6"/>
      <dgm:spPr/>
    </dgm:pt>
    <dgm:pt modelId="{A2E4D5B4-C266-4ADD-9753-586D4F4E4C5D}" type="pres">
      <dgm:prSet presAssocID="{4467A794-B227-4542-A169-E710796AC271}" presName="horz1" presStyleCnt="0"/>
      <dgm:spPr/>
    </dgm:pt>
    <dgm:pt modelId="{5342B87D-7F38-4811-A5B2-9C9F5340F68E}" type="pres">
      <dgm:prSet presAssocID="{4467A794-B227-4542-A169-E710796AC271}" presName="tx1" presStyleLbl="revTx" presStyleIdx="0" presStyleCnt="6"/>
      <dgm:spPr/>
      <dgm:t>
        <a:bodyPr/>
        <a:lstStyle/>
        <a:p>
          <a:endParaRPr lang="es-ES"/>
        </a:p>
      </dgm:t>
    </dgm:pt>
    <dgm:pt modelId="{0EEE5139-A9FB-4020-81CF-ED41F64F96E2}" type="pres">
      <dgm:prSet presAssocID="{4467A794-B227-4542-A169-E710796AC271}" presName="vert1" presStyleCnt="0"/>
      <dgm:spPr/>
    </dgm:pt>
    <dgm:pt modelId="{E44AE740-8B31-4399-AB2A-42BB14157510}" type="pres">
      <dgm:prSet presAssocID="{D756C26B-53B5-43BC-B685-EAD9D59F7DEA}" presName="thickLine" presStyleLbl="alignNode1" presStyleIdx="1" presStyleCnt="6"/>
      <dgm:spPr/>
    </dgm:pt>
    <dgm:pt modelId="{3C6C6BAB-26FA-42C1-8578-50CCF3F9A273}" type="pres">
      <dgm:prSet presAssocID="{D756C26B-53B5-43BC-B685-EAD9D59F7DEA}" presName="horz1" presStyleCnt="0"/>
      <dgm:spPr/>
    </dgm:pt>
    <dgm:pt modelId="{9869AC9E-F71B-495D-8014-81E705016921}" type="pres">
      <dgm:prSet presAssocID="{D756C26B-53B5-43BC-B685-EAD9D59F7DEA}" presName="tx1" presStyleLbl="revTx" presStyleIdx="1" presStyleCnt="6"/>
      <dgm:spPr/>
      <dgm:t>
        <a:bodyPr/>
        <a:lstStyle/>
        <a:p>
          <a:endParaRPr lang="es-ES"/>
        </a:p>
      </dgm:t>
    </dgm:pt>
    <dgm:pt modelId="{EC965F13-E3A8-49E5-9AFB-58C75C67764A}" type="pres">
      <dgm:prSet presAssocID="{D756C26B-53B5-43BC-B685-EAD9D59F7DEA}" presName="vert1" presStyleCnt="0"/>
      <dgm:spPr/>
    </dgm:pt>
    <dgm:pt modelId="{60A7BEFA-5BE5-4A7D-B919-B3FD107956B3}" type="pres">
      <dgm:prSet presAssocID="{B5321D82-43DF-4982-B06F-5B80D35D636F}" presName="thickLine" presStyleLbl="alignNode1" presStyleIdx="2" presStyleCnt="6"/>
      <dgm:spPr/>
    </dgm:pt>
    <dgm:pt modelId="{B951963A-1002-4B49-A751-691BBED990FC}" type="pres">
      <dgm:prSet presAssocID="{B5321D82-43DF-4982-B06F-5B80D35D636F}" presName="horz1" presStyleCnt="0"/>
      <dgm:spPr/>
    </dgm:pt>
    <dgm:pt modelId="{65663DB1-782F-44B8-9F8C-23A5561E402A}" type="pres">
      <dgm:prSet presAssocID="{B5321D82-43DF-4982-B06F-5B80D35D636F}" presName="tx1" presStyleLbl="revTx" presStyleIdx="2" presStyleCnt="6"/>
      <dgm:spPr/>
      <dgm:t>
        <a:bodyPr/>
        <a:lstStyle/>
        <a:p>
          <a:endParaRPr lang="es-ES"/>
        </a:p>
      </dgm:t>
    </dgm:pt>
    <dgm:pt modelId="{0FEE05EB-6797-4443-A31C-386D60C681DA}" type="pres">
      <dgm:prSet presAssocID="{B5321D82-43DF-4982-B06F-5B80D35D636F}" presName="vert1" presStyleCnt="0"/>
      <dgm:spPr/>
    </dgm:pt>
    <dgm:pt modelId="{677FB32D-168C-4C4C-ABA2-D4BD705D0B66}" type="pres">
      <dgm:prSet presAssocID="{D14DF513-4CD8-4EED-BFAB-B476830D9119}" presName="thickLine" presStyleLbl="alignNode1" presStyleIdx="3" presStyleCnt="6"/>
      <dgm:spPr/>
    </dgm:pt>
    <dgm:pt modelId="{5D742C95-08E8-4526-9FE4-ED7F15942C29}" type="pres">
      <dgm:prSet presAssocID="{D14DF513-4CD8-4EED-BFAB-B476830D9119}" presName="horz1" presStyleCnt="0"/>
      <dgm:spPr/>
    </dgm:pt>
    <dgm:pt modelId="{0CBA227F-5922-474B-B3ED-DA7160F53A13}" type="pres">
      <dgm:prSet presAssocID="{D14DF513-4CD8-4EED-BFAB-B476830D9119}" presName="tx1" presStyleLbl="revTx" presStyleIdx="3" presStyleCnt="6"/>
      <dgm:spPr/>
      <dgm:t>
        <a:bodyPr/>
        <a:lstStyle/>
        <a:p>
          <a:endParaRPr lang="es-ES"/>
        </a:p>
      </dgm:t>
    </dgm:pt>
    <dgm:pt modelId="{F35CD27A-12CE-49A1-9158-9F40577527D9}" type="pres">
      <dgm:prSet presAssocID="{D14DF513-4CD8-4EED-BFAB-B476830D9119}" presName="vert1" presStyleCnt="0"/>
      <dgm:spPr/>
    </dgm:pt>
    <dgm:pt modelId="{FB53B326-AB1F-4E1D-A506-F587245E2F75}" type="pres">
      <dgm:prSet presAssocID="{F2410918-B1CB-47FD-A83F-D6CA6EA55765}" presName="thickLine" presStyleLbl="alignNode1" presStyleIdx="4" presStyleCnt="6"/>
      <dgm:spPr/>
    </dgm:pt>
    <dgm:pt modelId="{24729F2D-BD55-40FB-9FC3-59C0351924EA}" type="pres">
      <dgm:prSet presAssocID="{F2410918-B1CB-47FD-A83F-D6CA6EA55765}" presName="horz1" presStyleCnt="0"/>
      <dgm:spPr/>
    </dgm:pt>
    <dgm:pt modelId="{EDD43BA9-7576-4878-8EE0-0CDBD7596D45}" type="pres">
      <dgm:prSet presAssocID="{F2410918-B1CB-47FD-A83F-D6CA6EA55765}" presName="tx1" presStyleLbl="revTx" presStyleIdx="4" presStyleCnt="6"/>
      <dgm:spPr/>
      <dgm:t>
        <a:bodyPr/>
        <a:lstStyle/>
        <a:p>
          <a:endParaRPr lang="es-ES"/>
        </a:p>
      </dgm:t>
    </dgm:pt>
    <dgm:pt modelId="{33F3D8D9-1ECF-4433-9007-1C8BA2BBFC6A}" type="pres">
      <dgm:prSet presAssocID="{F2410918-B1CB-47FD-A83F-D6CA6EA55765}" presName="vert1" presStyleCnt="0"/>
      <dgm:spPr/>
    </dgm:pt>
    <dgm:pt modelId="{BF5131B5-E27B-4F60-A375-4474469687D3}" type="pres">
      <dgm:prSet presAssocID="{4C5C7FC7-2360-483D-8FB5-8F12747ED212}" presName="thickLine" presStyleLbl="alignNode1" presStyleIdx="5" presStyleCnt="6"/>
      <dgm:spPr/>
    </dgm:pt>
    <dgm:pt modelId="{1C5358A1-F6CF-4880-A94E-3CBD201CFC5A}" type="pres">
      <dgm:prSet presAssocID="{4C5C7FC7-2360-483D-8FB5-8F12747ED212}" presName="horz1" presStyleCnt="0"/>
      <dgm:spPr/>
    </dgm:pt>
    <dgm:pt modelId="{277B9454-C1FD-440B-A018-2BE65DAFBED7}" type="pres">
      <dgm:prSet presAssocID="{4C5C7FC7-2360-483D-8FB5-8F12747ED212}" presName="tx1" presStyleLbl="revTx" presStyleIdx="5" presStyleCnt="6"/>
      <dgm:spPr/>
      <dgm:t>
        <a:bodyPr/>
        <a:lstStyle/>
        <a:p>
          <a:endParaRPr lang="es-ES"/>
        </a:p>
      </dgm:t>
    </dgm:pt>
    <dgm:pt modelId="{C62F6950-082D-4B6A-A6FB-4505763AE4F4}" type="pres">
      <dgm:prSet presAssocID="{4C5C7FC7-2360-483D-8FB5-8F12747ED212}" presName="vert1" presStyleCnt="0"/>
      <dgm:spPr/>
    </dgm:pt>
  </dgm:ptLst>
  <dgm:cxnLst>
    <dgm:cxn modelId="{6C41AF38-62E0-4BB5-91AC-3070C87C1140}" type="presOf" srcId="{D756C26B-53B5-43BC-B685-EAD9D59F7DEA}" destId="{9869AC9E-F71B-495D-8014-81E705016921}" srcOrd="0" destOrd="0" presId="urn:microsoft.com/office/officeart/2008/layout/LinedList"/>
    <dgm:cxn modelId="{3A63D51D-39E3-4CDC-983E-D1E2DCE1090F}" srcId="{BEAA374F-E23E-42E4-A829-D9CE6C70B522}" destId="{4C5C7FC7-2360-483D-8FB5-8F12747ED212}" srcOrd="5" destOrd="0" parTransId="{92DDB417-5856-4609-ABC1-EA5C5E5014A3}" sibTransId="{7E66AE4B-A245-4A46-86D0-69BBBA53ABB5}"/>
    <dgm:cxn modelId="{55793E1D-1DFF-4D48-8AB3-7CDD7509A9BC}" srcId="{BEAA374F-E23E-42E4-A829-D9CE6C70B522}" destId="{D756C26B-53B5-43BC-B685-EAD9D59F7DEA}" srcOrd="1" destOrd="0" parTransId="{F3F59699-0F07-4E05-97E8-CD80AC676847}" sibTransId="{0C4E0398-2A65-493C-82B2-8F64246A470E}"/>
    <dgm:cxn modelId="{5AA9E04C-0B24-4015-839E-783B88A1C1DF}" type="presOf" srcId="{B5321D82-43DF-4982-B06F-5B80D35D636F}" destId="{65663DB1-782F-44B8-9F8C-23A5561E402A}" srcOrd="0" destOrd="0" presId="urn:microsoft.com/office/officeart/2008/layout/LinedList"/>
    <dgm:cxn modelId="{7B6BE2FC-DB21-48FC-92F6-E246D0DFA586}" type="presOf" srcId="{4467A794-B227-4542-A169-E710796AC271}" destId="{5342B87D-7F38-4811-A5B2-9C9F5340F68E}" srcOrd="0" destOrd="0" presId="urn:microsoft.com/office/officeart/2008/layout/LinedList"/>
    <dgm:cxn modelId="{DF7B5CCE-F71E-4A03-9313-2190A2539135}" srcId="{BEAA374F-E23E-42E4-A829-D9CE6C70B522}" destId="{4467A794-B227-4542-A169-E710796AC271}" srcOrd="0" destOrd="0" parTransId="{7D33AE33-05B9-4F2C-89C1-71100AF41D25}" sibTransId="{438FE3E8-03A9-48CB-951A-F839D0289E8B}"/>
    <dgm:cxn modelId="{DED2B722-A14C-4AEF-8B9F-28E032EC933F}" srcId="{BEAA374F-E23E-42E4-A829-D9CE6C70B522}" destId="{B5321D82-43DF-4982-B06F-5B80D35D636F}" srcOrd="2" destOrd="0" parTransId="{F3D42608-8422-4559-AF07-7C1BB0F7FB32}" sibTransId="{F7FCCA03-7A72-4E66-8F4F-8A897858B7DC}"/>
    <dgm:cxn modelId="{058362A9-51F1-45C3-8173-58697C2B2EE6}" srcId="{BEAA374F-E23E-42E4-A829-D9CE6C70B522}" destId="{F2410918-B1CB-47FD-A83F-D6CA6EA55765}" srcOrd="4" destOrd="0" parTransId="{510438B8-0C4E-4C19-BAEB-DBD23496E4FC}" sibTransId="{A5C47F98-DCC6-46B6-AB64-875E825EDA1D}"/>
    <dgm:cxn modelId="{78AFB051-2C66-4ACC-A779-B2C82E92339D}" type="presOf" srcId="{D14DF513-4CD8-4EED-BFAB-B476830D9119}" destId="{0CBA227F-5922-474B-B3ED-DA7160F53A13}" srcOrd="0" destOrd="0" presId="urn:microsoft.com/office/officeart/2008/layout/LinedList"/>
    <dgm:cxn modelId="{B668681D-9E60-4085-A976-2D6B319EA68C}" srcId="{BEAA374F-E23E-42E4-A829-D9CE6C70B522}" destId="{D14DF513-4CD8-4EED-BFAB-B476830D9119}" srcOrd="3" destOrd="0" parTransId="{B2EB7162-4C4E-4D9B-98FD-1DB340CA2F0D}" sibTransId="{C5A7B484-C20A-499A-BE52-6DE2013AE76C}"/>
    <dgm:cxn modelId="{679B4520-352A-48DB-A0EE-8933DB8C200A}" type="presOf" srcId="{BEAA374F-E23E-42E4-A829-D9CE6C70B522}" destId="{C59F481C-4078-47A3-B966-EE87012B2E71}" srcOrd="0" destOrd="0" presId="urn:microsoft.com/office/officeart/2008/layout/LinedList"/>
    <dgm:cxn modelId="{A83BAB98-876C-485A-9DFA-2851F236C55A}" type="presOf" srcId="{F2410918-B1CB-47FD-A83F-D6CA6EA55765}" destId="{EDD43BA9-7576-4878-8EE0-0CDBD7596D45}" srcOrd="0" destOrd="0" presId="urn:microsoft.com/office/officeart/2008/layout/LinedList"/>
    <dgm:cxn modelId="{1E44DFEA-678F-47AE-A8DF-F07E7590AC5D}" type="presOf" srcId="{4C5C7FC7-2360-483D-8FB5-8F12747ED212}" destId="{277B9454-C1FD-440B-A018-2BE65DAFBED7}" srcOrd="0" destOrd="0" presId="urn:microsoft.com/office/officeart/2008/layout/LinedList"/>
    <dgm:cxn modelId="{B670D202-8E21-4023-A392-B856A582432F}" type="presParOf" srcId="{C59F481C-4078-47A3-B966-EE87012B2E71}" destId="{01E34BFE-6BE8-4F63-B9C7-75B5890CFA16}" srcOrd="0" destOrd="0" presId="urn:microsoft.com/office/officeart/2008/layout/LinedList"/>
    <dgm:cxn modelId="{2E36EE0F-633B-423F-94B3-99C5DC907FED}" type="presParOf" srcId="{C59F481C-4078-47A3-B966-EE87012B2E71}" destId="{A2E4D5B4-C266-4ADD-9753-586D4F4E4C5D}" srcOrd="1" destOrd="0" presId="urn:microsoft.com/office/officeart/2008/layout/LinedList"/>
    <dgm:cxn modelId="{7E7CC1FC-FD9D-4E9E-8F37-5D73E800B815}" type="presParOf" srcId="{A2E4D5B4-C266-4ADD-9753-586D4F4E4C5D}" destId="{5342B87D-7F38-4811-A5B2-9C9F5340F68E}" srcOrd="0" destOrd="0" presId="urn:microsoft.com/office/officeart/2008/layout/LinedList"/>
    <dgm:cxn modelId="{2FEB2861-9155-409D-80B1-9FFD8E216A00}" type="presParOf" srcId="{A2E4D5B4-C266-4ADD-9753-586D4F4E4C5D}" destId="{0EEE5139-A9FB-4020-81CF-ED41F64F96E2}" srcOrd="1" destOrd="0" presId="urn:microsoft.com/office/officeart/2008/layout/LinedList"/>
    <dgm:cxn modelId="{E9F87831-1EFD-4156-9817-EC144882893E}" type="presParOf" srcId="{C59F481C-4078-47A3-B966-EE87012B2E71}" destId="{E44AE740-8B31-4399-AB2A-42BB14157510}" srcOrd="2" destOrd="0" presId="urn:microsoft.com/office/officeart/2008/layout/LinedList"/>
    <dgm:cxn modelId="{D8AF498A-C591-4383-ACE6-95AFFD21A620}" type="presParOf" srcId="{C59F481C-4078-47A3-B966-EE87012B2E71}" destId="{3C6C6BAB-26FA-42C1-8578-50CCF3F9A273}" srcOrd="3" destOrd="0" presId="urn:microsoft.com/office/officeart/2008/layout/LinedList"/>
    <dgm:cxn modelId="{11D512B7-AB26-4214-A412-AE6936F5E863}" type="presParOf" srcId="{3C6C6BAB-26FA-42C1-8578-50CCF3F9A273}" destId="{9869AC9E-F71B-495D-8014-81E705016921}" srcOrd="0" destOrd="0" presId="urn:microsoft.com/office/officeart/2008/layout/LinedList"/>
    <dgm:cxn modelId="{54C841FC-0606-43D4-AB95-70F9087FDECC}" type="presParOf" srcId="{3C6C6BAB-26FA-42C1-8578-50CCF3F9A273}" destId="{EC965F13-E3A8-49E5-9AFB-58C75C67764A}" srcOrd="1" destOrd="0" presId="urn:microsoft.com/office/officeart/2008/layout/LinedList"/>
    <dgm:cxn modelId="{9207E116-283C-4B6F-A227-9F7D5E23D5D0}" type="presParOf" srcId="{C59F481C-4078-47A3-B966-EE87012B2E71}" destId="{60A7BEFA-5BE5-4A7D-B919-B3FD107956B3}" srcOrd="4" destOrd="0" presId="urn:microsoft.com/office/officeart/2008/layout/LinedList"/>
    <dgm:cxn modelId="{A9D587DE-CB22-409C-84F9-7105FB72A72A}" type="presParOf" srcId="{C59F481C-4078-47A3-B966-EE87012B2E71}" destId="{B951963A-1002-4B49-A751-691BBED990FC}" srcOrd="5" destOrd="0" presId="urn:microsoft.com/office/officeart/2008/layout/LinedList"/>
    <dgm:cxn modelId="{5BF87C78-D1F9-4457-A530-C5FBCD26CB7B}" type="presParOf" srcId="{B951963A-1002-4B49-A751-691BBED990FC}" destId="{65663DB1-782F-44B8-9F8C-23A5561E402A}" srcOrd="0" destOrd="0" presId="urn:microsoft.com/office/officeart/2008/layout/LinedList"/>
    <dgm:cxn modelId="{8487BEF8-BB3D-40A1-87A1-A43DDC78FB69}" type="presParOf" srcId="{B951963A-1002-4B49-A751-691BBED990FC}" destId="{0FEE05EB-6797-4443-A31C-386D60C681DA}" srcOrd="1" destOrd="0" presId="urn:microsoft.com/office/officeart/2008/layout/LinedList"/>
    <dgm:cxn modelId="{58AD8207-8099-4FD5-A845-B427B5297B57}" type="presParOf" srcId="{C59F481C-4078-47A3-B966-EE87012B2E71}" destId="{677FB32D-168C-4C4C-ABA2-D4BD705D0B66}" srcOrd="6" destOrd="0" presId="urn:microsoft.com/office/officeart/2008/layout/LinedList"/>
    <dgm:cxn modelId="{04A8A299-A68D-494D-B33C-B3ECB2F328C7}" type="presParOf" srcId="{C59F481C-4078-47A3-B966-EE87012B2E71}" destId="{5D742C95-08E8-4526-9FE4-ED7F15942C29}" srcOrd="7" destOrd="0" presId="urn:microsoft.com/office/officeart/2008/layout/LinedList"/>
    <dgm:cxn modelId="{7A165397-1777-4363-84F4-79AB72462D1A}" type="presParOf" srcId="{5D742C95-08E8-4526-9FE4-ED7F15942C29}" destId="{0CBA227F-5922-474B-B3ED-DA7160F53A13}" srcOrd="0" destOrd="0" presId="urn:microsoft.com/office/officeart/2008/layout/LinedList"/>
    <dgm:cxn modelId="{CFB74F71-C7CD-49CD-8786-F196FFD42407}" type="presParOf" srcId="{5D742C95-08E8-4526-9FE4-ED7F15942C29}" destId="{F35CD27A-12CE-49A1-9158-9F40577527D9}" srcOrd="1" destOrd="0" presId="urn:microsoft.com/office/officeart/2008/layout/LinedList"/>
    <dgm:cxn modelId="{0FB2ACE3-2F3A-48F4-8E49-05720093B4AE}" type="presParOf" srcId="{C59F481C-4078-47A3-B966-EE87012B2E71}" destId="{FB53B326-AB1F-4E1D-A506-F587245E2F75}" srcOrd="8" destOrd="0" presId="urn:microsoft.com/office/officeart/2008/layout/LinedList"/>
    <dgm:cxn modelId="{38D2D2A6-93FC-4E27-9288-03AC260C6589}" type="presParOf" srcId="{C59F481C-4078-47A3-B966-EE87012B2E71}" destId="{24729F2D-BD55-40FB-9FC3-59C0351924EA}" srcOrd="9" destOrd="0" presId="urn:microsoft.com/office/officeart/2008/layout/LinedList"/>
    <dgm:cxn modelId="{BC8FDFD6-8856-4C90-8F6B-9C62EE30F46A}" type="presParOf" srcId="{24729F2D-BD55-40FB-9FC3-59C0351924EA}" destId="{EDD43BA9-7576-4878-8EE0-0CDBD7596D45}" srcOrd="0" destOrd="0" presId="urn:microsoft.com/office/officeart/2008/layout/LinedList"/>
    <dgm:cxn modelId="{B8888F76-4681-4EDF-90A8-0EBCFC4525A0}" type="presParOf" srcId="{24729F2D-BD55-40FB-9FC3-59C0351924EA}" destId="{33F3D8D9-1ECF-4433-9007-1C8BA2BBFC6A}" srcOrd="1" destOrd="0" presId="urn:microsoft.com/office/officeart/2008/layout/LinedList"/>
    <dgm:cxn modelId="{105158E2-86B3-494A-97CD-BAF805FA0408}" type="presParOf" srcId="{C59F481C-4078-47A3-B966-EE87012B2E71}" destId="{BF5131B5-E27B-4F60-A375-4474469687D3}" srcOrd="10" destOrd="0" presId="urn:microsoft.com/office/officeart/2008/layout/LinedList"/>
    <dgm:cxn modelId="{2D7A26FF-1965-4856-B731-1AE444948AA5}" type="presParOf" srcId="{C59F481C-4078-47A3-B966-EE87012B2E71}" destId="{1C5358A1-F6CF-4880-A94E-3CBD201CFC5A}" srcOrd="11" destOrd="0" presId="urn:microsoft.com/office/officeart/2008/layout/LinedList"/>
    <dgm:cxn modelId="{06848271-4E3A-41D5-8563-A3BD2F9584FD}" type="presParOf" srcId="{1C5358A1-F6CF-4880-A94E-3CBD201CFC5A}" destId="{277B9454-C1FD-440B-A018-2BE65DAFBED7}" srcOrd="0" destOrd="0" presId="urn:microsoft.com/office/officeart/2008/layout/LinedList"/>
    <dgm:cxn modelId="{9EF445AD-6C76-475B-965D-A90870739D92}" type="presParOf" srcId="{1C5358A1-F6CF-4880-A94E-3CBD201CFC5A}" destId="{C62F6950-082D-4B6A-A6FB-4505763AE4F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2C784629-EA5F-4AA5-A916-BFF655775F3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ES"/>
        </a:p>
      </dgm:t>
    </dgm:pt>
    <dgm:pt modelId="{263F9FBE-23ED-4E68-9519-EA925219122B}">
      <dgm:prSet/>
      <dgm:spPr/>
      <dgm:t>
        <a:bodyPr/>
        <a:lstStyle/>
        <a:p>
          <a:pPr rtl="0"/>
          <a:r>
            <a:rPr lang="es-ES" dirty="0" smtClean="0"/>
            <a:t>La renta generada por el capital debe cubrir la afectación de las habilidades de la víctima para realizar actividades productivas o económicamente valorables. </a:t>
          </a:r>
          <a:endParaRPr lang="es-ES" dirty="0"/>
        </a:p>
      </dgm:t>
    </dgm:pt>
    <dgm:pt modelId="{3D0D129A-5890-45B9-89E1-AE029C94BE8F}" type="parTrans" cxnId="{CA050492-69A2-424C-8C49-C4CB06785078}">
      <dgm:prSet/>
      <dgm:spPr/>
      <dgm:t>
        <a:bodyPr/>
        <a:lstStyle/>
        <a:p>
          <a:endParaRPr lang="es-ES"/>
        </a:p>
      </dgm:t>
    </dgm:pt>
    <dgm:pt modelId="{00F4B3FD-FDC5-4B66-B20D-174B184B7792}" type="sibTrans" cxnId="{CA050492-69A2-424C-8C49-C4CB06785078}">
      <dgm:prSet/>
      <dgm:spPr/>
      <dgm:t>
        <a:bodyPr/>
        <a:lstStyle/>
        <a:p>
          <a:endParaRPr lang="es-ES"/>
        </a:p>
      </dgm:t>
    </dgm:pt>
    <dgm:pt modelId="{DF64673C-E19B-4570-A19A-9E04A26A50B7}">
      <dgm:prSet/>
      <dgm:spPr/>
      <dgm:t>
        <a:bodyPr/>
        <a:lstStyle/>
        <a:p>
          <a:pPr rtl="0"/>
          <a:r>
            <a:rPr lang="es-ES" smtClean="0"/>
            <a:t>Incluye actividades remuneradas y no remuneradas (ama de casa, sacerdote).</a:t>
          </a:r>
          <a:endParaRPr lang="es-ES"/>
        </a:p>
      </dgm:t>
    </dgm:pt>
    <dgm:pt modelId="{23A6C7A8-9375-406B-BB68-4D170EC46F97}" type="parTrans" cxnId="{801B0519-A1C7-457B-B943-666AD7E25D46}">
      <dgm:prSet/>
      <dgm:spPr/>
      <dgm:t>
        <a:bodyPr/>
        <a:lstStyle/>
        <a:p>
          <a:endParaRPr lang="es-ES"/>
        </a:p>
      </dgm:t>
    </dgm:pt>
    <dgm:pt modelId="{14FE7990-9E65-46B5-83A9-34F235363744}" type="sibTrans" cxnId="{801B0519-A1C7-457B-B943-666AD7E25D46}">
      <dgm:prSet/>
      <dgm:spPr/>
      <dgm:t>
        <a:bodyPr/>
        <a:lstStyle/>
        <a:p>
          <a:endParaRPr lang="es-ES"/>
        </a:p>
      </dgm:t>
    </dgm:pt>
    <dgm:pt modelId="{6CF4DD77-04DA-46E6-951C-3E5690B14DF1}">
      <dgm:prSet/>
      <dgm:spPr/>
      <dgm:t>
        <a:bodyPr/>
        <a:lstStyle/>
        <a:p>
          <a:pPr rtl="0"/>
          <a:r>
            <a:rPr lang="es-ES" smtClean="0"/>
            <a:t>Criterio de razonabilidad judicial para evitar indemnizaciones injustas por excesivas o exiguas.</a:t>
          </a:r>
          <a:endParaRPr lang="es-ES"/>
        </a:p>
      </dgm:t>
    </dgm:pt>
    <dgm:pt modelId="{104DCDF5-11C4-47D2-8758-C9DA9B47C965}" type="parTrans" cxnId="{C791A915-27F3-42DF-9134-3580C30A6840}">
      <dgm:prSet/>
      <dgm:spPr/>
      <dgm:t>
        <a:bodyPr/>
        <a:lstStyle/>
        <a:p>
          <a:endParaRPr lang="es-ES"/>
        </a:p>
      </dgm:t>
    </dgm:pt>
    <dgm:pt modelId="{13A920C0-AA06-4CBB-BED9-42E9169959BA}" type="sibTrans" cxnId="{C791A915-27F3-42DF-9134-3580C30A6840}">
      <dgm:prSet/>
      <dgm:spPr/>
      <dgm:t>
        <a:bodyPr/>
        <a:lstStyle/>
        <a:p>
          <a:endParaRPr lang="es-ES"/>
        </a:p>
      </dgm:t>
    </dgm:pt>
    <dgm:pt modelId="{D765B3CD-993E-4318-BDA5-B9E482C68A17}">
      <dgm:prSet/>
      <dgm:spPr/>
      <dgm:t>
        <a:bodyPr/>
        <a:lstStyle/>
        <a:p>
          <a:r>
            <a:rPr lang="es-ES" dirty="0" smtClean="0"/>
            <a:t>El CCCN adopta explícitamente el llamado método de capital humano  y provee directivas detalladas para realizar el cálculo. La </a:t>
          </a:r>
          <a:r>
            <a:rPr lang="es-ES" dirty="0" err="1" smtClean="0"/>
            <a:t>taxatividad</a:t>
          </a:r>
          <a:r>
            <a:rPr lang="es-ES" dirty="0" smtClean="0"/>
            <a:t> de la expresión deja poco margen para dudas. (</a:t>
          </a:r>
          <a:r>
            <a:rPr lang="es-ES" dirty="0" err="1" smtClean="0"/>
            <a:t>Aciarri</a:t>
          </a:r>
          <a:r>
            <a:rPr lang="es-ES" dirty="0" smtClean="0"/>
            <a:t>)</a:t>
          </a:r>
          <a:endParaRPr lang="es-ES" dirty="0"/>
        </a:p>
      </dgm:t>
    </dgm:pt>
    <dgm:pt modelId="{4A33C8ED-87B2-49F7-94FC-8C70C02AB156}" type="parTrans" cxnId="{ED422937-2250-4CCD-B36F-A78F4812EC55}">
      <dgm:prSet/>
      <dgm:spPr/>
      <dgm:t>
        <a:bodyPr/>
        <a:lstStyle/>
        <a:p>
          <a:endParaRPr lang="es-ES"/>
        </a:p>
      </dgm:t>
    </dgm:pt>
    <dgm:pt modelId="{B0E81346-D5CD-44ED-832C-551FC05ACEF4}" type="sibTrans" cxnId="{ED422937-2250-4CCD-B36F-A78F4812EC55}">
      <dgm:prSet/>
      <dgm:spPr/>
      <dgm:t>
        <a:bodyPr/>
        <a:lstStyle/>
        <a:p>
          <a:endParaRPr lang="es-ES"/>
        </a:p>
      </dgm:t>
    </dgm:pt>
    <dgm:pt modelId="{41CAEE99-E56A-4E2C-94F8-4BA69C1A3E99}">
      <dgm:prSet/>
      <dgm:spPr/>
      <dgm:t>
        <a:bodyPr/>
        <a:lstStyle/>
        <a:p>
          <a:r>
            <a:rPr lang="es-ES_tradnl" dirty="0" err="1" smtClean="0"/>
            <a:t>Vuoto</a:t>
          </a:r>
          <a:r>
            <a:rPr lang="es-ES_tradnl" dirty="0" smtClean="0"/>
            <a:t>, Marshall, Las Heras-Requena, Méndez expresiones equivalentes de una fórmula de valor presente de una renta constante no perpetua .</a:t>
          </a:r>
          <a:endParaRPr lang="es-ES" dirty="0"/>
        </a:p>
      </dgm:t>
    </dgm:pt>
    <dgm:pt modelId="{870EABDB-B7B9-4156-A360-3F2A11618662}" type="parTrans" cxnId="{2B9EAA69-C36D-4B8B-89C7-122DF3C601EC}">
      <dgm:prSet/>
      <dgm:spPr/>
      <dgm:t>
        <a:bodyPr/>
        <a:lstStyle/>
        <a:p>
          <a:endParaRPr lang="es-ES"/>
        </a:p>
      </dgm:t>
    </dgm:pt>
    <dgm:pt modelId="{0A99BC01-9559-42E9-B706-4F6973AACCCE}" type="sibTrans" cxnId="{2B9EAA69-C36D-4B8B-89C7-122DF3C601EC}">
      <dgm:prSet/>
      <dgm:spPr/>
      <dgm:t>
        <a:bodyPr/>
        <a:lstStyle/>
        <a:p>
          <a:endParaRPr lang="es-ES"/>
        </a:p>
      </dgm:t>
    </dgm:pt>
    <dgm:pt modelId="{4A18B1C8-50E5-475A-A41D-CE3B0E336123}" type="pres">
      <dgm:prSet presAssocID="{2C784629-EA5F-4AA5-A916-BFF655775F38}" presName="vert0" presStyleCnt="0">
        <dgm:presLayoutVars>
          <dgm:dir/>
          <dgm:animOne val="branch"/>
          <dgm:animLvl val="lvl"/>
        </dgm:presLayoutVars>
      </dgm:prSet>
      <dgm:spPr/>
      <dgm:t>
        <a:bodyPr/>
        <a:lstStyle/>
        <a:p>
          <a:endParaRPr lang="es-ES"/>
        </a:p>
      </dgm:t>
    </dgm:pt>
    <dgm:pt modelId="{EBD70735-9CC6-485B-8D62-00868FF9AB8F}" type="pres">
      <dgm:prSet presAssocID="{D765B3CD-993E-4318-BDA5-B9E482C68A17}" presName="thickLine" presStyleLbl="alignNode1" presStyleIdx="0" presStyleCnt="5"/>
      <dgm:spPr/>
    </dgm:pt>
    <dgm:pt modelId="{24E38FDF-F3AA-4407-905A-8ACADA3D7870}" type="pres">
      <dgm:prSet presAssocID="{D765B3CD-993E-4318-BDA5-B9E482C68A17}" presName="horz1" presStyleCnt="0"/>
      <dgm:spPr/>
    </dgm:pt>
    <dgm:pt modelId="{7B2C2994-C7A2-4ED8-912D-75FDA19A3C94}" type="pres">
      <dgm:prSet presAssocID="{D765B3CD-993E-4318-BDA5-B9E482C68A17}" presName="tx1" presStyleLbl="revTx" presStyleIdx="0" presStyleCnt="5"/>
      <dgm:spPr/>
      <dgm:t>
        <a:bodyPr/>
        <a:lstStyle/>
        <a:p>
          <a:endParaRPr lang="es-ES"/>
        </a:p>
      </dgm:t>
    </dgm:pt>
    <dgm:pt modelId="{F2673FE9-A128-4D6F-8594-7DD41D204258}" type="pres">
      <dgm:prSet presAssocID="{D765B3CD-993E-4318-BDA5-B9E482C68A17}" presName="vert1" presStyleCnt="0"/>
      <dgm:spPr/>
    </dgm:pt>
    <dgm:pt modelId="{CBCB2162-4EC0-4398-92B9-7F087EB7953B}" type="pres">
      <dgm:prSet presAssocID="{263F9FBE-23ED-4E68-9519-EA925219122B}" presName="thickLine" presStyleLbl="alignNode1" presStyleIdx="1" presStyleCnt="5"/>
      <dgm:spPr/>
    </dgm:pt>
    <dgm:pt modelId="{79420D0F-81E4-40D0-9C58-0CD755821B7B}" type="pres">
      <dgm:prSet presAssocID="{263F9FBE-23ED-4E68-9519-EA925219122B}" presName="horz1" presStyleCnt="0"/>
      <dgm:spPr/>
    </dgm:pt>
    <dgm:pt modelId="{7BA5939D-454B-42F2-904E-D3C6AC9FD6BE}" type="pres">
      <dgm:prSet presAssocID="{263F9FBE-23ED-4E68-9519-EA925219122B}" presName="tx1" presStyleLbl="revTx" presStyleIdx="1" presStyleCnt="5"/>
      <dgm:spPr/>
      <dgm:t>
        <a:bodyPr/>
        <a:lstStyle/>
        <a:p>
          <a:endParaRPr lang="es-ES"/>
        </a:p>
      </dgm:t>
    </dgm:pt>
    <dgm:pt modelId="{A15F3D73-EA4A-409D-9BC9-C1AEEB1F7EEF}" type="pres">
      <dgm:prSet presAssocID="{263F9FBE-23ED-4E68-9519-EA925219122B}" presName="vert1" presStyleCnt="0"/>
      <dgm:spPr/>
    </dgm:pt>
    <dgm:pt modelId="{D2308FAE-E159-47A3-8D6A-98BFC47ED0E3}" type="pres">
      <dgm:prSet presAssocID="{DF64673C-E19B-4570-A19A-9E04A26A50B7}" presName="thickLine" presStyleLbl="alignNode1" presStyleIdx="2" presStyleCnt="5"/>
      <dgm:spPr/>
    </dgm:pt>
    <dgm:pt modelId="{BCEDBC96-8BBC-46BA-9E28-55C2DBDE40C5}" type="pres">
      <dgm:prSet presAssocID="{DF64673C-E19B-4570-A19A-9E04A26A50B7}" presName="horz1" presStyleCnt="0"/>
      <dgm:spPr/>
    </dgm:pt>
    <dgm:pt modelId="{084BD674-9738-4AF1-BB4B-6B330D5DE673}" type="pres">
      <dgm:prSet presAssocID="{DF64673C-E19B-4570-A19A-9E04A26A50B7}" presName="tx1" presStyleLbl="revTx" presStyleIdx="2" presStyleCnt="5"/>
      <dgm:spPr/>
      <dgm:t>
        <a:bodyPr/>
        <a:lstStyle/>
        <a:p>
          <a:endParaRPr lang="es-ES"/>
        </a:p>
      </dgm:t>
    </dgm:pt>
    <dgm:pt modelId="{06A6FADC-0990-4A7A-BA6D-FB64CB0AAE79}" type="pres">
      <dgm:prSet presAssocID="{DF64673C-E19B-4570-A19A-9E04A26A50B7}" presName="vert1" presStyleCnt="0"/>
      <dgm:spPr/>
    </dgm:pt>
    <dgm:pt modelId="{8E01F3FE-A184-4A08-A692-72E8B7D50C71}" type="pres">
      <dgm:prSet presAssocID="{6CF4DD77-04DA-46E6-951C-3E5690B14DF1}" presName="thickLine" presStyleLbl="alignNode1" presStyleIdx="3" presStyleCnt="5"/>
      <dgm:spPr/>
    </dgm:pt>
    <dgm:pt modelId="{7388C8B5-DBA3-46BA-BF2E-D235F0ADBA35}" type="pres">
      <dgm:prSet presAssocID="{6CF4DD77-04DA-46E6-951C-3E5690B14DF1}" presName="horz1" presStyleCnt="0"/>
      <dgm:spPr/>
    </dgm:pt>
    <dgm:pt modelId="{737DF51D-772E-4F17-92B9-0581BE5D791E}" type="pres">
      <dgm:prSet presAssocID="{6CF4DD77-04DA-46E6-951C-3E5690B14DF1}" presName="tx1" presStyleLbl="revTx" presStyleIdx="3" presStyleCnt="5"/>
      <dgm:spPr/>
      <dgm:t>
        <a:bodyPr/>
        <a:lstStyle/>
        <a:p>
          <a:endParaRPr lang="es-ES"/>
        </a:p>
      </dgm:t>
    </dgm:pt>
    <dgm:pt modelId="{985A9456-A0F1-4958-854D-A201DDB15BF8}" type="pres">
      <dgm:prSet presAssocID="{6CF4DD77-04DA-46E6-951C-3E5690B14DF1}" presName="vert1" presStyleCnt="0"/>
      <dgm:spPr/>
    </dgm:pt>
    <dgm:pt modelId="{47443C8F-2B89-4132-9607-900DC50E78C0}" type="pres">
      <dgm:prSet presAssocID="{41CAEE99-E56A-4E2C-94F8-4BA69C1A3E99}" presName="thickLine" presStyleLbl="alignNode1" presStyleIdx="4" presStyleCnt="5"/>
      <dgm:spPr/>
    </dgm:pt>
    <dgm:pt modelId="{2B967FD3-A3F9-40C0-854C-523C4AB5FD76}" type="pres">
      <dgm:prSet presAssocID="{41CAEE99-E56A-4E2C-94F8-4BA69C1A3E99}" presName="horz1" presStyleCnt="0"/>
      <dgm:spPr/>
    </dgm:pt>
    <dgm:pt modelId="{EF44CFF8-3530-46BB-8494-6E32B7B7354B}" type="pres">
      <dgm:prSet presAssocID="{41CAEE99-E56A-4E2C-94F8-4BA69C1A3E99}" presName="tx1" presStyleLbl="revTx" presStyleIdx="4" presStyleCnt="5"/>
      <dgm:spPr/>
      <dgm:t>
        <a:bodyPr/>
        <a:lstStyle/>
        <a:p>
          <a:endParaRPr lang="es-ES"/>
        </a:p>
      </dgm:t>
    </dgm:pt>
    <dgm:pt modelId="{9AA81971-665B-4CA4-A6C8-3C470C7BA72F}" type="pres">
      <dgm:prSet presAssocID="{41CAEE99-E56A-4E2C-94F8-4BA69C1A3E99}" presName="vert1" presStyleCnt="0"/>
      <dgm:spPr/>
    </dgm:pt>
  </dgm:ptLst>
  <dgm:cxnLst>
    <dgm:cxn modelId="{110BAFFD-B3B1-4121-BC14-384E7373129D}" type="presOf" srcId="{DF64673C-E19B-4570-A19A-9E04A26A50B7}" destId="{084BD674-9738-4AF1-BB4B-6B330D5DE673}" srcOrd="0" destOrd="0" presId="urn:microsoft.com/office/officeart/2008/layout/LinedList"/>
    <dgm:cxn modelId="{ED422937-2250-4CCD-B36F-A78F4812EC55}" srcId="{2C784629-EA5F-4AA5-A916-BFF655775F38}" destId="{D765B3CD-993E-4318-BDA5-B9E482C68A17}" srcOrd="0" destOrd="0" parTransId="{4A33C8ED-87B2-49F7-94FC-8C70C02AB156}" sibTransId="{B0E81346-D5CD-44ED-832C-551FC05ACEF4}"/>
    <dgm:cxn modelId="{C791A915-27F3-42DF-9134-3580C30A6840}" srcId="{2C784629-EA5F-4AA5-A916-BFF655775F38}" destId="{6CF4DD77-04DA-46E6-951C-3E5690B14DF1}" srcOrd="3" destOrd="0" parTransId="{104DCDF5-11C4-47D2-8758-C9DA9B47C965}" sibTransId="{13A920C0-AA06-4CBB-BED9-42E9169959BA}"/>
    <dgm:cxn modelId="{2B9EAA69-C36D-4B8B-89C7-122DF3C601EC}" srcId="{2C784629-EA5F-4AA5-A916-BFF655775F38}" destId="{41CAEE99-E56A-4E2C-94F8-4BA69C1A3E99}" srcOrd="4" destOrd="0" parTransId="{870EABDB-B7B9-4156-A360-3F2A11618662}" sibTransId="{0A99BC01-9559-42E9-B706-4F6973AACCCE}"/>
    <dgm:cxn modelId="{507C2ECC-4F1E-494A-883A-CD4C95F04DB1}" type="presOf" srcId="{263F9FBE-23ED-4E68-9519-EA925219122B}" destId="{7BA5939D-454B-42F2-904E-D3C6AC9FD6BE}" srcOrd="0" destOrd="0" presId="urn:microsoft.com/office/officeart/2008/layout/LinedList"/>
    <dgm:cxn modelId="{CA050492-69A2-424C-8C49-C4CB06785078}" srcId="{2C784629-EA5F-4AA5-A916-BFF655775F38}" destId="{263F9FBE-23ED-4E68-9519-EA925219122B}" srcOrd="1" destOrd="0" parTransId="{3D0D129A-5890-45B9-89E1-AE029C94BE8F}" sibTransId="{00F4B3FD-FDC5-4B66-B20D-174B184B7792}"/>
    <dgm:cxn modelId="{801B0519-A1C7-457B-B943-666AD7E25D46}" srcId="{2C784629-EA5F-4AA5-A916-BFF655775F38}" destId="{DF64673C-E19B-4570-A19A-9E04A26A50B7}" srcOrd="2" destOrd="0" parTransId="{23A6C7A8-9375-406B-BB68-4D170EC46F97}" sibTransId="{14FE7990-9E65-46B5-83A9-34F235363744}"/>
    <dgm:cxn modelId="{DFC0AE94-AADB-45D9-BA4F-212E0D3135BE}" type="presOf" srcId="{6CF4DD77-04DA-46E6-951C-3E5690B14DF1}" destId="{737DF51D-772E-4F17-92B9-0581BE5D791E}" srcOrd="0" destOrd="0" presId="urn:microsoft.com/office/officeart/2008/layout/LinedList"/>
    <dgm:cxn modelId="{2AB5D23E-0CDD-4C0B-8F83-95AEFC7BD8BC}" type="presOf" srcId="{D765B3CD-993E-4318-BDA5-B9E482C68A17}" destId="{7B2C2994-C7A2-4ED8-912D-75FDA19A3C94}" srcOrd="0" destOrd="0" presId="urn:microsoft.com/office/officeart/2008/layout/LinedList"/>
    <dgm:cxn modelId="{CC9AA32A-6CD3-4845-AE5B-16A2CC7DF954}" type="presOf" srcId="{41CAEE99-E56A-4E2C-94F8-4BA69C1A3E99}" destId="{EF44CFF8-3530-46BB-8494-6E32B7B7354B}" srcOrd="0" destOrd="0" presId="urn:microsoft.com/office/officeart/2008/layout/LinedList"/>
    <dgm:cxn modelId="{B0D631A1-7B38-4993-8076-CF03F7126DD5}" type="presOf" srcId="{2C784629-EA5F-4AA5-A916-BFF655775F38}" destId="{4A18B1C8-50E5-475A-A41D-CE3B0E336123}" srcOrd="0" destOrd="0" presId="urn:microsoft.com/office/officeart/2008/layout/LinedList"/>
    <dgm:cxn modelId="{48D7C6D7-57EE-4474-B1BE-DFE9D7A8C680}" type="presParOf" srcId="{4A18B1C8-50E5-475A-A41D-CE3B0E336123}" destId="{EBD70735-9CC6-485B-8D62-00868FF9AB8F}" srcOrd="0" destOrd="0" presId="urn:microsoft.com/office/officeart/2008/layout/LinedList"/>
    <dgm:cxn modelId="{C3DD5C25-F854-4944-906F-2541AF2091FE}" type="presParOf" srcId="{4A18B1C8-50E5-475A-A41D-CE3B0E336123}" destId="{24E38FDF-F3AA-4407-905A-8ACADA3D7870}" srcOrd="1" destOrd="0" presId="urn:microsoft.com/office/officeart/2008/layout/LinedList"/>
    <dgm:cxn modelId="{508FAFCE-A0B9-4CAE-BE8B-B64CBD527BAD}" type="presParOf" srcId="{24E38FDF-F3AA-4407-905A-8ACADA3D7870}" destId="{7B2C2994-C7A2-4ED8-912D-75FDA19A3C94}" srcOrd="0" destOrd="0" presId="urn:microsoft.com/office/officeart/2008/layout/LinedList"/>
    <dgm:cxn modelId="{8CCB610C-E0C8-45E2-AC98-59B10D9D7006}" type="presParOf" srcId="{24E38FDF-F3AA-4407-905A-8ACADA3D7870}" destId="{F2673FE9-A128-4D6F-8594-7DD41D204258}" srcOrd="1" destOrd="0" presId="urn:microsoft.com/office/officeart/2008/layout/LinedList"/>
    <dgm:cxn modelId="{3CBAE962-8547-4926-8CD2-DABE5C1095B8}" type="presParOf" srcId="{4A18B1C8-50E5-475A-A41D-CE3B0E336123}" destId="{CBCB2162-4EC0-4398-92B9-7F087EB7953B}" srcOrd="2" destOrd="0" presId="urn:microsoft.com/office/officeart/2008/layout/LinedList"/>
    <dgm:cxn modelId="{89688182-B92D-429A-B090-876AEE4D24D3}" type="presParOf" srcId="{4A18B1C8-50E5-475A-A41D-CE3B0E336123}" destId="{79420D0F-81E4-40D0-9C58-0CD755821B7B}" srcOrd="3" destOrd="0" presId="urn:microsoft.com/office/officeart/2008/layout/LinedList"/>
    <dgm:cxn modelId="{2CD58AE8-268E-490F-8262-0AFEDC16C194}" type="presParOf" srcId="{79420D0F-81E4-40D0-9C58-0CD755821B7B}" destId="{7BA5939D-454B-42F2-904E-D3C6AC9FD6BE}" srcOrd="0" destOrd="0" presId="urn:microsoft.com/office/officeart/2008/layout/LinedList"/>
    <dgm:cxn modelId="{68E455FC-3B0B-4CC7-ADD1-CB25947B63CF}" type="presParOf" srcId="{79420D0F-81E4-40D0-9C58-0CD755821B7B}" destId="{A15F3D73-EA4A-409D-9BC9-C1AEEB1F7EEF}" srcOrd="1" destOrd="0" presId="urn:microsoft.com/office/officeart/2008/layout/LinedList"/>
    <dgm:cxn modelId="{1CD09AC6-18B6-4DF8-86D9-2C6D6AF54566}" type="presParOf" srcId="{4A18B1C8-50E5-475A-A41D-CE3B0E336123}" destId="{D2308FAE-E159-47A3-8D6A-98BFC47ED0E3}" srcOrd="4" destOrd="0" presId="urn:microsoft.com/office/officeart/2008/layout/LinedList"/>
    <dgm:cxn modelId="{EEF0380E-4A92-4301-8559-0B44EA62713B}" type="presParOf" srcId="{4A18B1C8-50E5-475A-A41D-CE3B0E336123}" destId="{BCEDBC96-8BBC-46BA-9E28-55C2DBDE40C5}" srcOrd="5" destOrd="0" presId="urn:microsoft.com/office/officeart/2008/layout/LinedList"/>
    <dgm:cxn modelId="{0FFD3892-393F-4E1A-BAE8-63A05C3CC583}" type="presParOf" srcId="{BCEDBC96-8BBC-46BA-9E28-55C2DBDE40C5}" destId="{084BD674-9738-4AF1-BB4B-6B330D5DE673}" srcOrd="0" destOrd="0" presId="urn:microsoft.com/office/officeart/2008/layout/LinedList"/>
    <dgm:cxn modelId="{3C364002-F203-43C2-9B57-764D068B4828}" type="presParOf" srcId="{BCEDBC96-8BBC-46BA-9E28-55C2DBDE40C5}" destId="{06A6FADC-0990-4A7A-BA6D-FB64CB0AAE79}" srcOrd="1" destOrd="0" presId="urn:microsoft.com/office/officeart/2008/layout/LinedList"/>
    <dgm:cxn modelId="{77545A89-A4AD-44C0-A970-993F359330C5}" type="presParOf" srcId="{4A18B1C8-50E5-475A-A41D-CE3B0E336123}" destId="{8E01F3FE-A184-4A08-A692-72E8B7D50C71}" srcOrd="6" destOrd="0" presId="urn:microsoft.com/office/officeart/2008/layout/LinedList"/>
    <dgm:cxn modelId="{27BC802C-E1D0-4C79-AB4A-26C4E89B4D05}" type="presParOf" srcId="{4A18B1C8-50E5-475A-A41D-CE3B0E336123}" destId="{7388C8B5-DBA3-46BA-BF2E-D235F0ADBA35}" srcOrd="7" destOrd="0" presId="urn:microsoft.com/office/officeart/2008/layout/LinedList"/>
    <dgm:cxn modelId="{413371C6-CD90-4B0C-A86D-19378E1AA2FD}" type="presParOf" srcId="{7388C8B5-DBA3-46BA-BF2E-D235F0ADBA35}" destId="{737DF51D-772E-4F17-92B9-0581BE5D791E}" srcOrd="0" destOrd="0" presId="urn:microsoft.com/office/officeart/2008/layout/LinedList"/>
    <dgm:cxn modelId="{E291D4AE-73DD-4F03-9874-BD47FB24406A}" type="presParOf" srcId="{7388C8B5-DBA3-46BA-BF2E-D235F0ADBA35}" destId="{985A9456-A0F1-4958-854D-A201DDB15BF8}" srcOrd="1" destOrd="0" presId="urn:microsoft.com/office/officeart/2008/layout/LinedList"/>
    <dgm:cxn modelId="{D6FA40E4-1388-4393-9977-070056861D3C}" type="presParOf" srcId="{4A18B1C8-50E5-475A-A41D-CE3B0E336123}" destId="{47443C8F-2B89-4132-9607-900DC50E78C0}" srcOrd="8" destOrd="0" presId="urn:microsoft.com/office/officeart/2008/layout/LinedList"/>
    <dgm:cxn modelId="{9BFAF205-B08C-498F-8624-9DC800611B69}" type="presParOf" srcId="{4A18B1C8-50E5-475A-A41D-CE3B0E336123}" destId="{2B967FD3-A3F9-40C0-854C-523C4AB5FD76}" srcOrd="9" destOrd="0" presId="urn:microsoft.com/office/officeart/2008/layout/LinedList"/>
    <dgm:cxn modelId="{F95C5125-5445-4CAF-A5C3-BFE50E4C87FD}" type="presParOf" srcId="{2B967FD3-A3F9-40C0-854C-523C4AB5FD76}" destId="{EF44CFF8-3530-46BB-8494-6E32B7B7354B}" srcOrd="0" destOrd="0" presId="urn:microsoft.com/office/officeart/2008/layout/LinedList"/>
    <dgm:cxn modelId="{77EAD916-49C9-4A90-BBC1-AF05AC577011}" type="presParOf" srcId="{2B967FD3-A3F9-40C0-854C-523C4AB5FD76}" destId="{9AA81971-665B-4CA4-A6C8-3C470C7BA7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C47514E-E96D-4DD3-8408-F67693096149}"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S"/>
        </a:p>
      </dgm:t>
    </dgm:pt>
    <dgm:pt modelId="{7E594267-E6F0-4D13-BDF1-6ED72C1C17B6}">
      <dgm:prSet phldrT="[Texto]"/>
      <dgm:spPr/>
      <dgm:t>
        <a:bodyPr/>
        <a:lstStyle/>
        <a:p>
          <a:r>
            <a:rPr lang="es-ES" dirty="0" smtClean="0"/>
            <a:t>variables</a:t>
          </a:r>
          <a:endParaRPr lang="es-ES" dirty="0"/>
        </a:p>
      </dgm:t>
    </dgm:pt>
    <dgm:pt modelId="{63A8ABA6-758D-4F13-ABB4-7A54641F485C}" type="parTrans" cxnId="{37A7D2E9-CD38-4D0D-ABEF-41846F98B1AC}">
      <dgm:prSet/>
      <dgm:spPr/>
      <dgm:t>
        <a:bodyPr/>
        <a:lstStyle/>
        <a:p>
          <a:endParaRPr lang="es-ES"/>
        </a:p>
      </dgm:t>
    </dgm:pt>
    <dgm:pt modelId="{94FD04A8-EF55-4EA1-9994-1239F867282B}" type="sibTrans" cxnId="{37A7D2E9-CD38-4D0D-ABEF-41846F98B1AC}">
      <dgm:prSet/>
      <dgm:spPr/>
      <dgm:t>
        <a:bodyPr/>
        <a:lstStyle/>
        <a:p>
          <a:endParaRPr lang="es-ES"/>
        </a:p>
      </dgm:t>
    </dgm:pt>
    <dgm:pt modelId="{06F631C6-BEED-4523-9C85-DE7171558323}">
      <dgm:prSet phldrT="[Texto]"/>
      <dgm:spPr/>
      <dgm:t>
        <a:bodyPr/>
        <a:lstStyle/>
        <a:p>
          <a:r>
            <a:rPr lang="es-ES" dirty="0" smtClean="0"/>
            <a:t>ingresos</a:t>
          </a:r>
          <a:endParaRPr lang="es-ES" dirty="0"/>
        </a:p>
      </dgm:t>
    </dgm:pt>
    <dgm:pt modelId="{D299F327-B774-4038-883C-B40E8EA90531}" type="parTrans" cxnId="{FB4B69E0-EB7B-4DE5-ADCA-E002DAEEA7CC}">
      <dgm:prSet/>
      <dgm:spPr/>
      <dgm:t>
        <a:bodyPr/>
        <a:lstStyle/>
        <a:p>
          <a:endParaRPr lang="es-ES"/>
        </a:p>
      </dgm:t>
    </dgm:pt>
    <dgm:pt modelId="{827915DF-D2CE-4060-8165-21ADCDC91298}" type="sibTrans" cxnId="{FB4B69E0-EB7B-4DE5-ADCA-E002DAEEA7CC}">
      <dgm:prSet/>
      <dgm:spPr/>
      <dgm:t>
        <a:bodyPr/>
        <a:lstStyle/>
        <a:p>
          <a:endParaRPr lang="es-ES"/>
        </a:p>
      </dgm:t>
    </dgm:pt>
    <dgm:pt modelId="{76CAD5BC-B9DD-4EA4-99D0-EF5D9BE12AE5}">
      <dgm:prSet phldrT="[Texto]"/>
      <dgm:spPr/>
      <dgm:t>
        <a:bodyPr/>
        <a:lstStyle/>
        <a:p>
          <a:r>
            <a:rPr lang="es-ES" dirty="0" smtClean="0"/>
            <a:t>edad</a:t>
          </a:r>
          <a:endParaRPr lang="es-ES" dirty="0"/>
        </a:p>
      </dgm:t>
    </dgm:pt>
    <dgm:pt modelId="{00E4822E-94AD-4859-A9D5-F9CE006254E5}" type="sibTrans" cxnId="{5F10CEFB-F786-4440-A0F1-0191414D31DA}">
      <dgm:prSet/>
      <dgm:spPr/>
      <dgm:t>
        <a:bodyPr/>
        <a:lstStyle/>
        <a:p>
          <a:endParaRPr lang="es-ES"/>
        </a:p>
      </dgm:t>
    </dgm:pt>
    <dgm:pt modelId="{B1F4D382-FDAC-46DD-A18B-2886EAEC2FA6}" type="parTrans" cxnId="{5F10CEFB-F786-4440-A0F1-0191414D31DA}">
      <dgm:prSet/>
      <dgm:spPr/>
      <dgm:t>
        <a:bodyPr/>
        <a:lstStyle/>
        <a:p>
          <a:endParaRPr lang="es-ES"/>
        </a:p>
      </dgm:t>
    </dgm:pt>
    <dgm:pt modelId="{C0216D1D-0389-4285-B4C5-4F4642F1A9A5}">
      <dgm:prSet phldrT="[Texto]"/>
      <dgm:spPr/>
      <dgm:t>
        <a:bodyPr/>
        <a:lstStyle/>
        <a:p>
          <a:r>
            <a:rPr lang="es-ES" dirty="0" smtClean="0"/>
            <a:t>Frecuencia de percepción</a:t>
          </a:r>
          <a:endParaRPr lang="es-ES" dirty="0"/>
        </a:p>
      </dgm:t>
    </dgm:pt>
    <dgm:pt modelId="{59D894F9-4A6F-4491-8771-8161E7FB3688}" type="sibTrans" cxnId="{ACC0AACF-EC34-4737-A299-0A9AF8E27B04}">
      <dgm:prSet/>
      <dgm:spPr/>
      <dgm:t>
        <a:bodyPr/>
        <a:lstStyle/>
        <a:p>
          <a:endParaRPr lang="es-ES"/>
        </a:p>
      </dgm:t>
    </dgm:pt>
    <dgm:pt modelId="{79E2EF7B-73FE-4F6A-99C5-D3F0C0A486D1}" type="parTrans" cxnId="{ACC0AACF-EC34-4737-A299-0A9AF8E27B04}">
      <dgm:prSet/>
      <dgm:spPr/>
      <dgm:t>
        <a:bodyPr/>
        <a:lstStyle/>
        <a:p>
          <a:endParaRPr lang="es-ES"/>
        </a:p>
      </dgm:t>
    </dgm:pt>
    <dgm:pt modelId="{C3114ED5-5C9A-44A3-9103-64352108FEB2}">
      <dgm:prSet/>
      <dgm:spPr/>
      <dgm:t>
        <a:bodyPr/>
        <a:lstStyle/>
        <a:p>
          <a:r>
            <a:rPr lang="es-ES" dirty="0" smtClean="0"/>
            <a:t>Momento del cálculo</a:t>
          </a:r>
        </a:p>
        <a:p>
          <a:r>
            <a:rPr lang="es-ES" dirty="0" smtClean="0"/>
            <a:t>Obligación de valor</a:t>
          </a:r>
          <a:endParaRPr lang="es-ES" dirty="0"/>
        </a:p>
      </dgm:t>
    </dgm:pt>
    <dgm:pt modelId="{4A691DAF-BF4A-4072-872F-2F25037E8143}" type="parTrans" cxnId="{ECC6804C-6B7B-43FB-9D7A-AC50744D2027}">
      <dgm:prSet/>
      <dgm:spPr/>
      <dgm:t>
        <a:bodyPr/>
        <a:lstStyle/>
        <a:p>
          <a:endParaRPr lang="es-ES"/>
        </a:p>
      </dgm:t>
    </dgm:pt>
    <dgm:pt modelId="{8D103A18-F1B2-4FDC-BFB9-A0FADDB5B5FD}" type="sibTrans" cxnId="{ECC6804C-6B7B-43FB-9D7A-AC50744D2027}">
      <dgm:prSet/>
      <dgm:spPr/>
      <dgm:t>
        <a:bodyPr/>
        <a:lstStyle/>
        <a:p>
          <a:endParaRPr lang="es-ES"/>
        </a:p>
      </dgm:t>
    </dgm:pt>
    <dgm:pt modelId="{FD6D1B33-8CBE-4A96-8291-7820889069D9}">
      <dgm:prSet/>
      <dgm:spPr/>
      <dgm:t>
        <a:bodyPr/>
        <a:lstStyle/>
        <a:p>
          <a:r>
            <a:rPr lang="es-ES" dirty="0" smtClean="0"/>
            <a:t>Momento del hecho</a:t>
          </a:r>
          <a:endParaRPr lang="es-ES" dirty="0"/>
        </a:p>
      </dgm:t>
    </dgm:pt>
    <dgm:pt modelId="{8C5B9141-2824-418C-B746-96FD84991902}" type="parTrans" cxnId="{7FF39B6B-8524-42FB-83C5-F06E29C7CA24}">
      <dgm:prSet/>
      <dgm:spPr/>
      <dgm:t>
        <a:bodyPr/>
        <a:lstStyle/>
        <a:p>
          <a:endParaRPr lang="es-ES"/>
        </a:p>
      </dgm:t>
    </dgm:pt>
    <dgm:pt modelId="{62D95E72-E8D9-4ECB-B11D-30EAA0B2B188}" type="sibTrans" cxnId="{7FF39B6B-8524-42FB-83C5-F06E29C7CA24}">
      <dgm:prSet/>
      <dgm:spPr/>
      <dgm:t>
        <a:bodyPr/>
        <a:lstStyle/>
        <a:p>
          <a:endParaRPr lang="es-ES"/>
        </a:p>
      </dgm:t>
    </dgm:pt>
    <dgm:pt modelId="{9C21A220-BA82-4BA1-83EA-192F60A39B82}">
      <dgm:prSet/>
      <dgm:spPr/>
      <dgm:t>
        <a:bodyPr/>
        <a:lstStyle/>
        <a:p>
          <a:r>
            <a:rPr lang="es-ES" dirty="0" smtClean="0"/>
            <a:t>% incapacidad</a:t>
          </a:r>
          <a:endParaRPr lang="es-ES" dirty="0"/>
        </a:p>
      </dgm:t>
    </dgm:pt>
    <dgm:pt modelId="{6D466C7C-6480-4D09-B8DE-9F5EEE3D8850}" type="parTrans" cxnId="{65C93AE4-175C-4FC0-B069-9F2501231428}">
      <dgm:prSet/>
      <dgm:spPr/>
      <dgm:t>
        <a:bodyPr/>
        <a:lstStyle/>
        <a:p>
          <a:endParaRPr lang="es-ES"/>
        </a:p>
      </dgm:t>
    </dgm:pt>
    <dgm:pt modelId="{AE76C14E-1067-4FCA-925A-1E023E586077}" type="sibTrans" cxnId="{65C93AE4-175C-4FC0-B069-9F2501231428}">
      <dgm:prSet/>
      <dgm:spPr/>
      <dgm:t>
        <a:bodyPr/>
        <a:lstStyle/>
        <a:p>
          <a:endParaRPr lang="es-ES"/>
        </a:p>
      </dgm:t>
    </dgm:pt>
    <dgm:pt modelId="{692C3DD3-728E-47B4-AC70-9B2A2B2B0032}">
      <dgm:prSet/>
      <dgm:spPr/>
      <dgm:t>
        <a:bodyPr/>
        <a:lstStyle/>
        <a:p>
          <a:r>
            <a:rPr lang="es-ES" dirty="0" smtClean="0"/>
            <a:t>Tasa de descuento</a:t>
          </a:r>
        </a:p>
        <a:p>
          <a:r>
            <a:rPr lang="es-ES" dirty="0" smtClean="0"/>
            <a:t>4 a 6%</a:t>
          </a:r>
          <a:endParaRPr lang="es-ES" dirty="0"/>
        </a:p>
      </dgm:t>
    </dgm:pt>
    <dgm:pt modelId="{3BC33DF7-7D94-4B08-9430-1571CA6770A5}" type="parTrans" cxnId="{500EB9DC-3C31-41F0-9610-7F38E415471E}">
      <dgm:prSet/>
      <dgm:spPr/>
      <dgm:t>
        <a:bodyPr/>
        <a:lstStyle/>
        <a:p>
          <a:endParaRPr lang="es-ES"/>
        </a:p>
      </dgm:t>
    </dgm:pt>
    <dgm:pt modelId="{46BB1EF2-F341-48D8-AA51-FFB43C6D3DA3}" type="sibTrans" cxnId="{500EB9DC-3C31-41F0-9610-7F38E415471E}">
      <dgm:prSet/>
      <dgm:spPr/>
      <dgm:t>
        <a:bodyPr/>
        <a:lstStyle/>
        <a:p>
          <a:endParaRPr lang="es-ES"/>
        </a:p>
      </dgm:t>
    </dgm:pt>
    <dgm:pt modelId="{C77679C6-A36F-4285-B0C6-94A80283D74E}">
      <dgm:prSet/>
      <dgm:spPr/>
      <dgm:t>
        <a:bodyPr/>
        <a:lstStyle/>
        <a:p>
          <a:r>
            <a:rPr lang="es-ES" dirty="0" smtClean="0"/>
            <a:t>No tener en cuenta incrementos</a:t>
          </a:r>
          <a:endParaRPr lang="es-ES" dirty="0"/>
        </a:p>
      </dgm:t>
    </dgm:pt>
    <dgm:pt modelId="{CDC8B1AB-BFA1-4A8B-903D-47292D18002F}" type="parTrans" cxnId="{51EF32A0-C1FB-4BF2-9E36-986806CFC2A9}">
      <dgm:prSet/>
      <dgm:spPr/>
      <dgm:t>
        <a:bodyPr/>
        <a:lstStyle/>
        <a:p>
          <a:endParaRPr lang="es-ES"/>
        </a:p>
      </dgm:t>
    </dgm:pt>
    <dgm:pt modelId="{DBD666C6-87FD-4122-9AF0-3093A26AAA96}" type="sibTrans" cxnId="{51EF32A0-C1FB-4BF2-9E36-986806CFC2A9}">
      <dgm:prSet/>
      <dgm:spPr/>
      <dgm:t>
        <a:bodyPr/>
        <a:lstStyle/>
        <a:p>
          <a:endParaRPr lang="es-ES"/>
        </a:p>
      </dgm:t>
    </dgm:pt>
    <dgm:pt modelId="{EB70BAAF-81E6-4C87-AA6A-3461FD89C76B}">
      <dgm:prSet/>
      <dgm:spPr/>
      <dgm:t>
        <a:bodyPr/>
        <a:lstStyle/>
        <a:p>
          <a:r>
            <a:rPr lang="es-ES" dirty="0" smtClean="0"/>
            <a:t>Tener en cuenta incrementos</a:t>
          </a:r>
          <a:endParaRPr lang="es-ES" dirty="0"/>
        </a:p>
      </dgm:t>
    </dgm:pt>
    <dgm:pt modelId="{ABFBD337-B337-4952-A6AE-2D3F61B8A9BB}" type="parTrans" cxnId="{E56438B0-91A4-4998-A515-40874320181A}">
      <dgm:prSet/>
      <dgm:spPr/>
      <dgm:t>
        <a:bodyPr/>
        <a:lstStyle/>
        <a:p>
          <a:endParaRPr lang="es-ES"/>
        </a:p>
      </dgm:t>
    </dgm:pt>
    <dgm:pt modelId="{98159566-20C4-4AB3-B877-E6BE20A30E4C}" type="sibTrans" cxnId="{E56438B0-91A4-4998-A515-40874320181A}">
      <dgm:prSet/>
      <dgm:spPr/>
      <dgm:t>
        <a:bodyPr/>
        <a:lstStyle/>
        <a:p>
          <a:endParaRPr lang="es-ES"/>
        </a:p>
      </dgm:t>
    </dgm:pt>
    <dgm:pt modelId="{D20F03AD-9A38-4F2B-A42C-EC166F868111}">
      <dgm:prSet/>
      <dgm:spPr/>
      <dgm:t>
        <a:bodyPr/>
        <a:lstStyle/>
        <a:p>
          <a:endParaRPr lang="es-ES"/>
        </a:p>
      </dgm:t>
    </dgm:pt>
    <dgm:pt modelId="{D427C6B7-EB15-4497-BAD9-DC49B09E9FE4}" type="parTrans" cxnId="{07A4F603-77AF-4FEB-B139-98A74B53B7E0}">
      <dgm:prSet/>
      <dgm:spPr/>
      <dgm:t>
        <a:bodyPr/>
        <a:lstStyle/>
        <a:p>
          <a:endParaRPr lang="es-ES"/>
        </a:p>
      </dgm:t>
    </dgm:pt>
    <dgm:pt modelId="{FEF1C585-C9A2-4894-88A5-F434686E8597}" type="sibTrans" cxnId="{07A4F603-77AF-4FEB-B139-98A74B53B7E0}">
      <dgm:prSet/>
      <dgm:spPr/>
      <dgm:t>
        <a:bodyPr/>
        <a:lstStyle/>
        <a:p>
          <a:endParaRPr lang="es-ES"/>
        </a:p>
      </dgm:t>
    </dgm:pt>
    <dgm:pt modelId="{72E8A7A7-C8B5-4C5B-B66E-291185DFAFBA}">
      <dgm:prSet/>
      <dgm:spPr/>
      <dgm:t>
        <a:bodyPr/>
        <a:lstStyle/>
        <a:p>
          <a:r>
            <a:rPr lang="es-ES" dirty="0" smtClean="0"/>
            <a:t>Doble cálculo</a:t>
          </a:r>
        </a:p>
        <a:p>
          <a:r>
            <a:rPr lang="es-ES" dirty="0" smtClean="0"/>
            <a:t>inflación</a:t>
          </a:r>
          <a:endParaRPr lang="es-ES" dirty="0"/>
        </a:p>
      </dgm:t>
    </dgm:pt>
    <dgm:pt modelId="{1A6F5656-79DA-4050-8B1A-E6328A10E361}" type="parTrans" cxnId="{CDAD4AB6-17E6-41CA-8510-716D8B33823C}">
      <dgm:prSet/>
      <dgm:spPr/>
      <dgm:t>
        <a:bodyPr/>
        <a:lstStyle/>
        <a:p>
          <a:endParaRPr lang="es-ES"/>
        </a:p>
      </dgm:t>
    </dgm:pt>
    <dgm:pt modelId="{E4F3EC14-D9A8-45E2-8692-D3E591C5BC0F}" type="sibTrans" cxnId="{CDAD4AB6-17E6-41CA-8510-716D8B33823C}">
      <dgm:prSet/>
      <dgm:spPr/>
      <dgm:t>
        <a:bodyPr/>
        <a:lstStyle/>
        <a:p>
          <a:endParaRPr lang="es-ES"/>
        </a:p>
      </dgm:t>
    </dgm:pt>
    <dgm:pt modelId="{1A6A3CA5-7160-4518-8AFA-8DE37C2EF782}">
      <dgm:prSet/>
      <dgm:spPr/>
      <dgm:t>
        <a:bodyPr/>
        <a:lstStyle/>
        <a:p>
          <a:r>
            <a:rPr lang="es-ES" dirty="0" smtClean="0"/>
            <a:t>Un cálculo</a:t>
          </a:r>
        </a:p>
      </dgm:t>
    </dgm:pt>
    <dgm:pt modelId="{3FC0AD80-A22A-4A0E-BFF3-8349DBFF9A64}" type="parTrans" cxnId="{70E83E7E-AF91-4837-9779-5A89248880F5}">
      <dgm:prSet/>
      <dgm:spPr/>
      <dgm:t>
        <a:bodyPr/>
        <a:lstStyle/>
        <a:p>
          <a:endParaRPr lang="es-ES"/>
        </a:p>
      </dgm:t>
    </dgm:pt>
    <dgm:pt modelId="{7DE56D70-3F64-4B24-BE99-04A5136E5EBE}" type="sibTrans" cxnId="{70E83E7E-AF91-4837-9779-5A89248880F5}">
      <dgm:prSet/>
      <dgm:spPr/>
      <dgm:t>
        <a:bodyPr/>
        <a:lstStyle/>
        <a:p>
          <a:endParaRPr lang="es-ES"/>
        </a:p>
      </dgm:t>
    </dgm:pt>
    <dgm:pt modelId="{FC07AA61-B37B-4CE0-A996-AA062664950C}">
      <dgm:prSet/>
      <dgm:spPr/>
      <dgm:t>
        <a:bodyPr/>
        <a:lstStyle/>
        <a:p>
          <a:r>
            <a:rPr lang="es-ES" dirty="0" err="1" smtClean="0"/>
            <a:t>Súb</a:t>
          </a:r>
          <a:r>
            <a:rPr lang="es-ES" dirty="0" smtClean="0"/>
            <a:t> fórmula</a:t>
          </a:r>
          <a:endParaRPr lang="es-ES" dirty="0"/>
        </a:p>
      </dgm:t>
    </dgm:pt>
    <dgm:pt modelId="{D4C131C7-A266-447A-B372-D2723C725F1E}" type="parTrans" cxnId="{4B9BAEDA-7C7E-4DB4-9E1F-D8F88D9DC5CD}">
      <dgm:prSet/>
      <dgm:spPr/>
      <dgm:t>
        <a:bodyPr/>
        <a:lstStyle/>
        <a:p>
          <a:endParaRPr lang="es-ES"/>
        </a:p>
      </dgm:t>
    </dgm:pt>
    <dgm:pt modelId="{21B823FF-0745-4AA5-B615-B1316FEAB28A}" type="sibTrans" cxnId="{4B9BAEDA-7C7E-4DB4-9E1F-D8F88D9DC5CD}">
      <dgm:prSet/>
      <dgm:spPr/>
      <dgm:t>
        <a:bodyPr/>
        <a:lstStyle/>
        <a:p>
          <a:endParaRPr lang="es-ES"/>
        </a:p>
      </dgm:t>
    </dgm:pt>
    <dgm:pt modelId="{7783989B-CA86-44DC-9B8B-A6FADECA601E}">
      <dgm:prSet/>
      <dgm:spPr/>
      <dgm:t>
        <a:bodyPr/>
        <a:lstStyle/>
        <a:p>
          <a:r>
            <a:rPr lang="es-ES" dirty="0" smtClean="0"/>
            <a:t>Fórmula ingresos</a:t>
          </a:r>
        </a:p>
        <a:p>
          <a:r>
            <a:rPr lang="es-ES" dirty="0" smtClean="0"/>
            <a:t>Variantes: chance</a:t>
          </a:r>
          <a:endParaRPr lang="es-ES" dirty="0"/>
        </a:p>
      </dgm:t>
    </dgm:pt>
    <dgm:pt modelId="{AF243242-9716-4040-9FF4-A3D9D34E5CF3}" type="parTrans" cxnId="{0E4536BE-321C-4991-8D0D-A84CDB09EAEC}">
      <dgm:prSet/>
      <dgm:spPr/>
      <dgm:t>
        <a:bodyPr/>
        <a:lstStyle/>
        <a:p>
          <a:endParaRPr lang="es-ES"/>
        </a:p>
      </dgm:t>
    </dgm:pt>
    <dgm:pt modelId="{D5C7154E-E2B2-422E-B22B-31AD72111A75}" type="sibTrans" cxnId="{0E4536BE-321C-4991-8D0D-A84CDB09EAEC}">
      <dgm:prSet/>
      <dgm:spPr/>
      <dgm:t>
        <a:bodyPr/>
        <a:lstStyle/>
        <a:p>
          <a:endParaRPr lang="es-ES"/>
        </a:p>
      </dgm:t>
    </dgm:pt>
    <dgm:pt modelId="{82209F5E-7BB9-43FC-B808-442B3FEF2BEC}">
      <dgm:prSet/>
      <dgm:spPr/>
      <dgm:t>
        <a:bodyPr/>
        <a:lstStyle/>
        <a:p>
          <a:r>
            <a:rPr lang="es-ES" dirty="0" smtClean="0"/>
            <a:t>Edad tope</a:t>
          </a:r>
          <a:endParaRPr lang="es-ES" dirty="0"/>
        </a:p>
      </dgm:t>
    </dgm:pt>
    <dgm:pt modelId="{DA8A203A-3270-4D41-933D-94B82E5D0B51}" type="parTrans" cxnId="{AC082C0D-2375-4DFB-B4B0-C8184E7B8454}">
      <dgm:prSet/>
      <dgm:spPr/>
      <dgm:t>
        <a:bodyPr/>
        <a:lstStyle/>
        <a:p>
          <a:endParaRPr lang="es-ES"/>
        </a:p>
      </dgm:t>
    </dgm:pt>
    <dgm:pt modelId="{BCA2499D-1710-4EF3-882E-4BB8CACF7F42}" type="sibTrans" cxnId="{AC082C0D-2375-4DFB-B4B0-C8184E7B8454}">
      <dgm:prSet/>
      <dgm:spPr/>
      <dgm:t>
        <a:bodyPr/>
        <a:lstStyle/>
        <a:p>
          <a:endParaRPr lang="es-ES"/>
        </a:p>
      </dgm:t>
    </dgm:pt>
    <dgm:pt modelId="{04B3A5B0-80E4-42A6-8C8F-E45FD6B8F14A}">
      <dgm:prSet custT="1"/>
      <dgm:spPr/>
      <dgm:t>
        <a:bodyPr/>
        <a:lstStyle/>
        <a:p>
          <a:r>
            <a:rPr lang="es-ES" sz="1400" dirty="0" smtClean="0"/>
            <a:t>Adelanto de suma futura</a:t>
          </a:r>
        </a:p>
        <a:p>
          <a:r>
            <a:rPr lang="es-ES" sz="1400" dirty="0" smtClean="0"/>
            <a:t>Tasa pura</a:t>
          </a:r>
          <a:endParaRPr lang="es-ES" sz="1400" dirty="0"/>
        </a:p>
      </dgm:t>
    </dgm:pt>
    <dgm:pt modelId="{4E9E5E2E-FF61-4465-B6D2-C9380B31947E}" type="parTrans" cxnId="{24F0FBDD-D569-44FB-9DCA-1C0B723EE31A}">
      <dgm:prSet/>
      <dgm:spPr/>
      <dgm:t>
        <a:bodyPr/>
        <a:lstStyle/>
        <a:p>
          <a:endParaRPr lang="es-ES"/>
        </a:p>
      </dgm:t>
    </dgm:pt>
    <dgm:pt modelId="{25422F2A-D7B7-4BDA-9243-11255C080E78}" type="sibTrans" cxnId="{24F0FBDD-D569-44FB-9DCA-1C0B723EE31A}">
      <dgm:prSet/>
      <dgm:spPr/>
      <dgm:t>
        <a:bodyPr/>
        <a:lstStyle/>
        <a:p>
          <a:endParaRPr lang="es-ES"/>
        </a:p>
      </dgm:t>
    </dgm:pt>
    <dgm:pt modelId="{52052BA9-FDE4-475A-B1CA-102DE7E96596}" type="pres">
      <dgm:prSet presAssocID="{6C47514E-E96D-4DD3-8408-F67693096149}" presName="Name0" presStyleCnt="0">
        <dgm:presLayoutVars>
          <dgm:chPref val="1"/>
          <dgm:dir/>
          <dgm:animOne val="branch"/>
          <dgm:animLvl val="lvl"/>
          <dgm:resizeHandles val="exact"/>
        </dgm:presLayoutVars>
      </dgm:prSet>
      <dgm:spPr/>
      <dgm:t>
        <a:bodyPr/>
        <a:lstStyle/>
        <a:p>
          <a:endParaRPr lang="es-ES"/>
        </a:p>
      </dgm:t>
    </dgm:pt>
    <dgm:pt modelId="{0A8B3717-5BC0-469F-906C-BEEC5247FFEC}" type="pres">
      <dgm:prSet presAssocID="{7E594267-E6F0-4D13-BDF1-6ED72C1C17B6}" presName="root1" presStyleCnt="0"/>
      <dgm:spPr/>
    </dgm:pt>
    <dgm:pt modelId="{5DA56F62-96C1-4669-847B-59A5D9E7761C}" type="pres">
      <dgm:prSet presAssocID="{7E594267-E6F0-4D13-BDF1-6ED72C1C17B6}" presName="LevelOneTextNode" presStyleLbl="node0" presStyleIdx="0" presStyleCnt="1">
        <dgm:presLayoutVars>
          <dgm:chPref val="3"/>
        </dgm:presLayoutVars>
      </dgm:prSet>
      <dgm:spPr/>
      <dgm:t>
        <a:bodyPr/>
        <a:lstStyle/>
        <a:p>
          <a:endParaRPr lang="es-ES"/>
        </a:p>
      </dgm:t>
    </dgm:pt>
    <dgm:pt modelId="{19DC728F-1976-428C-B68E-DF9FD356562F}" type="pres">
      <dgm:prSet presAssocID="{7E594267-E6F0-4D13-BDF1-6ED72C1C17B6}" presName="level2hierChild" presStyleCnt="0"/>
      <dgm:spPr/>
    </dgm:pt>
    <dgm:pt modelId="{431C89D1-F7DB-42CF-B049-F4BD7D607718}" type="pres">
      <dgm:prSet presAssocID="{D299F327-B774-4038-883C-B40E8EA90531}" presName="conn2-1" presStyleLbl="parChTrans1D2" presStyleIdx="0" presStyleCnt="5"/>
      <dgm:spPr/>
      <dgm:t>
        <a:bodyPr/>
        <a:lstStyle/>
        <a:p>
          <a:endParaRPr lang="es-ES"/>
        </a:p>
      </dgm:t>
    </dgm:pt>
    <dgm:pt modelId="{49BBFDF9-D43B-4492-B28F-17FDE71EC8F4}" type="pres">
      <dgm:prSet presAssocID="{D299F327-B774-4038-883C-B40E8EA90531}" presName="connTx" presStyleLbl="parChTrans1D2" presStyleIdx="0" presStyleCnt="5"/>
      <dgm:spPr/>
      <dgm:t>
        <a:bodyPr/>
        <a:lstStyle/>
        <a:p>
          <a:endParaRPr lang="es-ES"/>
        </a:p>
      </dgm:t>
    </dgm:pt>
    <dgm:pt modelId="{77E3D7F0-1A2E-41F6-BCB9-CA471C060036}" type="pres">
      <dgm:prSet presAssocID="{06F631C6-BEED-4523-9C85-DE7171558323}" presName="root2" presStyleCnt="0"/>
      <dgm:spPr/>
    </dgm:pt>
    <dgm:pt modelId="{D4263F34-E7D2-40CA-85C2-6F5705387682}" type="pres">
      <dgm:prSet presAssocID="{06F631C6-BEED-4523-9C85-DE7171558323}" presName="LevelTwoTextNode" presStyleLbl="node2" presStyleIdx="0" presStyleCnt="5">
        <dgm:presLayoutVars>
          <dgm:chPref val="3"/>
        </dgm:presLayoutVars>
      </dgm:prSet>
      <dgm:spPr/>
      <dgm:t>
        <a:bodyPr/>
        <a:lstStyle/>
        <a:p>
          <a:endParaRPr lang="es-ES"/>
        </a:p>
      </dgm:t>
    </dgm:pt>
    <dgm:pt modelId="{38A6EC0E-9BAC-4EB5-969D-30A99BD52009}" type="pres">
      <dgm:prSet presAssocID="{06F631C6-BEED-4523-9C85-DE7171558323}" presName="level3hierChild" presStyleCnt="0"/>
      <dgm:spPr/>
    </dgm:pt>
    <dgm:pt modelId="{5DC1DBD4-690C-4566-904C-7327F95EDE60}" type="pres">
      <dgm:prSet presAssocID="{CDC8B1AB-BFA1-4A8B-903D-47292D18002F}" presName="conn2-1" presStyleLbl="parChTrans1D3" presStyleIdx="0" presStyleCnt="7"/>
      <dgm:spPr/>
      <dgm:t>
        <a:bodyPr/>
        <a:lstStyle/>
        <a:p>
          <a:endParaRPr lang="es-ES"/>
        </a:p>
      </dgm:t>
    </dgm:pt>
    <dgm:pt modelId="{B8582A1B-C8DE-4665-AAF9-F0F565CCF275}" type="pres">
      <dgm:prSet presAssocID="{CDC8B1AB-BFA1-4A8B-903D-47292D18002F}" presName="connTx" presStyleLbl="parChTrans1D3" presStyleIdx="0" presStyleCnt="7"/>
      <dgm:spPr/>
      <dgm:t>
        <a:bodyPr/>
        <a:lstStyle/>
        <a:p>
          <a:endParaRPr lang="es-ES"/>
        </a:p>
      </dgm:t>
    </dgm:pt>
    <dgm:pt modelId="{6834B014-8B8E-4873-852C-76791FB18D0A}" type="pres">
      <dgm:prSet presAssocID="{C77679C6-A36F-4285-B0C6-94A80283D74E}" presName="root2" presStyleCnt="0"/>
      <dgm:spPr/>
    </dgm:pt>
    <dgm:pt modelId="{6F141C49-5E1D-4EE6-BA88-342F954AD586}" type="pres">
      <dgm:prSet presAssocID="{C77679C6-A36F-4285-B0C6-94A80283D74E}" presName="LevelTwoTextNode" presStyleLbl="node3" presStyleIdx="0" presStyleCnt="7">
        <dgm:presLayoutVars>
          <dgm:chPref val="3"/>
        </dgm:presLayoutVars>
      </dgm:prSet>
      <dgm:spPr/>
      <dgm:t>
        <a:bodyPr/>
        <a:lstStyle/>
        <a:p>
          <a:endParaRPr lang="es-ES"/>
        </a:p>
      </dgm:t>
    </dgm:pt>
    <dgm:pt modelId="{270C071F-E1EB-43BB-B420-62FD8D593600}" type="pres">
      <dgm:prSet presAssocID="{C77679C6-A36F-4285-B0C6-94A80283D74E}" presName="level3hierChild" presStyleCnt="0"/>
      <dgm:spPr/>
    </dgm:pt>
    <dgm:pt modelId="{6175C489-EF20-4C43-8DB5-82313E947142}" type="pres">
      <dgm:prSet presAssocID="{ABFBD337-B337-4952-A6AE-2D3F61B8A9BB}" presName="conn2-1" presStyleLbl="parChTrans1D3" presStyleIdx="1" presStyleCnt="7"/>
      <dgm:spPr/>
      <dgm:t>
        <a:bodyPr/>
        <a:lstStyle/>
        <a:p>
          <a:endParaRPr lang="es-ES"/>
        </a:p>
      </dgm:t>
    </dgm:pt>
    <dgm:pt modelId="{A8FC3A99-6EE4-40F4-9A53-6D7BA63C302B}" type="pres">
      <dgm:prSet presAssocID="{ABFBD337-B337-4952-A6AE-2D3F61B8A9BB}" presName="connTx" presStyleLbl="parChTrans1D3" presStyleIdx="1" presStyleCnt="7"/>
      <dgm:spPr/>
      <dgm:t>
        <a:bodyPr/>
        <a:lstStyle/>
        <a:p>
          <a:endParaRPr lang="es-ES"/>
        </a:p>
      </dgm:t>
    </dgm:pt>
    <dgm:pt modelId="{4C792F01-64D0-42EC-A497-CEAD5F86A14C}" type="pres">
      <dgm:prSet presAssocID="{EB70BAAF-81E6-4C87-AA6A-3461FD89C76B}" presName="root2" presStyleCnt="0"/>
      <dgm:spPr/>
    </dgm:pt>
    <dgm:pt modelId="{F0D63139-6AF5-4D1A-995E-8F5B3940DAE3}" type="pres">
      <dgm:prSet presAssocID="{EB70BAAF-81E6-4C87-AA6A-3461FD89C76B}" presName="LevelTwoTextNode" presStyleLbl="node3" presStyleIdx="1" presStyleCnt="7" custLinFactNeighborX="-1563" custLinFactNeighborY="-1709">
        <dgm:presLayoutVars>
          <dgm:chPref val="3"/>
        </dgm:presLayoutVars>
      </dgm:prSet>
      <dgm:spPr/>
      <dgm:t>
        <a:bodyPr/>
        <a:lstStyle/>
        <a:p>
          <a:endParaRPr lang="es-ES"/>
        </a:p>
      </dgm:t>
    </dgm:pt>
    <dgm:pt modelId="{BF358594-AFFE-4713-8915-272DF187A2B2}" type="pres">
      <dgm:prSet presAssocID="{EB70BAAF-81E6-4C87-AA6A-3461FD89C76B}" presName="level3hierChild" presStyleCnt="0"/>
      <dgm:spPr/>
    </dgm:pt>
    <dgm:pt modelId="{AD4C9D19-11A4-40C1-8F98-3BD0565FDCB9}" type="pres">
      <dgm:prSet presAssocID="{AF243242-9716-4040-9FF4-A3D9D34E5CF3}" presName="conn2-1" presStyleLbl="parChTrans1D4" presStyleIdx="0" presStyleCnt="4"/>
      <dgm:spPr/>
      <dgm:t>
        <a:bodyPr/>
        <a:lstStyle/>
        <a:p>
          <a:endParaRPr lang="es-ES"/>
        </a:p>
      </dgm:t>
    </dgm:pt>
    <dgm:pt modelId="{4CCFCBB4-C59B-489E-9312-2F2FE7E21077}" type="pres">
      <dgm:prSet presAssocID="{AF243242-9716-4040-9FF4-A3D9D34E5CF3}" presName="connTx" presStyleLbl="parChTrans1D4" presStyleIdx="0" presStyleCnt="4"/>
      <dgm:spPr/>
      <dgm:t>
        <a:bodyPr/>
        <a:lstStyle/>
        <a:p>
          <a:endParaRPr lang="es-ES"/>
        </a:p>
      </dgm:t>
    </dgm:pt>
    <dgm:pt modelId="{2AA8FA81-7A10-42CB-AD8C-A10AED7AF3BE}" type="pres">
      <dgm:prSet presAssocID="{7783989B-CA86-44DC-9B8B-A6FADECA601E}" presName="root2" presStyleCnt="0"/>
      <dgm:spPr/>
    </dgm:pt>
    <dgm:pt modelId="{83F00DA9-F3F4-4A09-8886-9B9247FC74CB}" type="pres">
      <dgm:prSet presAssocID="{7783989B-CA86-44DC-9B8B-A6FADECA601E}" presName="LevelTwoTextNode" presStyleLbl="node4" presStyleIdx="0" presStyleCnt="4">
        <dgm:presLayoutVars>
          <dgm:chPref val="3"/>
        </dgm:presLayoutVars>
      </dgm:prSet>
      <dgm:spPr/>
      <dgm:t>
        <a:bodyPr/>
        <a:lstStyle/>
        <a:p>
          <a:endParaRPr lang="es-ES"/>
        </a:p>
      </dgm:t>
    </dgm:pt>
    <dgm:pt modelId="{4269D515-10DB-4252-93D5-DFC461DC82AA}" type="pres">
      <dgm:prSet presAssocID="{7783989B-CA86-44DC-9B8B-A6FADECA601E}" presName="level3hierChild" presStyleCnt="0"/>
      <dgm:spPr/>
    </dgm:pt>
    <dgm:pt modelId="{4DB85FA0-F715-4F2F-8525-E2406CAAA78B}" type="pres">
      <dgm:prSet presAssocID="{D4C131C7-A266-447A-B372-D2723C725F1E}" presName="conn2-1" presStyleLbl="parChTrans1D4" presStyleIdx="1" presStyleCnt="4"/>
      <dgm:spPr/>
      <dgm:t>
        <a:bodyPr/>
        <a:lstStyle/>
        <a:p>
          <a:endParaRPr lang="es-ES"/>
        </a:p>
      </dgm:t>
    </dgm:pt>
    <dgm:pt modelId="{9210AB06-3D8D-4DB2-B79A-A73A9B2C9FAC}" type="pres">
      <dgm:prSet presAssocID="{D4C131C7-A266-447A-B372-D2723C725F1E}" presName="connTx" presStyleLbl="parChTrans1D4" presStyleIdx="1" presStyleCnt="4"/>
      <dgm:spPr/>
      <dgm:t>
        <a:bodyPr/>
        <a:lstStyle/>
        <a:p>
          <a:endParaRPr lang="es-ES"/>
        </a:p>
      </dgm:t>
    </dgm:pt>
    <dgm:pt modelId="{DE385A64-66DE-47C1-AEC8-9BE5E19F287D}" type="pres">
      <dgm:prSet presAssocID="{FC07AA61-B37B-4CE0-A996-AA062664950C}" presName="root2" presStyleCnt="0"/>
      <dgm:spPr/>
    </dgm:pt>
    <dgm:pt modelId="{C2725505-D914-413D-B653-9AB450E2F148}" type="pres">
      <dgm:prSet presAssocID="{FC07AA61-B37B-4CE0-A996-AA062664950C}" presName="LevelTwoTextNode" presStyleLbl="node4" presStyleIdx="1" presStyleCnt="4">
        <dgm:presLayoutVars>
          <dgm:chPref val="3"/>
        </dgm:presLayoutVars>
      </dgm:prSet>
      <dgm:spPr/>
      <dgm:t>
        <a:bodyPr/>
        <a:lstStyle/>
        <a:p>
          <a:endParaRPr lang="es-ES"/>
        </a:p>
      </dgm:t>
    </dgm:pt>
    <dgm:pt modelId="{AD10B589-A4C1-4930-B253-809B0890CCBA}" type="pres">
      <dgm:prSet presAssocID="{FC07AA61-B37B-4CE0-A996-AA062664950C}" presName="level3hierChild" presStyleCnt="0"/>
      <dgm:spPr/>
    </dgm:pt>
    <dgm:pt modelId="{E2E546E8-DC9D-4CE6-AA6B-D71EBEBC07FD}" type="pres">
      <dgm:prSet presAssocID="{D427C6B7-EB15-4497-BAD9-DC49B09E9FE4}" presName="conn2-1" presStyleLbl="parChTrans1D3" presStyleIdx="2" presStyleCnt="7"/>
      <dgm:spPr/>
      <dgm:t>
        <a:bodyPr/>
        <a:lstStyle/>
        <a:p>
          <a:endParaRPr lang="es-ES"/>
        </a:p>
      </dgm:t>
    </dgm:pt>
    <dgm:pt modelId="{9C4743EC-EF7C-42A8-AF34-5A2370BD0089}" type="pres">
      <dgm:prSet presAssocID="{D427C6B7-EB15-4497-BAD9-DC49B09E9FE4}" presName="connTx" presStyleLbl="parChTrans1D3" presStyleIdx="2" presStyleCnt="7"/>
      <dgm:spPr/>
      <dgm:t>
        <a:bodyPr/>
        <a:lstStyle/>
        <a:p>
          <a:endParaRPr lang="es-ES"/>
        </a:p>
      </dgm:t>
    </dgm:pt>
    <dgm:pt modelId="{AC7EC236-FD2A-407D-BCE7-4FCBA0A23D17}" type="pres">
      <dgm:prSet presAssocID="{D20F03AD-9A38-4F2B-A42C-EC166F868111}" presName="root2" presStyleCnt="0"/>
      <dgm:spPr/>
    </dgm:pt>
    <dgm:pt modelId="{609142CF-EF84-472B-B4E5-355D6FCBACB1}" type="pres">
      <dgm:prSet presAssocID="{D20F03AD-9A38-4F2B-A42C-EC166F868111}" presName="LevelTwoTextNode" presStyleLbl="node3" presStyleIdx="2" presStyleCnt="7">
        <dgm:presLayoutVars>
          <dgm:chPref val="3"/>
        </dgm:presLayoutVars>
      </dgm:prSet>
      <dgm:spPr/>
      <dgm:t>
        <a:bodyPr/>
        <a:lstStyle/>
        <a:p>
          <a:endParaRPr lang="es-ES"/>
        </a:p>
      </dgm:t>
    </dgm:pt>
    <dgm:pt modelId="{B070E58D-C9B7-4732-851A-14EFC3C9E3C9}" type="pres">
      <dgm:prSet presAssocID="{D20F03AD-9A38-4F2B-A42C-EC166F868111}" presName="level3hierChild" presStyleCnt="0"/>
      <dgm:spPr/>
    </dgm:pt>
    <dgm:pt modelId="{08487802-918A-411F-819B-822F562A98E7}" type="pres">
      <dgm:prSet presAssocID="{79E2EF7B-73FE-4F6A-99C5-D3F0C0A486D1}" presName="conn2-1" presStyleLbl="parChTrans1D2" presStyleIdx="1" presStyleCnt="5"/>
      <dgm:spPr/>
      <dgm:t>
        <a:bodyPr/>
        <a:lstStyle/>
        <a:p>
          <a:endParaRPr lang="es-ES"/>
        </a:p>
      </dgm:t>
    </dgm:pt>
    <dgm:pt modelId="{37563116-6471-4ADA-9C06-9B7C40EC7255}" type="pres">
      <dgm:prSet presAssocID="{79E2EF7B-73FE-4F6A-99C5-D3F0C0A486D1}" presName="connTx" presStyleLbl="parChTrans1D2" presStyleIdx="1" presStyleCnt="5"/>
      <dgm:spPr/>
      <dgm:t>
        <a:bodyPr/>
        <a:lstStyle/>
        <a:p>
          <a:endParaRPr lang="es-ES"/>
        </a:p>
      </dgm:t>
    </dgm:pt>
    <dgm:pt modelId="{EAB1BF05-B9DF-47CE-B5E4-ECBED033B9E2}" type="pres">
      <dgm:prSet presAssocID="{C0216D1D-0389-4285-B4C5-4F4642F1A9A5}" presName="root2" presStyleCnt="0"/>
      <dgm:spPr/>
    </dgm:pt>
    <dgm:pt modelId="{3F4020E2-AE12-4BCB-B8AE-92849BD4E384}" type="pres">
      <dgm:prSet presAssocID="{C0216D1D-0389-4285-B4C5-4F4642F1A9A5}" presName="LevelTwoTextNode" presStyleLbl="node2" presStyleIdx="1" presStyleCnt="5">
        <dgm:presLayoutVars>
          <dgm:chPref val="3"/>
        </dgm:presLayoutVars>
      </dgm:prSet>
      <dgm:spPr/>
      <dgm:t>
        <a:bodyPr/>
        <a:lstStyle/>
        <a:p>
          <a:endParaRPr lang="es-ES"/>
        </a:p>
      </dgm:t>
    </dgm:pt>
    <dgm:pt modelId="{7AE7A8E1-822E-4DED-A484-56AD7736586B}" type="pres">
      <dgm:prSet presAssocID="{C0216D1D-0389-4285-B4C5-4F4642F1A9A5}" presName="level3hierChild" presStyleCnt="0"/>
      <dgm:spPr/>
    </dgm:pt>
    <dgm:pt modelId="{C1263CA3-516B-46F5-B9A8-CB946F48D021}" type="pres">
      <dgm:prSet presAssocID="{6D466C7C-6480-4D09-B8DE-9F5EEE3D8850}" presName="conn2-1" presStyleLbl="parChTrans1D2" presStyleIdx="2" presStyleCnt="5"/>
      <dgm:spPr/>
      <dgm:t>
        <a:bodyPr/>
        <a:lstStyle/>
        <a:p>
          <a:endParaRPr lang="es-ES"/>
        </a:p>
      </dgm:t>
    </dgm:pt>
    <dgm:pt modelId="{4BF9CE31-C79A-4046-AE7A-BCA7E9A4E6DD}" type="pres">
      <dgm:prSet presAssocID="{6D466C7C-6480-4D09-B8DE-9F5EEE3D8850}" presName="connTx" presStyleLbl="parChTrans1D2" presStyleIdx="2" presStyleCnt="5"/>
      <dgm:spPr/>
      <dgm:t>
        <a:bodyPr/>
        <a:lstStyle/>
        <a:p>
          <a:endParaRPr lang="es-ES"/>
        </a:p>
      </dgm:t>
    </dgm:pt>
    <dgm:pt modelId="{B75E2AB5-430B-4D95-9B58-3BD16BF1E3B6}" type="pres">
      <dgm:prSet presAssocID="{9C21A220-BA82-4BA1-83EA-192F60A39B82}" presName="root2" presStyleCnt="0"/>
      <dgm:spPr/>
    </dgm:pt>
    <dgm:pt modelId="{7352B62E-A0E4-4806-91D4-2264241BE2FB}" type="pres">
      <dgm:prSet presAssocID="{9C21A220-BA82-4BA1-83EA-192F60A39B82}" presName="LevelTwoTextNode" presStyleLbl="node2" presStyleIdx="2" presStyleCnt="5">
        <dgm:presLayoutVars>
          <dgm:chPref val="3"/>
        </dgm:presLayoutVars>
      </dgm:prSet>
      <dgm:spPr/>
      <dgm:t>
        <a:bodyPr/>
        <a:lstStyle/>
        <a:p>
          <a:endParaRPr lang="es-ES"/>
        </a:p>
      </dgm:t>
    </dgm:pt>
    <dgm:pt modelId="{258EB6F7-AFC9-4B8D-819D-B7E824599BDC}" type="pres">
      <dgm:prSet presAssocID="{9C21A220-BA82-4BA1-83EA-192F60A39B82}" presName="level3hierChild" presStyleCnt="0"/>
      <dgm:spPr/>
    </dgm:pt>
    <dgm:pt modelId="{73FDE06D-7CD1-4602-8518-55FFF01AD928}" type="pres">
      <dgm:prSet presAssocID="{B1F4D382-FDAC-46DD-A18B-2886EAEC2FA6}" presName="conn2-1" presStyleLbl="parChTrans1D2" presStyleIdx="3" presStyleCnt="5"/>
      <dgm:spPr/>
      <dgm:t>
        <a:bodyPr/>
        <a:lstStyle/>
        <a:p>
          <a:endParaRPr lang="es-ES"/>
        </a:p>
      </dgm:t>
    </dgm:pt>
    <dgm:pt modelId="{9DB4E2A0-C900-49FC-9FE4-3EBE4CA66B5F}" type="pres">
      <dgm:prSet presAssocID="{B1F4D382-FDAC-46DD-A18B-2886EAEC2FA6}" presName="connTx" presStyleLbl="parChTrans1D2" presStyleIdx="3" presStyleCnt="5"/>
      <dgm:spPr/>
      <dgm:t>
        <a:bodyPr/>
        <a:lstStyle/>
        <a:p>
          <a:endParaRPr lang="es-ES"/>
        </a:p>
      </dgm:t>
    </dgm:pt>
    <dgm:pt modelId="{2F39DCB2-FCC4-4A40-8A89-7F9DA1F9A3D7}" type="pres">
      <dgm:prSet presAssocID="{76CAD5BC-B9DD-4EA4-99D0-EF5D9BE12AE5}" presName="root2" presStyleCnt="0"/>
      <dgm:spPr/>
    </dgm:pt>
    <dgm:pt modelId="{BFDED0AA-6EE4-46E6-841D-2A7DE6889F9D}" type="pres">
      <dgm:prSet presAssocID="{76CAD5BC-B9DD-4EA4-99D0-EF5D9BE12AE5}" presName="LevelTwoTextNode" presStyleLbl="node2" presStyleIdx="3" presStyleCnt="5">
        <dgm:presLayoutVars>
          <dgm:chPref val="3"/>
        </dgm:presLayoutVars>
      </dgm:prSet>
      <dgm:spPr/>
      <dgm:t>
        <a:bodyPr/>
        <a:lstStyle/>
        <a:p>
          <a:endParaRPr lang="es-ES"/>
        </a:p>
      </dgm:t>
    </dgm:pt>
    <dgm:pt modelId="{5CDA7FCC-F404-4DE4-957F-4CBF1EB37A1D}" type="pres">
      <dgm:prSet presAssocID="{76CAD5BC-B9DD-4EA4-99D0-EF5D9BE12AE5}" presName="level3hierChild" presStyleCnt="0"/>
      <dgm:spPr/>
    </dgm:pt>
    <dgm:pt modelId="{56A8EE2C-800A-47EB-AFBA-1B620EEF4DCB}" type="pres">
      <dgm:prSet presAssocID="{8C5B9141-2824-418C-B746-96FD84991902}" presName="conn2-1" presStyleLbl="parChTrans1D3" presStyleIdx="3" presStyleCnt="7"/>
      <dgm:spPr/>
      <dgm:t>
        <a:bodyPr/>
        <a:lstStyle/>
        <a:p>
          <a:endParaRPr lang="es-ES"/>
        </a:p>
      </dgm:t>
    </dgm:pt>
    <dgm:pt modelId="{AA80C333-F8A8-41AF-8E7D-E929D584D373}" type="pres">
      <dgm:prSet presAssocID="{8C5B9141-2824-418C-B746-96FD84991902}" presName="connTx" presStyleLbl="parChTrans1D3" presStyleIdx="3" presStyleCnt="7"/>
      <dgm:spPr/>
      <dgm:t>
        <a:bodyPr/>
        <a:lstStyle/>
        <a:p>
          <a:endParaRPr lang="es-ES"/>
        </a:p>
      </dgm:t>
    </dgm:pt>
    <dgm:pt modelId="{216FEBD7-301F-440F-AF27-557112469722}" type="pres">
      <dgm:prSet presAssocID="{FD6D1B33-8CBE-4A96-8291-7820889069D9}" presName="root2" presStyleCnt="0"/>
      <dgm:spPr/>
    </dgm:pt>
    <dgm:pt modelId="{48504ADF-68C0-4D86-8EAF-BBDAB272B411}" type="pres">
      <dgm:prSet presAssocID="{FD6D1B33-8CBE-4A96-8291-7820889069D9}" presName="LevelTwoTextNode" presStyleLbl="node3" presStyleIdx="3" presStyleCnt="7">
        <dgm:presLayoutVars>
          <dgm:chPref val="3"/>
        </dgm:presLayoutVars>
      </dgm:prSet>
      <dgm:spPr/>
      <dgm:t>
        <a:bodyPr/>
        <a:lstStyle/>
        <a:p>
          <a:endParaRPr lang="es-ES"/>
        </a:p>
      </dgm:t>
    </dgm:pt>
    <dgm:pt modelId="{A034E2DE-D06D-4E40-9B31-A65FA980842C}" type="pres">
      <dgm:prSet presAssocID="{FD6D1B33-8CBE-4A96-8291-7820889069D9}" presName="level3hierChild" presStyleCnt="0"/>
      <dgm:spPr/>
    </dgm:pt>
    <dgm:pt modelId="{4DB222E0-7366-4290-8AC8-B36A7C5DB9C9}" type="pres">
      <dgm:prSet presAssocID="{3FC0AD80-A22A-4A0E-BFF3-8349DBFF9A64}" presName="conn2-1" presStyleLbl="parChTrans1D4" presStyleIdx="2" presStyleCnt="4"/>
      <dgm:spPr/>
      <dgm:t>
        <a:bodyPr/>
        <a:lstStyle/>
        <a:p>
          <a:endParaRPr lang="es-ES"/>
        </a:p>
      </dgm:t>
    </dgm:pt>
    <dgm:pt modelId="{6063787F-9836-47A6-A63B-9648492C7749}" type="pres">
      <dgm:prSet presAssocID="{3FC0AD80-A22A-4A0E-BFF3-8349DBFF9A64}" presName="connTx" presStyleLbl="parChTrans1D4" presStyleIdx="2" presStyleCnt="4"/>
      <dgm:spPr/>
      <dgm:t>
        <a:bodyPr/>
        <a:lstStyle/>
        <a:p>
          <a:endParaRPr lang="es-ES"/>
        </a:p>
      </dgm:t>
    </dgm:pt>
    <dgm:pt modelId="{49FAE765-B7D4-4C8D-BA5C-6DEC3A43B739}" type="pres">
      <dgm:prSet presAssocID="{1A6A3CA5-7160-4518-8AFA-8DE37C2EF782}" presName="root2" presStyleCnt="0"/>
      <dgm:spPr/>
    </dgm:pt>
    <dgm:pt modelId="{14766E9E-568C-4B73-A57C-910B683FF8F9}" type="pres">
      <dgm:prSet presAssocID="{1A6A3CA5-7160-4518-8AFA-8DE37C2EF782}" presName="LevelTwoTextNode" presStyleLbl="node4" presStyleIdx="2" presStyleCnt="4">
        <dgm:presLayoutVars>
          <dgm:chPref val="3"/>
        </dgm:presLayoutVars>
      </dgm:prSet>
      <dgm:spPr/>
      <dgm:t>
        <a:bodyPr/>
        <a:lstStyle/>
        <a:p>
          <a:endParaRPr lang="es-ES"/>
        </a:p>
      </dgm:t>
    </dgm:pt>
    <dgm:pt modelId="{5175ED46-6DEC-4DFB-A222-51F0EA8AEBDF}" type="pres">
      <dgm:prSet presAssocID="{1A6A3CA5-7160-4518-8AFA-8DE37C2EF782}" presName="level3hierChild" presStyleCnt="0"/>
      <dgm:spPr/>
    </dgm:pt>
    <dgm:pt modelId="{41498329-888F-42DC-9ACD-745F3F08A9B1}" type="pres">
      <dgm:prSet presAssocID="{4A691DAF-BF4A-4072-872F-2F25037E8143}" presName="conn2-1" presStyleLbl="parChTrans1D3" presStyleIdx="4" presStyleCnt="7"/>
      <dgm:spPr/>
      <dgm:t>
        <a:bodyPr/>
        <a:lstStyle/>
        <a:p>
          <a:endParaRPr lang="es-ES"/>
        </a:p>
      </dgm:t>
    </dgm:pt>
    <dgm:pt modelId="{38F6AABD-826D-4063-86A8-DA954E78E4D5}" type="pres">
      <dgm:prSet presAssocID="{4A691DAF-BF4A-4072-872F-2F25037E8143}" presName="connTx" presStyleLbl="parChTrans1D3" presStyleIdx="4" presStyleCnt="7"/>
      <dgm:spPr/>
      <dgm:t>
        <a:bodyPr/>
        <a:lstStyle/>
        <a:p>
          <a:endParaRPr lang="es-ES"/>
        </a:p>
      </dgm:t>
    </dgm:pt>
    <dgm:pt modelId="{A44912C9-E8B3-478D-8E9F-584552C3D4EA}" type="pres">
      <dgm:prSet presAssocID="{C3114ED5-5C9A-44A3-9103-64352108FEB2}" presName="root2" presStyleCnt="0"/>
      <dgm:spPr/>
    </dgm:pt>
    <dgm:pt modelId="{59947031-7F26-44B3-8B2A-EAF7910FDC6D}" type="pres">
      <dgm:prSet presAssocID="{C3114ED5-5C9A-44A3-9103-64352108FEB2}" presName="LevelTwoTextNode" presStyleLbl="node3" presStyleIdx="4" presStyleCnt="7">
        <dgm:presLayoutVars>
          <dgm:chPref val="3"/>
        </dgm:presLayoutVars>
      </dgm:prSet>
      <dgm:spPr/>
      <dgm:t>
        <a:bodyPr/>
        <a:lstStyle/>
        <a:p>
          <a:endParaRPr lang="es-ES"/>
        </a:p>
      </dgm:t>
    </dgm:pt>
    <dgm:pt modelId="{2C0AA556-06A9-4EBA-B862-67EF5C4B1739}" type="pres">
      <dgm:prSet presAssocID="{C3114ED5-5C9A-44A3-9103-64352108FEB2}" presName="level3hierChild" presStyleCnt="0"/>
      <dgm:spPr/>
    </dgm:pt>
    <dgm:pt modelId="{032602BD-1248-439D-A950-FEDD4084A6A2}" type="pres">
      <dgm:prSet presAssocID="{1A6F5656-79DA-4050-8B1A-E6328A10E361}" presName="conn2-1" presStyleLbl="parChTrans1D4" presStyleIdx="3" presStyleCnt="4"/>
      <dgm:spPr/>
      <dgm:t>
        <a:bodyPr/>
        <a:lstStyle/>
        <a:p>
          <a:endParaRPr lang="es-ES"/>
        </a:p>
      </dgm:t>
    </dgm:pt>
    <dgm:pt modelId="{F94110FD-1209-4B74-9F3B-96666104C0BF}" type="pres">
      <dgm:prSet presAssocID="{1A6F5656-79DA-4050-8B1A-E6328A10E361}" presName="connTx" presStyleLbl="parChTrans1D4" presStyleIdx="3" presStyleCnt="4"/>
      <dgm:spPr/>
      <dgm:t>
        <a:bodyPr/>
        <a:lstStyle/>
        <a:p>
          <a:endParaRPr lang="es-ES"/>
        </a:p>
      </dgm:t>
    </dgm:pt>
    <dgm:pt modelId="{C4560A90-2213-40C6-B725-B526CCE7A987}" type="pres">
      <dgm:prSet presAssocID="{72E8A7A7-C8B5-4C5B-B66E-291185DFAFBA}" presName="root2" presStyleCnt="0"/>
      <dgm:spPr/>
    </dgm:pt>
    <dgm:pt modelId="{CBE539C5-27F2-482A-8D50-9656AD9D6BB8}" type="pres">
      <dgm:prSet presAssocID="{72E8A7A7-C8B5-4C5B-B66E-291185DFAFBA}" presName="LevelTwoTextNode" presStyleLbl="node4" presStyleIdx="3" presStyleCnt="4">
        <dgm:presLayoutVars>
          <dgm:chPref val="3"/>
        </dgm:presLayoutVars>
      </dgm:prSet>
      <dgm:spPr/>
      <dgm:t>
        <a:bodyPr/>
        <a:lstStyle/>
        <a:p>
          <a:endParaRPr lang="es-ES"/>
        </a:p>
      </dgm:t>
    </dgm:pt>
    <dgm:pt modelId="{12F20184-2D2C-4D1C-8D55-544CBA95D8DC}" type="pres">
      <dgm:prSet presAssocID="{72E8A7A7-C8B5-4C5B-B66E-291185DFAFBA}" presName="level3hierChild" presStyleCnt="0"/>
      <dgm:spPr/>
    </dgm:pt>
    <dgm:pt modelId="{FDC3189D-F54B-48AE-AA6A-30B6D51615E6}" type="pres">
      <dgm:prSet presAssocID="{DA8A203A-3270-4D41-933D-94B82E5D0B51}" presName="conn2-1" presStyleLbl="parChTrans1D3" presStyleIdx="5" presStyleCnt="7"/>
      <dgm:spPr/>
      <dgm:t>
        <a:bodyPr/>
        <a:lstStyle/>
        <a:p>
          <a:endParaRPr lang="es-ES"/>
        </a:p>
      </dgm:t>
    </dgm:pt>
    <dgm:pt modelId="{427E0E75-858E-4A72-9D68-FCD118C14A7E}" type="pres">
      <dgm:prSet presAssocID="{DA8A203A-3270-4D41-933D-94B82E5D0B51}" presName="connTx" presStyleLbl="parChTrans1D3" presStyleIdx="5" presStyleCnt="7"/>
      <dgm:spPr/>
      <dgm:t>
        <a:bodyPr/>
        <a:lstStyle/>
        <a:p>
          <a:endParaRPr lang="es-ES"/>
        </a:p>
      </dgm:t>
    </dgm:pt>
    <dgm:pt modelId="{1DE714C9-55BA-4F86-8176-3643EA662EB8}" type="pres">
      <dgm:prSet presAssocID="{82209F5E-7BB9-43FC-B808-442B3FEF2BEC}" presName="root2" presStyleCnt="0"/>
      <dgm:spPr/>
    </dgm:pt>
    <dgm:pt modelId="{B85F9735-8F7C-4CA6-9559-1BE74B22D0A2}" type="pres">
      <dgm:prSet presAssocID="{82209F5E-7BB9-43FC-B808-442B3FEF2BEC}" presName="LevelTwoTextNode" presStyleLbl="node3" presStyleIdx="5" presStyleCnt="7" custLinFactNeighborX="-1042" custLinFactNeighborY="-5128">
        <dgm:presLayoutVars>
          <dgm:chPref val="3"/>
        </dgm:presLayoutVars>
      </dgm:prSet>
      <dgm:spPr/>
      <dgm:t>
        <a:bodyPr/>
        <a:lstStyle/>
        <a:p>
          <a:endParaRPr lang="es-ES"/>
        </a:p>
      </dgm:t>
    </dgm:pt>
    <dgm:pt modelId="{2B41D0CF-309A-4B3A-A05A-7285C0A7EE53}" type="pres">
      <dgm:prSet presAssocID="{82209F5E-7BB9-43FC-B808-442B3FEF2BEC}" presName="level3hierChild" presStyleCnt="0"/>
      <dgm:spPr/>
    </dgm:pt>
    <dgm:pt modelId="{DF1A8D4E-5E33-41FC-87A0-9961C71F5D89}" type="pres">
      <dgm:prSet presAssocID="{3BC33DF7-7D94-4B08-9430-1571CA6770A5}" presName="conn2-1" presStyleLbl="parChTrans1D2" presStyleIdx="4" presStyleCnt="5"/>
      <dgm:spPr/>
      <dgm:t>
        <a:bodyPr/>
        <a:lstStyle/>
        <a:p>
          <a:endParaRPr lang="es-ES"/>
        </a:p>
      </dgm:t>
    </dgm:pt>
    <dgm:pt modelId="{C1ABC66A-996A-485E-AF89-311B376A1989}" type="pres">
      <dgm:prSet presAssocID="{3BC33DF7-7D94-4B08-9430-1571CA6770A5}" presName="connTx" presStyleLbl="parChTrans1D2" presStyleIdx="4" presStyleCnt="5"/>
      <dgm:spPr/>
      <dgm:t>
        <a:bodyPr/>
        <a:lstStyle/>
        <a:p>
          <a:endParaRPr lang="es-ES"/>
        </a:p>
      </dgm:t>
    </dgm:pt>
    <dgm:pt modelId="{89EF7A7E-DF76-49A8-83D8-9A07F4D8C37E}" type="pres">
      <dgm:prSet presAssocID="{692C3DD3-728E-47B4-AC70-9B2A2B2B0032}" presName="root2" presStyleCnt="0"/>
      <dgm:spPr/>
    </dgm:pt>
    <dgm:pt modelId="{76A8E5C2-F161-4348-88DA-B8E2E882ED18}" type="pres">
      <dgm:prSet presAssocID="{692C3DD3-728E-47B4-AC70-9B2A2B2B0032}" presName="LevelTwoTextNode" presStyleLbl="node2" presStyleIdx="4" presStyleCnt="5">
        <dgm:presLayoutVars>
          <dgm:chPref val="3"/>
        </dgm:presLayoutVars>
      </dgm:prSet>
      <dgm:spPr/>
      <dgm:t>
        <a:bodyPr/>
        <a:lstStyle/>
        <a:p>
          <a:endParaRPr lang="es-ES"/>
        </a:p>
      </dgm:t>
    </dgm:pt>
    <dgm:pt modelId="{1C6F3ADF-B4A1-4B05-B533-31852B37F094}" type="pres">
      <dgm:prSet presAssocID="{692C3DD3-728E-47B4-AC70-9B2A2B2B0032}" presName="level3hierChild" presStyleCnt="0"/>
      <dgm:spPr/>
    </dgm:pt>
    <dgm:pt modelId="{A8464399-55F9-4D41-810E-CB8DA5F72FE9}" type="pres">
      <dgm:prSet presAssocID="{4E9E5E2E-FF61-4465-B6D2-C9380B31947E}" presName="conn2-1" presStyleLbl="parChTrans1D3" presStyleIdx="6" presStyleCnt="7"/>
      <dgm:spPr/>
      <dgm:t>
        <a:bodyPr/>
        <a:lstStyle/>
        <a:p>
          <a:endParaRPr lang="es-ES"/>
        </a:p>
      </dgm:t>
    </dgm:pt>
    <dgm:pt modelId="{1FE8C2B4-E0F8-465E-B0A8-3EFA8156932D}" type="pres">
      <dgm:prSet presAssocID="{4E9E5E2E-FF61-4465-B6D2-C9380B31947E}" presName="connTx" presStyleLbl="parChTrans1D3" presStyleIdx="6" presStyleCnt="7"/>
      <dgm:spPr/>
      <dgm:t>
        <a:bodyPr/>
        <a:lstStyle/>
        <a:p>
          <a:endParaRPr lang="es-ES"/>
        </a:p>
      </dgm:t>
    </dgm:pt>
    <dgm:pt modelId="{C6047F93-BFCA-45D3-864B-E24234E2132C}" type="pres">
      <dgm:prSet presAssocID="{04B3A5B0-80E4-42A6-8C8F-E45FD6B8F14A}" presName="root2" presStyleCnt="0"/>
      <dgm:spPr/>
    </dgm:pt>
    <dgm:pt modelId="{07DBAEE1-D42A-4CE6-8275-1C4E1407AA50}" type="pres">
      <dgm:prSet presAssocID="{04B3A5B0-80E4-42A6-8C8F-E45FD6B8F14A}" presName="LevelTwoTextNode" presStyleLbl="node3" presStyleIdx="6" presStyleCnt="7">
        <dgm:presLayoutVars>
          <dgm:chPref val="3"/>
        </dgm:presLayoutVars>
      </dgm:prSet>
      <dgm:spPr/>
      <dgm:t>
        <a:bodyPr/>
        <a:lstStyle/>
        <a:p>
          <a:endParaRPr lang="es-ES"/>
        </a:p>
      </dgm:t>
    </dgm:pt>
    <dgm:pt modelId="{CEB53AE5-A3CE-4D84-AB17-CFA815C27DF1}" type="pres">
      <dgm:prSet presAssocID="{04B3A5B0-80E4-42A6-8C8F-E45FD6B8F14A}" presName="level3hierChild" presStyleCnt="0"/>
      <dgm:spPr/>
    </dgm:pt>
  </dgm:ptLst>
  <dgm:cxnLst>
    <dgm:cxn modelId="{0FF6294B-024A-4378-B055-C25D0979F85D}" type="presOf" srcId="{DA8A203A-3270-4D41-933D-94B82E5D0B51}" destId="{FDC3189D-F54B-48AE-AA6A-30B6D51615E6}" srcOrd="0" destOrd="0" presId="urn:microsoft.com/office/officeart/2008/layout/HorizontalMultiLevelHierarchy"/>
    <dgm:cxn modelId="{2FC9F189-8AED-47B8-9EC9-03AC896E7A43}" type="presOf" srcId="{1A6F5656-79DA-4050-8B1A-E6328A10E361}" destId="{032602BD-1248-439D-A950-FEDD4084A6A2}" srcOrd="0" destOrd="0" presId="urn:microsoft.com/office/officeart/2008/layout/HorizontalMultiLevelHierarchy"/>
    <dgm:cxn modelId="{CE7D97BE-E211-4075-AC65-4356CDDFBA4E}" type="presOf" srcId="{6C47514E-E96D-4DD3-8408-F67693096149}" destId="{52052BA9-FDE4-475A-B1CA-102DE7E96596}" srcOrd="0" destOrd="0" presId="urn:microsoft.com/office/officeart/2008/layout/HorizontalMultiLevelHierarchy"/>
    <dgm:cxn modelId="{37A7D2E9-CD38-4D0D-ABEF-41846F98B1AC}" srcId="{6C47514E-E96D-4DD3-8408-F67693096149}" destId="{7E594267-E6F0-4D13-BDF1-6ED72C1C17B6}" srcOrd="0" destOrd="0" parTransId="{63A8ABA6-758D-4F13-ABB4-7A54641F485C}" sibTransId="{94FD04A8-EF55-4EA1-9994-1239F867282B}"/>
    <dgm:cxn modelId="{FB4B69E0-EB7B-4DE5-ADCA-E002DAEEA7CC}" srcId="{7E594267-E6F0-4D13-BDF1-6ED72C1C17B6}" destId="{06F631C6-BEED-4523-9C85-DE7171558323}" srcOrd="0" destOrd="0" parTransId="{D299F327-B774-4038-883C-B40E8EA90531}" sibTransId="{827915DF-D2CE-4060-8165-21ADCDC91298}"/>
    <dgm:cxn modelId="{4B9BAEDA-7C7E-4DB4-9E1F-D8F88D9DC5CD}" srcId="{EB70BAAF-81E6-4C87-AA6A-3461FD89C76B}" destId="{FC07AA61-B37B-4CE0-A996-AA062664950C}" srcOrd="1" destOrd="0" parTransId="{D4C131C7-A266-447A-B372-D2723C725F1E}" sibTransId="{21B823FF-0745-4AA5-B615-B1316FEAB28A}"/>
    <dgm:cxn modelId="{52D943DB-4473-4CB3-9762-1FA1EAC291F2}" type="presOf" srcId="{3BC33DF7-7D94-4B08-9430-1571CA6770A5}" destId="{DF1A8D4E-5E33-41FC-87A0-9961C71F5D89}" srcOrd="0" destOrd="0" presId="urn:microsoft.com/office/officeart/2008/layout/HorizontalMultiLevelHierarchy"/>
    <dgm:cxn modelId="{3CBE38B8-8934-4FE0-BC6B-6C8C96DA1884}" type="presOf" srcId="{B1F4D382-FDAC-46DD-A18B-2886EAEC2FA6}" destId="{9DB4E2A0-C900-49FC-9FE4-3EBE4CA66B5F}" srcOrd="1" destOrd="0" presId="urn:microsoft.com/office/officeart/2008/layout/HorizontalMultiLevelHierarchy"/>
    <dgm:cxn modelId="{8F3B487B-7FBD-4241-B29A-2C8B380E916C}" type="presOf" srcId="{76CAD5BC-B9DD-4EA4-99D0-EF5D9BE12AE5}" destId="{BFDED0AA-6EE4-46E6-841D-2A7DE6889F9D}" srcOrd="0" destOrd="0" presId="urn:microsoft.com/office/officeart/2008/layout/HorizontalMultiLevelHierarchy"/>
    <dgm:cxn modelId="{BD31D3B6-4D96-4127-BEAF-2CF4B114CD5A}" type="presOf" srcId="{82209F5E-7BB9-43FC-B808-442B3FEF2BEC}" destId="{B85F9735-8F7C-4CA6-9559-1BE74B22D0A2}" srcOrd="0" destOrd="0" presId="urn:microsoft.com/office/officeart/2008/layout/HorizontalMultiLevelHierarchy"/>
    <dgm:cxn modelId="{1F1BDB23-1679-4A86-A30E-BE58B8BFF33A}" type="presOf" srcId="{EB70BAAF-81E6-4C87-AA6A-3461FD89C76B}" destId="{F0D63139-6AF5-4D1A-995E-8F5B3940DAE3}" srcOrd="0" destOrd="0" presId="urn:microsoft.com/office/officeart/2008/layout/HorizontalMultiLevelHierarchy"/>
    <dgm:cxn modelId="{9AAC158F-FC3D-41E6-B628-9A1C9F0FA381}" type="presOf" srcId="{9C21A220-BA82-4BA1-83EA-192F60A39B82}" destId="{7352B62E-A0E4-4806-91D4-2264241BE2FB}" srcOrd="0" destOrd="0" presId="urn:microsoft.com/office/officeart/2008/layout/HorizontalMultiLevelHierarchy"/>
    <dgm:cxn modelId="{ECC6804C-6B7B-43FB-9D7A-AC50744D2027}" srcId="{76CAD5BC-B9DD-4EA4-99D0-EF5D9BE12AE5}" destId="{C3114ED5-5C9A-44A3-9103-64352108FEB2}" srcOrd="1" destOrd="0" parTransId="{4A691DAF-BF4A-4072-872F-2F25037E8143}" sibTransId="{8D103A18-F1B2-4FDC-BFB9-A0FADDB5B5FD}"/>
    <dgm:cxn modelId="{5BB3B9B2-D203-4703-B46A-8BBD6869AC64}" type="presOf" srcId="{B1F4D382-FDAC-46DD-A18B-2886EAEC2FA6}" destId="{73FDE06D-7CD1-4602-8518-55FFF01AD928}" srcOrd="0" destOrd="0" presId="urn:microsoft.com/office/officeart/2008/layout/HorizontalMultiLevelHierarchy"/>
    <dgm:cxn modelId="{F08003EF-5AD9-4E42-992B-F5D9281E9ADA}" type="presOf" srcId="{7E594267-E6F0-4D13-BDF1-6ED72C1C17B6}" destId="{5DA56F62-96C1-4669-847B-59A5D9E7761C}" srcOrd="0" destOrd="0" presId="urn:microsoft.com/office/officeart/2008/layout/HorizontalMultiLevelHierarchy"/>
    <dgm:cxn modelId="{6FD863B3-36B6-4B1F-93AF-39B170659843}" type="presOf" srcId="{6D466C7C-6480-4D09-B8DE-9F5EEE3D8850}" destId="{C1263CA3-516B-46F5-B9A8-CB946F48D021}" srcOrd="0" destOrd="0" presId="urn:microsoft.com/office/officeart/2008/layout/HorizontalMultiLevelHierarchy"/>
    <dgm:cxn modelId="{D652CB13-E3AF-409E-8C86-12388CF1F10A}" type="presOf" srcId="{C3114ED5-5C9A-44A3-9103-64352108FEB2}" destId="{59947031-7F26-44B3-8B2A-EAF7910FDC6D}" srcOrd="0" destOrd="0" presId="urn:microsoft.com/office/officeart/2008/layout/HorizontalMultiLevelHierarchy"/>
    <dgm:cxn modelId="{5F10CEFB-F786-4440-A0F1-0191414D31DA}" srcId="{7E594267-E6F0-4D13-BDF1-6ED72C1C17B6}" destId="{76CAD5BC-B9DD-4EA4-99D0-EF5D9BE12AE5}" srcOrd="3" destOrd="0" parTransId="{B1F4D382-FDAC-46DD-A18B-2886EAEC2FA6}" sibTransId="{00E4822E-94AD-4859-A9D5-F9CE006254E5}"/>
    <dgm:cxn modelId="{FE4DEF2C-6037-4E60-8200-56DC6E534A61}" type="presOf" srcId="{CDC8B1AB-BFA1-4A8B-903D-47292D18002F}" destId="{5DC1DBD4-690C-4566-904C-7327F95EDE60}" srcOrd="0" destOrd="0" presId="urn:microsoft.com/office/officeart/2008/layout/HorizontalMultiLevelHierarchy"/>
    <dgm:cxn modelId="{E878BCF9-4052-4DB7-95B1-7A8ABF03F352}" type="presOf" srcId="{3BC33DF7-7D94-4B08-9430-1571CA6770A5}" destId="{C1ABC66A-996A-485E-AF89-311B376A1989}" srcOrd="1" destOrd="0" presId="urn:microsoft.com/office/officeart/2008/layout/HorizontalMultiLevelHierarchy"/>
    <dgm:cxn modelId="{E56438B0-91A4-4998-A515-40874320181A}" srcId="{06F631C6-BEED-4523-9C85-DE7171558323}" destId="{EB70BAAF-81E6-4C87-AA6A-3461FD89C76B}" srcOrd="1" destOrd="0" parTransId="{ABFBD337-B337-4952-A6AE-2D3F61B8A9BB}" sibTransId="{98159566-20C4-4AB3-B877-E6BE20A30E4C}"/>
    <dgm:cxn modelId="{C14F652A-45D8-4C6B-8F6B-7A4CCFF84B84}" type="presOf" srcId="{4A691DAF-BF4A-4072-872F-2F25037E8143}" destId="{38F6AABD-826D-4063-86A8-DA954E78E4D5}" srcOrd="1" destOrd="0" presId="urn:microsoft.com/office/officeart/2008/layout/HorizontalMultiLevelHierarchy"/>
    <dgm:cxn modelId="{07A4F603-77AF-4FEB-B139-98A74B53B7E0}" srcId="{06F631C6-BEED-4523-9C85-DE7171558323}" destId="{D20F03AD-9A38-4F2B-A42C-EC166F868111}" srcOrd="2" destOrd="0" parTransId="{D427C6B7-EB15-4497-BAD9-DC49B09E9FE4}" sibTransId="{FEF1C585-C9A2-4894-88A5-F434686E8597}"/>
    <dgm:cxn modelId="{A41218CB-48DE-45FE-BA5F-623A3EC8263B}" type="presOf" srcId="{8C5B9141-2824-418C-B746-96FD84991902}" destId="{AA80C333-F8A8-41AF-8E7D-E929D584D373}" srcOrd="1" destOrd="0" presId="urn:microsoft.com/office/officeart/2008/layout/HorizontalMultiLevelHierarchy"/>
    <dgm:cxn modelId="{143D2A3B-BAAD-400B-8254-FF0C95030539}" type="presOf" srcId="{ABFBD337-B337-4952-A6AE-2D3F61B8A9BB}" destId="{6175C489-EF20-4C43-8DB5-82313E947142}" srcOrd="0" destOrd="0" presId="urn:microsoft.com/office/officeart/2008/layout/HorizontalMultiLevelHierarchy"/>
    <dgm:cxn modelId="{D1CD24FC-E926-4633-92A8-EAC786CB3A57}" type="presOf" srcId="{4A691DAF-BF4A-4072-872F-2F25037E8143}" destId="{41498329-888F-42DC-9ACD-745F3F08A9B1}" srcOrd="0" destOrd="0" presId="urn:microsoft.com/office/officeart/2008/layout/HorizontalMultiLevelHierarchy"/>
    <dgm:cxn modelId="{7FF39B6B-8524-42FB-83C5-F06E29C7CA24}" srcId="{76CAD5BC-B9DD-4EA4-99D0-EF5D9BE12AE5}" destId="{FD6D1B33-8CBE-4A96-8291-7820889069D9}" srcOrd="0" destOrd="0" parTransId="{8C5B9141-2824-418C-B746-96FD84991902}" sibTransId="{62D95E72-E8D9-4ECB-B11D-30EAA0B2B188}"/>
    <dgm:cxn modelId="{7A3A3F40-70F1-4771-8F50-CE46C4BDF57A}" type="presOf" srcId="{D20F03AD-9A38-4F2B-A42C-EC166F868111}" destId="{609142CF-EF84-472B-B4E5-355D6FCBACB1}" srcOrd="0" destOrd="0" presId="urn:microsoft.com/office/officeart/2008/layout/HorizontalMultiLevelHierarchy"/>
    <dgm:cxn modelId="{40461AE3-4844-430A-B8FB-CABFE548D214}" type="presOf" srcId="{D4C131C7-A266-447A-B372-D2723C725F1E}" destId="{9210AB06-3D8D-4DB2-B79A-A73A9B2C9FAC}" srcOrd="1" destOrd="0" presId="urn:microsoft.com/office/officeart/2008/layout/HorizontalMultiLevelHierarchy"/>
    <dgm:cxn modelId="{DE9E281D-06E2-4A5B-9AEA-A6BC3F63C7E8}" type="presOf" srcId="{72E8A7A7-C8B5-4C5B-B66E-291185DFAFBA}" destId="{CBE539C5-27F2-482A-8D50-9656AD9D6BB8}" srcOrd="0" destOrd="0" presId="urn:microsoft.com/office/officeart/2008/layout/HorizontalMultiLevelHierarchy"/>
    <dgm:cxn modelId="{1E8D6FCE-A712-426D-9E66-E30D82579477}" type="presOf" srcId="{ABFBD337-B337-4952-A6AE-2D3F61B8A9BB}" destId="{A8FC3A99-6EE4-40F4-9A53-6D7BA63C302B}" srcOrd="1" destOrd="0" presId="urn:microsoft.com/office/officeart/2008/layout/HorizontalMultiLevelHierarchy"/>
    <dgm:cxn modelId="{91420FC0-2821-46FD-89BF-9F15ADF3ADD7}" type="presOf" srcId="{692C3DD3-728E-47B4-AC70-9B2A2B2B0032}" destId="{76A8E5C2-F161-4348-88DA-B8E2E882ED18}" srcOrd="0" destOrd="0" presId="urn:microsoft.com/office/officeart/2008/layout/HorizontalMultiLevelHierarchy"/>
    <dgm:cxn modelId="{984186F5-7A58-46BB-AD8B-B8A70A08CFA5}" type="presOf" srcId="{79E2EF7B-73FE-4F6A-99C5-D3F0C0A486D1}" destId="{08487802-918A-411F-819B-822F562A98E7}" srcOrd="0" destOrd="0" presId="urn:microsoft.com/office/officeart/2008/layout/HorizontalMultiLevelHierarchy"/>
    <dgm:cxn modelId="{E48244C2-D9AD-45B7-AFCF-FDA1FEBAB16A}" type="presOf" srcId="{FD6D1B33-8CBE-4A96-8291-7820889069D9}" destId="{48504ADF-68C0-4D86-8EAF-BBDAB272B411}" srcOrd="0" destOrd="0" presId="urn:microsoft.com/office/officeart/2008/layout/HorizontalMultiLevelHierarchy"/>
    <dgm:cxn modelId="{0BA68B91-633A-46E0-A332-D5CC7DA74F4C}" type="presOf" srcId="{1A6A3CA5-7160-4518-8AFA-8DE37C2EF782}" destId="{14766E9E-568C-4B73-A57C-910B683FF8F9}" srcOrd="0" destOrd="0" presId="urn:microsoft.com/office/officeart/2008/layout/HorizontalMultiLevelHierarchy"/>
    <dgm:cxn modelId="{62766B78-2642-4795-9CA4-AF6CB8324F49}" type="presOf" srcId="{AF243242-9716-4040-9FF4-A3D9D34E5CF3}" destId="{4CCFCBB4-C59B-489E-9312-2F2FE7E21077}" srcOrd="1" destOrd="0" presId="urn:microsoft.com/office/officeart/2008/layout/HorizontalMultiLevelHierarchy"/>
    <dgm:cxn modelId="{65C93AE4-175C-4FC0-B069-9F2501231428}" srcId="{7E594267-E6F0-4D13-BDF1-6ED72C1C17B6}" destId="{9C21A220-BA82-4BA1-83EA-192F60A39B82}" srcOrd="2" destOrd="0" parTransId="{6D466C7C-6480-4D09-B8DE-9F5EEE3D8850}" sibTransId="{AE76C14E-1067-4FCA-925A-1E023E586077}"/>
    <dgm:cxn modelId="{23CC59C1-AE91-499F-BD28-B81CF7DE799B}" type="presOf" srcId="{6D466C7C-6480-4D09-B8DE-9F5EEE3D8850}" destId="{4BF9CE31-C79A-4046-AE7A-BCA7E9A4E6DD}" srcOrd="1" destOrd="0" presId="urn:microsoft.com/office/officeart/2008/layout/HorizontalMultiLevelHierarchy"/>
    <dgm:cxn modelId="{51EF32A0-C1FB-4BF2-9E36-986806CFC2A9}" srcId="{06F631C6-BEED-4523-9C85-DE7171558323}" destId="{C77679C6-A36F-4285-B0C6-94A80283D74E}" srcOrd="0" destOrd="0" parTransId="{CDC8B1AB-BFA1-4A8B-903D-47292D18002F}" sibTransId="{DBD666C6-87FD-4122-9AF0-3093A26AAA96}"/>
    <dgm:cxn modelId="{F04AB16B-A603-4AAA-ABE2-13EB26D91A5F}" type="presOf" srcId="{1A6F5656-79DA-4050-8B1A-E6328A10E361}" destId="{F94110FD-1209-4B74-9F3B-96666104C0BF}" srcOrd="1" destOrd="0" presId="urn:microsoft.com/office/officeart/2008/layout/HorizontalMultiLevelHierarchy"/>
    <dgm:cxn modelId="{24F0FBDD-D569-44FB-9DCA-1C0B723EE31A}" srcId="{692C3DD3-728E-47B4-AC70-9B2A2B2B0032}" destId="{04B3A5B0-80E4-42A6-8C8F-E45FD6B8F14A}" srcOrd="0" destOrd="0" parTransId="{4E9E5E2E-FF61-4465-B6D2-C9380B31947E}" sibTransId="{25422F2A-D7B7-4BDA-9243-11255C080E78}"/>
    <dgm:cxn modelId="{37DC758A-1D6F-4620-B680-3E1A369ECF7A}" type="presOf" srcId="{8C5B9141-2824-418C-B746-96FD84991902}" destId="{56A8EE2C-800A-47EB-AFBA-1B620EEF4DCB}" srcOrd="0" destOrd="0" presId="urn:microsoft.com/office/officeart/2008/layout/HorizontalMultiLevelHierarchy"/>
    <dgm:cxn modelId="{0DD83349-0068-40F2-82DE-31E440B91E9D}" type="presOf" srcId="{C77679C6-A36F-4285-B0C6-94A80283D74E}" destId="{6F141C49-5E1D-4EE6-BA88-342F954AD586}" srcOrd="0" destOrd="0" presId="urn:microsoft.com/office/officeart/2008/layout/HorizontalMultiLevelHierarchy"/>
    <dgm:cxn modelId="{C117D8DC-ADB0-4CF9-B0AA-4A351E7EE8E9}" type="presOf" srcId="{C0216D1D-0389-4285-B4C5-4F4642F1A9A5}" destId="{3F4020E2-AE12-4BCB-B8AE-92849BD4E384}" srcOrd="0" destOrd="0" presId="urn:microsoft.com/office/officeart/2008/layout/HorizontalMultiLevelHierarchy"/>
    <dgm:cxn modelId="{F8DCD95E-6501-48B0-8922-562DEE393B3A}" type="presOf" srcId="{4E9E5E2E-FF61-4465-B6D2-C9380B31947E}" destId="{A8464399-55F9-4D41-810E-CB8DA5F72FE9}" srcOrd="0" destOrd="0" presId="urn:microsoft.com/office/officeart/2008/layout/HorizontalMultiLevelHierarchy"/>
    <dgm:cxn modelId="{96DAE7EE-0332-450B-968E-8836C620F371}" type="presOf" srcId="{7783989B-CA86-44DC-9B8B-A6FADECA601E}" destId="{83F00DA9-F3F4-4A09-8886-9B9247FC74CB}" srcOrd="0" destOrd="0" presId="urn:microsoft.com/office/officeart/2008/layout/HorizontalMultiLevelHierarchy"/>
    <dgm:cxn modelId="{216DDE77-4BDD-4DF3-AB3E-933D4B47BCBC}" type="presOf" srcId="{D299F327-B774-4038-883C-B40E8EA90531}" destId="{431C89D1-F7DB-42CF-B049-F4BD7D607718}" srcOrd="0" destOrd="0" presId="urn:microsoft.com/office/officeart/2008/layout/HorizontalMultiLevelHierarchy"/>
    <dgm:cxn modelId="{A65F55D5-977D-4747-8155-A536944E2053}" type="presOf" srcId="{D299F327-B774-4038-883C-B40E8EA90531}" destId="{49BBFDF9-D43B-4492-B28F-17FDE71EC8F4}" srcOrd="1" destOrd="0" presId="urn:microsoft.com/office/officeart/2008/layout/HorizontalMultiLevelHierarchy"/>
    <dgm:cxn modelId="{70E83E7E-AF91-4837-9779-5A89248880F5}" srcId="{FD6D1B33-8CBE-4A96-8291-7820889069D9}" destId="{1A6A3CA5-7160-4518-8AFA-8DE37C2EF782}" srcOrd="0" destOrd="0" parTransId="{3FC0AD80-A22A-4A0E-BFF3-8349DBFF9A64}" sibTransId="{7DE56D70-3F64-4B24-BE99-04A5136E5EBE}"/>
    <dgm:cxn modelId="{6A95B987-B7C3-44DF-B9E6-9E2C8E95A115}" type="presOf" srcId="{4E9E5E2E-FF61-4465-B6D2-C9380B31947E}" destId="{1FE8C2B4-E0F8-465E-B0A8-3EFA8156932D}" srcOrd="1" destOrd="0" presId="urn:microsoft.com/office/officeart/2008/layout/HorizontalMultiLevelHierarchy"/>
    <dgm:cxn modelId="{25FEF56F-F3CD-4D41-85F8-EEE78FC02F2F}" type="presOf" srcId="{FC07AA61-B37B-4CE0-A996-AA062664950C}" destId="{C2725505-D914-413D-B653-9AB450E2F148}" srcOrd="0" destOrd="0" presId="urn:microsoft.com/office/officeart/2008/layout/HorizontalMultiLevelHierarchy"/>
    <dgm:cxn modelId="{E8CBBD19-FC71-48A1-82FB-87A8DBFED5F0}" type="presOf" srcId="{3FC0AD80-A22A-4A0E-BFF3-8349DBFF9A64}" destId="{4DB222E0-7366-4290-8AC8-B36A7C5DB9C9}" srcOrd="0" destOrd="0" presId="urn:microsoft.com/office/officeart/2008/layout/HorizontalMultiLevelHierarchy"/>
    <dgm:cxn modelId="{E7884D0E-8882-4470-996C-B845319F5391}" type="presOf" srcId="{DA8A203A-3270-4D41-933D-94B82E5D0B51}" destId="{427E0E75-858E-4A72-9D68-FCD118C14A7E}" srcOrd="1" destOrd="0" presId="urn:microsoft.com/office/officeart/2008/layout/HorizontalMultiLevelHierarchy"/>
    <dgm:cxn modelId="{CDAD4AB6-17E6-41CA-8510-716D8B33823C}" srcId="{C3114ED5-5C9A-44A3-9103-64352108FEB2}" destId="{72E8A7A7-C8B5-4C5B-B66E-291185DFAFBA}" srcOrd="0" destOrd="0" parTransId="{1A6F5656-79DA-4050-8B1A-E6328A10E361}" sibTransId="{E4F3EC14-D9A8-45E2-8692-D3E591C5BC0F}"/>
    <dgm:cxn modelId="{AC082C0D-2375-4DFB-B4B0-C8184E7B8454}" srcId="{76CAD5BC-B9DD-4EA4-99D0-EF5D9BE12AE5}" destId="{82209F5E-7BB9-43FC-B808-442B3FEF2BEC}" srcOrd="2" destOrd="0" parTransId="{DA8A203A-3270-4D41-933D-94B82E5D0B51}" sibTransId="{BCA2499D-1710-4EF3-882E-4BB8CACF7F42}"/>
    <dgm:cxn modelId="{24FB70EF-2D04-472B-800F-69ECD607DFC7}" type="presOf" srcId="{D427C6B7-EB15-4497-BAD9-DC49B09E9FE4}" destId="{E2E546E8-DC9D-4CE6-AA6B-D71EBEBC07FD}" srcOrd="0" destOrd="0" presId="urn:microsoft.com/office/officeart/2008/layout/HorizontalMultiLevelHierarchy"/>
    <dgm:cxn modelId="{42F23371-B2BE-4B20-8A06-3F162D733054}" type="presOf" srcId="{AF243242-9716-4040-9FF4-A3D9D34E5CF3}" destId="{AD4C9D19-11A4-40C1-8F98-3BD0565FDCB9}" srcOrd="0" destOrd="0" presId="urn:microsoft.com/office/officeart/2008/layout/HorizontalMultiLevelHierarchy"/>
    <dgm:cxn modelId="{53558AA5-9D82-4459-AA06-0627DCE1F3A0}" type="presOf" srcId="{06F631C6-BEED-4523-9C85-DE7171558323}" destId="{D4263F34-E7D2-40CA-85C2-6F5705387682}" srcOrd="0" destOrd="0" presId="urn:microsoft.com/office/officeart/2008/layout/HorizontalMultiLevelHierarchy"/>
    <dgm:cxn modelId="{ACC0AACF-EC34-4737-A299-0A9AF8E27B04}" srcId="{7E594267-E6F0-4D13-BDF1-6ED72C1C17B6}" destId="{C0216D1D-0389-4285-B4C5-4F4642F1A9A5}" srcOrd="1" destOrd="0" parTransId="{79E2EF7B-73FE-4F6A-99C5-D3F0C0A486D1}" sibTransId="{59D894F9-4A6F-4491-8771-8161E7FB3688}"/>
    <dgm:cxn modelId="{04D3C3ED-77AF-48E8-88DB-02F32FA3E0F4}" type="presOf" srcId="{79E2EF7B-73FE-4F6A-99C5-D3F0C0A486D1}" destId="{37563116-6471-4ADA-9C06-9B7C40EC7255}" srcOrd="1" destOrd="0" presId="urn:microsoft.com/office/officeart/2008/layout/HorizontalMultiLevelHierarchy"/>
    <dgm:cxn modelId="{500EB9DC-3C31-41F0-9610-7F38E415471E}" srcId="{7E594267-E6F0-4D13-BDF1-6ED72C1C17B6}" destId="{692C3DD3-728E-47B4-AC70-9B2A2B2B0032}" srcOrd="4" destOrd="0" parTransId="{3BC33DF7-7D94-4B08-9430-1571CA6770A5}" sibTransId="{46BB1EF2-F341-48D8-AA51-FFB43C6D3DA3}"/>
    <dgm:cxn modelId="{0E4536BE-321C-4991-8D0D-A84CDB09EAEC}" srcId="{EB70BAAF-81E6-4C87-AA6A-3461FD89C76B}" destId="{7783989B-CA86-44DC-9B8B-A6FADECA601E}" srcOrd="0" destOrd="0" parTransId="{AF243242-9716-4040-9FF4-A3D9D34E5CF3}" sibTransId="{D5C7154E-E2B2-422E-B22B-31AD72111A75}"/>
    <dgm:cxn modelId="{29B1576D-3512-4A2A-9B8B-0B995B02AC79}" type="presOf" srcId="{D4C131C7-A266-447A-B372-D2723C725F1E}" destId="{4DB85FA0-F715-4F2F-8525-E2406CAAA78B}" srcOrd="0" destOrd="0" presId="urn:microsoft.com/office/officeart/2008/layout/HorizontalMultiLevelHierarchy"/>
    <dgm:cxn modelId="{AF3BC426-25DA-48B1-9C6F-D261E1276998}" type="presOf" srcId="{CDC8B1AB-BFA1-4A8B-903D-47292D18002F}" destId="{B8582A1B-C8DE-4665-AAF9-F0F565CCF275}" srcOrd="1" destOrd="0" presId="urn:microsoft.com/office/officeart/2008/layout/HorizontalMultiLevelHierarchy"/>
    <dgm:cxn modelId="{DA3C5EB9-6007-4A2C-B2D8-FFC60C5D7957}" type="presOf" srcId="{3FC0AD80-A22A-4A0E-BFF3-8349DBFF9A64}" destId="{6063787F-9836-47A6-A63B-9648492C7749}" srcOrd="1" destOrd="0" presId="urn:microsoft.com/office/officeart/2008/layout/HorizontalMultiLevelHierarchy"/>
    <dgm:cxn modelId="{59A6AE05-ED94-465C-92F5-7FF0312896F0}" type="presOf" srcId="{D427C6B7-EB15-4497-BAD9-DC49B09E9FE4}" destId="{9C4743EC-EF7C-42A8-AF34-5A2370BD0089}" srcOrd="1" destOrd="0" presId="urn:microsoft.com/office/officeart/2008/layout/HorizontalMultiLevelHierarchy"/>
    <dgm:cxn modelId="{7B7D317E-4657-40BC-9946-55126570F8E1}" type="presOf" srcId="{04B3A5B0-80E4-42A6-8C8F-E45FD6B8F14A}" destId="{07DBAEE1-D42A-4CE6-8275-1C4E1407AA50}" srcOrd="0" destOrd="0" presId="urn:microsoft.com/office/officeart/2008/layout/HorizontalMultiLevelHierarchy"/>
    <dgm:cxn modelId="{3E77ACD5-9D3D-4506-A0BF-BDD3D7B5B3BC}" type="presParOf" srcId="{52052BA9-FDE4-475A-B1CA-102DE7E96596}" destId="{0A8B3717-5BC0-469F-906C-BEEC5247FFEC}" srcOrd="0" destOrd="0" presId="urn:microsoft.com/office/officeart/2008/layout/HorizontalMultiLevelHierarchy"/>
    <dgm:cxn modelId="{59B439E2-87BE-4482-9976-AC9F9F500023}" type="presParOf" srcId="{0A8B3717-5BC0-469F-906C-BEEC5247FFEC}" destId="{5DA56F62-96C1-4669-847B-59A5D9E7761C}" srcOrd="0" destOrd="0" presId="urn:microsoft.com/office/officeart/2008/layout/HorizontalMultiLevelHierarchy"/>
    <dgm:cxn modelId="{B1A7908F-FCC3-4EEC-9847-EAA22966DDB5}" type="presParOf" srcId="{0A8B3717-5BC0-469F-906C-BEEC5247FFEC}" destId="{19DC728F-1976-428C-B68E-DF9FD356562F}" srcOrd="1" destOrd="0" presId="urn:microsoft.com/office/officeart/2008/layout/HorizontalMultiLevelHierarchy"/>
    <dgm:cxn modelId="{7F57809A-30FB-4639-8662-0E7B882687F1}" type="presParOf" srcId="{19DC728F-1976-428C-B68E-DF9FD356562F}" destId="{431C89D1-F7DB-42CF-B049-F4BD7D607718}" srcOrd="0" destOrd="0" presId="urn:microsoft.com/office/officeart/2008/layout/HorizontalMultiLevelHierarchy"/>
    <dgm:cxn modelId="{D43648E2-CF76-4998-95BA-4196D09F0282}" type="presParOf" srcId="{431C89D1-F7DB-42CF-B049-F4BD7D607718}" destId="{49BBFDF9-D43B-4492-B28F-17FDE71EC8F4}" srcOrd="0" destOrd="0" presId="urn:microsoft.com/office/officeart/2008/layout/HorizontalMultiLevelHierarchy"/>
    <dgm:cxn modelId="{EBF44655-0A21-4571-94F7-3E7C7EE197E8}" type="presParOf" srcId="{19DC728F-1976-428C-B68E-DF9FD356562F}" destId="{77E3D7F0-1A2E-41F6-BCB9-CA471C060036}" srcOrd="1" destOrd="0" presId="urn:microsoft.com/office/officeart/2008/layout/HorizontalMultiLevelHierarchy"/>
    <dgm:cxn modelId="{711BACB7-EE15-4A13-B318-3958626DD7D8}" type="presParOf" srcId="{77E3D7F0-1A2E-41F6-BCB9-CA471C060036}" destId="{D4263F34-E7D2-40CA-85C2-6F5705387682}" srcOrd="0" destOrd="0" presId="urn:microsoft.com/office/officeart/2008/layout/HorizontalMultiLevelHierarchy"/>
    <dgm:cxn modelId="{C9815BC6-7EE7-43EF-8E85-F13E161B0911}" type="presParOf" srcId="{77E3D7F0-1A2E-41F6-BCB9-CA471C060036}" destId="{38A6EC0E-9BAC-4EB5-969D-30A99BD52009}" srcOrd="1" destOrd="0" presId="urn:microsoft.com/office/officeart/2008/layout/HorizontalMultiLevelHierarchy"/>
    <dgm:cxn modelId="{897AEED3-0EAB-4D66-8933-F3733BAF57C8}" type="presParOf" srcId="{38A6EC0E-9BAC-4EB5-969D-30A99BD52009}" destId="{5DC1DBD4-690C-4566-904C-7327F95EDE60}" srcOrd="0" destOrd="0" presId="urn:microsoft.com/office/officeart/2008/layout/HorizontalMultiLevelHierarchy"/>
    <dgm:cxn modelId="{CF17C4D1-E334-48A8-9093-0B09F63F6EBF}" type="presParOf" srcId="{5DC1DBD4-690C-4566-904C-7327F95EDE60}" destId="{B8582A1B-C8DE-4665-AAF9-F0F565CCF275}" srcOrd="0" destOrd="0" presId="urn:microsoft.com/office/officeart/2008/layout/HorizontalMultiLevelHierarchy"/>
    <dgm:cxn modelId="{85517E89-6DB4-4EA1-B35B-38B913FF4531}" type="presParOf" srcId="{38A6EC0E-9BAC-4EB5-969D-30A99BD52009}" destId="{6834B014-8B8E-4873-852C-76791FB18D0A}" srcOrd="1" destOrd="0" presId="urn:microsoft.com/office/officeart/2008/layout/HorizontalMultiLevelHierarchy"/>
    <dgm:cxn modelId="{3AD57815-FA7E-4229-9E70-D301DB88813B}" type="presParOf" srcId="{6834B014-8B8E-4873-852C-76791FB18D0A}" destId="{6F141C49-5E1D-4EE6-BA88-342F954AD586}" srcOrd="0" destOrd="0" presId="urn:microsoft.com/office/officeart/2008/layout/HorizontalMultiLevelHierarchy"/>
    <dgm:cxn modelId="{9C200C62-75CA-4F65-8274-A0991B44B561}" type="presParOf" srcId="{6834B014-8B8E-4873-852C-76791FB18D0A}" destId="{270C071F-E1EB-43BB-B420-62FD8D593600}" srcOrd="1" destOrd="0" presId="urn:microsoft.com/office/officeart/2008/layout/HorizontalMultiLevelHierarchy"/>
    <dgm:cxn modelId="{777BB446-BCF2-4F6C-84D3-FEFC02893072}" type="presParOf" srcId="{38A6EC0E-9BAC-4EB5-969D-30A99BD52009}" destId="{6175C489-EF20-4C43-8DB5-82313E947142}" srcOrd="2" destOrd="0" presId="urn:microsoft.com/office/officeart/2008/layout/HorizontalMultiLevelHierarchy"/>
    <dgm:cxn modelId="{25A3B1C0-54AB-4B18-A89E-A158416A92B9}" type="presParOf" srcId="{6175C489-EF20-4C43-8DB5-82313E947142}" destId="{A8FC3A99-6EE4-40F4-9A53-6D7BA63C302B}" srcOrd="0" destOrd="0" presId="urn:microsoft.com/office/officeart/2008/layout/HorizontalMultiLevelHierarchy"/>
    <dgm:cxn modelId="{0005D1B4-C804-4E4F-81C8-B14DE3E4FF23}" type="presParOf" srcId="{38A6EC0E-9BAC-4EB5-969D-30A99BD52009}" destId="{4C792F01-64D0-42EC-A497-CEAD5F86A14C}" srcOrd="3" destOrd="0" presId="urn:microsoft.com/office/officeart/2008/layout/HorizontalMultiLevelHierarchy"/>
    <dgm:cxn modelId="{413C33E3-ED9D-43D0-BCAC-41E0C36FBC7D}" type="presParOf" srcId="{4C792F01-64D0-42EC-A497-CEAD5F86A14C}" destId="{F0D63139-6AF5-4D1A-995E-8F5B3940DAE3}" srcOrd="0" destOrd="0" presId="urn:microsoft.com/office/officeart/2008/layout/HorizontalMultiLevelHierarchy"/>
    <dgm:cxn modelId="{C75DFE55-013E-4E80-B891-2851060FF5E1}" type="presParOf" srcId="{4C792F01-64D0-42EC-A497-CEAD5F86A14C}" destId="{BF358594-AFFE-4713-8915-272DF187A2B2}" srcOrd="1" destOrd="0" presId="urn:microsoft.com/office/officeart/2008/layout/HorizontalMultiLevelHierarchy"/>
    <dgm:cxn modelId="{4FA6F0FC-53E2-4279-860B-75D463EB5CC6}" type="presParOf" srcId="{BF358594-AFFE-4713-8915-272DF187A2B2}" destId="{AD4C9D19-11A4-40C1-8F98-3BD0565FDCB9}" srcOrd="0" destOrd="0" presId="urn:microsoft.com/office/officeart/2008/layout/HorizontalMultiLevelHierarchy"/>
    <dgm:cxn modelId="{75D14524-88D8-4948-A67C-F278611942ED}" type="presParOf" srcId="{AD4C9D19-11A4-40C1-8F98-3BD0565FDCB9}" destId="{4CCFCBB4-C59B-489E-9312-2F2FE7E21077}" srcOrd="0" destOrd="0" presId="urn:microsoft.com/office/officeart/2008/layout/HorizontalMultiLevelHierarchy"/>
    <dgm:cxn modelId="{2AF65C9C-3E01-42CC-8E96-A3DDC2FBD7C3}" type="presParOf" srcId="{BF358594-AFFE-4713-8915-272DF187A2B2}" destId="{2AA8FA81-7A10-42CB-AD8C-A10AED7AF3BE}" srcOrd="1" destOrd="0" presId="urn:microsoft.com/office/officeart/2008/layout/HorizontalMultiLevelHierarchy"/>
    <dgm:cxn modelId="{F8ADA302-DDA7-4EE8-816F-0C65BE45B9E8}" type="presParOf" srcId="{2AA8FA81-7A10-42CB-AD8C-A10AED7AF3BE}" destId="{83F00DA9-F3F4-4A09-8886-9B9247FC74CB}" srcOrd="0" destOrd="0" presId="urn:microsoft.com/office/officeart/2008/layout/HorizontalMultiLevelHierarchy"/>
    <dgm:cxn modelId="{304E6E18-8AB1-4578-A0E2-EFCD008927D5}" type="presParOf" srcId="{2AA8FA81-7A10-42CB-AD8C-A10AED7AF3BE}" destId="{4269D515-10DB-4252-93D5-DFC461DC82AA}" srcOrd="1" destOrd="0" presId="urn:microsoft.com/office/officeart/2008/layout/HorizontalMultiLevelHierarchy"/>
    <dgm:cxn modelId="{C6A91C46-018D-4576-A85D-42C24DEB332D}" type="presParOf" srcId="{BF358594-AFFE-4713-8915-272DF187A2B2}" destId="{4DB85FA0-F715-4F2F-8525-E2406CAAA78B}" srcOrd="2" destOrd="0" presId="urn:microsoft.com/office/officeart/2008/layout/HorizontalMultiLevelHierarchy"/>
    <dgm:cxn modelId="{6941ED76-566D-4C0E-AC04-F27061638079}" type="presParOf" srcId="{4DB85FA0-F715-4F2F-8525-E2406CAAA78B}" destId="{9210AB06-3D8D-4DB2-B79A-A73A9B2C9FAC}" srcOrd="0" destOrd="0" presId="urn:microsoft.com/office/officeart/2008/layout/HorizontalMultiLevelHierarchy"/>
    <dgm:cxn modelId="{69D66FC9-2040-4B3B-8BE3-8E8A12A1ED22}" type="presParOf" srcId="{BF358594-AFFE-4713-8915-272DF187A2B2}" destId="{DE385A64-66DE-47C1-AEC8-9BE5E19F287D}" srcOrd="3" destOrd="0" presId="urn:microsoft.com/office/officeart/2008/layout/HorizontalMultiLevelHierarchy"/>
    <dgm:cxn modelId="{5BD17C81-5A10-46B1-8491-83144408818F}" type="presParOf" srcId="{DE385A64-66DE-47C1-AEC8-9BE5E19F287D}" destId="{C2725505-D914-413D-B653-9AB450E2F148}" srcOrd="0" destOrd="0" presId="urn:microsoft.com/office/officeart/2008/layout/HorizontalMultiLevelHierarchy"/>
    <dgm:cxn modelId="{17D712EE-833F-43B3-81AE-5E2E86104E97}" type="presParOf" srcId="{DE385A64-66DE-47C1-AEC8-9BE5E19F287D}" destId="{AD10B589-A4C1-4930-B253-809B0890CCBA}" srcOrd="1" destOrd="0" presId="urn:microsoft.com/office/officeart/2008/layout/HorizontalMultiLevelHierarchy"/>
    <dgm:cxn modelId="{7F7744BD-5EF2-4042-B89E-A3C0AD406D0E}" type="presParOf" srcId="{38A6EC0E-9BAC-4EB5-969D-30A99BD52009}" destId="{E2E546E8-DC9D-4CE6-AA6B-D71EBEBC07FD}" srcOrd="4" destOrd="0" presId="urn:microsoft.com/office/officeart/2008/layout/HorizontalMultiLevelHierarchy"/>
    <dgm:cxn modelId="{A096DD67-FBBC-48F0-92E1-BC7D7914AD4C}" type="presParOf" srcId="{E2E546E8-DC9D-4CE6-AA6B-D71EBEBC07FD}" destId="{9C4743EC-EF7C-42A8-AF34-5A2370BD0089}" srcOrd="0" destOrd="0" presId="urn:microsoft.com/office/officeart/2008/layout/HorizontalMultiLevelHierarchy"/>
    <dgm:cxn modelId="{8521172C-2C87-40E0-A923-553DDE5A6B8B}" type="presParOf" srcId="{38A6EC0E-9BAC-4EB5-969D-30A99BD52009}" destId="{AC7EC236-FD2A-407D-BCE7-4FCBA0A23D17}" srcOrd="5" destOrd="0" presId="urn:microsoft.com/office/officeart/2008/layout/HorizontalMultiLevelHierarchy"/>
    <dgm:cxn modelId="{F2244A41-E33F-4326-9C9D-CA41704048C7}" type="presParOf" srcId="{AC7EC236-FD2A-407D-BCE7-4FCBA0A23D17}" destId="{609142CF-EF84-472B-B4E5-355D6FCBACB1}" srcOrd="0" destOrd="0" presId="urn:microsoft.com/office/officeart/2008/layout/HorizontalMultiLevelHierarchy"/>
    <dgm:cxn modelId="{B5F99005-DA26-4988-8A70-3DBCBE1F98C2}" type="presParOf" srcId="{AC7EC236-FD2A-407D-BCE7-4FCBA0A23D17}" destId="{B070E58D-C9B7-4732-851A-14EFC3C9E3C9}" srcOrd="1" destOrd="0" presId="urn:microsoft.com/office/officeart/2008/layout/HorizontalMultiLevelHierarchy"/>
    <dgm:cxn modelId="{FFBEB5F9-C7EE-42DA-BF9F-70B39948D84F}" type="presParOf" srcId="{19DC728F-1976-428C-B68E-DF9FD356562F}" destId="{08487802-918A-411F-819B-822F562A98E7}" srcOrd="2" destOrd="0" presId="urn:microsoft.com/office/officeart/2008/layout/HorizontalMultiLevelHierarchy"/>
    <dgm:cxn modelId="{3F5E4380-A27C-498E-9ABB-F9D4D7F1814E}" type="presParOf" srcId="{08487802-918A-411F-819B-822F562A98E7}" destId="{37563116-6471-4ADA-9C06-9B7C40EC7255}" srcOrd="0" destOrd="0" presId="urn:microsoft.com/office/officeart/2008/layout/HorizontalMultiLevelHierarchy"/>
    <dgm:cxn modelId="{C8ED67B5-6ECD-4C95-8D85-FC722DDADEC0}" type="presParOf" srcId="{19DC728F-1976-428C-B68E-DF9FD356562F}" destId="{EAB1BF05-B9DF-47CE-B5E4-ECBED033B9E2}" srcOrd="3" destOrd="0" presId="urn:microsoft.com/office/officeart/2008/layout/HorizontalMultiLevelHierarchy"/>
    <dgm:cxn modelId="{086191E7-C422-4766-9CEC-700F1DB6617D}" type="presParOf" srcId="{EAB1BF05-B9DF-47CE-B5E4-ECBED033B9E2}" destId="{3F4020E2-AE12-4BCB-B8AE-92849BD4E384}" srcOrd="0" destOrd="0" presId="urn:microsoft.com/office/officeart/2008/layout/HorizontalMultiLevelHierarchy"/>
    <dgm:cxn modelId="{1CA01A46-106E-4B5A-9412-EAFF952AA3FD}" type="presParOf" srcId="{EAB1BF05-B9DF-47CE-B5E4-ECBED033B9E2}" destId="{7AE7A8E1-822E-4DED-A484-56AD7736586B}" srcOrd="1" destOrd="0" presId="urn:microsoft.com/office/officeart/2008/layout/HorizontalMultiLevelHierarchy"/>
    <dgm:cxn modelId="{E0426057-70C5-43CD-960A-9E4271C15344}" type="presParOf" srcId="{19DC728F-1976-428C-B68E-DF9FD356562F}" destId="{C1263CA3-516B-46F5-B9A8-CB946F48D021}" srcOrd="4" destOrd="0" presId="urn:microsoft.com/office/officeart/2008/layout/HorizontalMultiLevelHierarchy"/>
    <dgm:cxn modelId="{95B858B3-136D-4C0A-9503-0B155DC2324B}" type="presParOf" srcId="{C1263CA3-516B-46F5-B9A8-CB946F48D021}" destId="{4BF9CE31-C79A-4046-AE7A-BCA7E9A4E6DD}" srcOrd="0" destOrd="0" presId="urn:microsoft.com/office/officeart/2008/layout/HorizontalMultiLevelHierarchy"/>
    <dgm:cxn modelId="{9B6A54C3-6E3D-4CAE-A889-A745A9A64DB2}" type="presParOf" srcId="{19DC728F-1976-428C-B68E-DF9FD356562F}" destId="{B75E2AB5-430B-4D95-9B58-3BD16BF1E3B6}" srcOrd="5" destOrd="0" presId="urn:microsoft.com/office/officeart/2008/layout/HorizontalMultiLevelHierarchy"/>
    <dgm:cxn modelId="{6E1BEE75-9379-47A9-B84A-9932C6015D83}" type="presParOf" srcId="{B75E2AB5-430B-4D95-9B58-3BD16BF1E3B6}" destId="{7352B62E-A0E4-4806-91D4-2264241BE2FB}" srcOrd="0" destOrd="0" presId="urn:microsoft.com/office/officeart/2008/layout/HorizontalMultiLevelHierarchy"/>
    <dgm:cxn modelId="{22773C72-8BFA-4A1E-A6EE-2CFDD06F62D0}" type="presParOf" srcId="{B75E2AB5-430B-4D95-9B58-3BD16BF1E3B6}" destId="{258EB6F7-AFC9-4B8D-819D-B7E824599BDC}" srcOrd="1" destOrd="0" presId="urn:microsoft.com/office/officeart/2008/layout/HorizontalMultiLevelHierarchy"/>
    <dgm:cxn modelId="{5C7553CB-2A4E-4667-A176-71B1326D66D6}" type="presParOf" srcId="{19DC728F-1976-428C-B68E-DF9FD356562F}" destId="{73FDE06D-7CD1-4602-8518-55FFF01AD928}" srcOrd="6" destOrd="0" presId="urn:microsoft.com/office/officeart/2008/layout/HorizontalMultiLevelHierarchy"/>
    <dgm:cxn modelId="{55FFA574-44AF-48B6-952E-C574324095FD}" type="presParOf" srcId="{73FDE06D-7CD1-4602-8518-55FFF01AD928}" destId="{9DB4E2A0-C900-49FC-9FE4-3EBE4CA66B5F}" srcOrd="0" destOrd="0" presId="urn:microsoft.com/office/officeart/2008/layout/HorizontalMultiLevelHierarchy"/>
    <dgm:cxn modelId="{0287906B-95F6-4F81-AC03-7CA3A5831663}" type="presParOf" srcId="{19DC728F-1976-428C-B68E-DF9FD356562F}" destId="{2F39DCB2-FCC4-4A40-8A89-7F9DA1F9A3D7}" srcOrd="7" destOrd="0" presId="urn:microsoft.com/office/officeart/2008/layout/HorizontalMultiLevelHierarchy"/>
    <dgm:cxn modelId="{821E80C6-00B7-42FB-889A-B0143CBD8CBE}" type="presParOf" srcId="{2F39DCB2-FCC4-4A40-8A89-7F9DA1F9A3D7}" destId="{BFDED0AA-6EE4-46E6-841D-2A7DE6889F9D}" srcOrd="0" destOrd="0" presId="urn:microsoft.com/office/officeart/2008/layout/HorizontalMultiLevelHierarchy"/>
    <dgm:cxn modelId="{B764DAFA-2523-4F7B-9B33-F3012098A7C5}" type="presParOf" srcId="{2F39DCB2-FCC4-4A40-8A89-7F9DA1F9A3D7}" destId="{5CDA7FCC-F404-4DE4-957F-4CBF1EB37A1D}" srcOrd="1" destOrd="0" presId="urn:microsoft.com/office/officeart/2008/layout/HorizontalMultiLevelHierarchy"/>
    <dgm:cxn modelId="{1AC3C98E-F0DE-4DF4-B3FE-C87F9D22A093}" type="presParOf" srcId="{5CDA7FCC-F404-4DE4-957F-4CBF1EB37A1D}" destId="{56A8EE2C-800A-47EB-AFBA-1B620EEF4DCB}" srcOrd="0" destOrd="0" presId="urn:microsoft.com/office/officeart/2008/layout/HorizontalMultiLevelHierarchy"/>
    <dgm:cxn modelId="{5379AA0D-2BE6-4B03-8134-D246CB85D6C9}" type="presParOf" srcId="{56A8EE2C-800A-47EB-AFBA-1B620EEF4DCB}" destId="{AA80C333-F8A8-41AF-8E7D-E929D584D373}" srcOrd="0" destOrd="0" presId="urn:microsoft.com/office/officeart/2008/layout/HorizontalMultiLevelHierarchy"/>
    <dgm:cxn modelId="{D873FDFC-A8AE-47CE-B3B1-0E36B92DC62B}" type="presParOf" srcId="{5CDA7FCC-F404-4DE4-957F-4CBF1EB37A1D}" destId="{216FEBD7-301F-440F-AF27-557112469722}" srcOrd="1" destOrd="0" presId="urn:microsoft.com/office/officeart/2008/layout/HorizontalMultiLevelHierarchy"/>
    <dgm:cxn modelId="{46E2CA2A-9572-44A5-8F4B-DB540D7224DA}" type="presParOf" srcId="{216FEBD7-301F-440F-AF27-557112469722}" destId="{48504ADF-68C0-4D86-8EAF-BBDAB272B411}" srcOrd="0" destOrd="0" presId="urn:microsoft.com/office/officeart/2008/layout/HorizontalMultiLevelHierarchy"/>
    <dgm:cxn modelId="{7546801B-0D78-4CDA-8245-8667F5FA16A3}" type="presParOf" srcId="{216FEBD7-301F-440F-AF27-557112469722}" destId="{A034E2DE-D06D-4E40-9B31-A65FA980842C}" srcOrd="1" destOrd="0" presId="urn:microsoft.com/office/officeart/2008/layout/HorizontalMultiLevelHierarchy"/>
    <dgm:cxn modelId="{D0D79CC2-8B1B-49C1-8EE5-AADD3A3586FF}" type="presParOf" srcId="{A034E2DE-D06D-4E40-9B31-A65FA980842C}" destId="{4DB222E0-7366-4290-8AC8-B36A7C5DB9C9}" srcOrd="0" destOrd="0" presId="urn:microsoft.com/office/officeart/2008/layout/HorizontalMultiLevelHierarchy"/>
    <dgm:cxn modelId="{156E219E-F0F9-43F7-98C8-2CD0849BD0B1}" type="presParOf" srcId="{4DB222E0-7366-4290-8AC8-B36A7C5DB9C9}" destId="{6063787F-9836-47A6-A63B-9648492C7749}" srcOrd="0" destOrd="0" presId="urn:microsoft.com/office/officeart/2008/layout/HorizontalMultiLevelHierarchy"/>
    <dgm:cxn modelId="{98E7411D-6CC8-4903-A296-9E666385B53F}" type="presParOf" srcId="{A034E2DE-D06D-4E40-9B31-A65FA980842C}" destId="{49FAE765-B7D4-4C8D-BA5C-6DEC3A43B739}" srcOrd="1" destOrd="0" presId="urn:microsoft.com/office/officeart/2008/layout/HorizontalMultiLevelHierarchy"/>
    <dgm:cxn modelId="{8CDD0C96-6180-4C41-930F-B9E8BA337928}" type="presParOf" srcId="{49FAE765-B7D4-4C8D-BA5C-6DEC3A43B739}" destId="{14766E9E-568C-4B73-A57C-910B683FF8F9}" srcOrd="0" destOrd="0" presId="urn:microsoft.com/office/officeart/2008/layout/HorizontalMultiLevelHierarchy"/>
    <dgm:cxn modelId="{3070EC9A-C3B6-4861-8BC5-1A6555F41AFC}" type="presParOf" srcId="{49FAE765-B7D4-4C8D-BA5C-6DEC3A43B739}" destId="{5175ED46-6DEC-4DFB-A222-51F0EA8AEBDF}" srcOrd="1" destOrd="0" presId="urn:microsoft.com/office/officeart/2008/layout/HorizontalMultiLevelHierarchy"/>
    <dgm:cxn modelId="{EA199BE4-35CD-4451-8922-2A6A29E034D8}" type="presParOf" srcId="{5CDA7FCC-F404-4DE4-957F-4CBF1EB37A1D}" destId="{41498329-888F-42DC-9ACD-745F3F08A9B1}" srcOrd="2" destOrd="0" presId="urn:microsoft.com/office/officeart/2008/layout/HorizontalMultiLevelHierarchy"/>
    <dgm:cxn modelId="{69B6303C-1B18-4AE8-B56D-DA374066123F}" type="presParOf" srcId="{41498329-888F-42DC-9ACD-745F3F08A9B1}" destId="{38F6AABD-826D-4063-86A8-DA954E78E4D5}" srcOrd="0" destOrd="0" presId="urn:microsoft.com/office/officeart/2008/layout/HorizontalMultiLevelHierarchy"/>
    <dgm:cxn modelId="{1E839DBB-B4AF-4BBA-95BC-AA9E05E4E6DB}" type="presParOf" srcId="{5CDA7FCC-F404-4DE4-957F-4CBF1EB37A1D}" destId="{A44912C9-E8B3-478D-8E9F-584552C3D4EA}" srcOrd="3" destOrd="0" presId="urn:microsoft.com/office/officeart/2008/layout/HorizontalMultiLevelHierarchy"/>
    <dgm:cxn modelId="{8A264B9C-175B-4766-A457-8A9130060063}" type="presParOf" srcId="{A44912C9-E8B3-478D-8E9F-584552C3D4EA}" destId="{59947031-7F26-44B3-8B2A-EAF7910FDC6D}" srcOrd="0" destOrd="0" presId="urn:microsoft.com/office/officeart/2008/layout/HorizontalMultiLevelHierarchy"/>
    <dgm:cxn modelId="{F84593F7-A08F-499F-9FD5-F442195747E7}" type="presParOf" srcId="{A44912C9-E8B3-478D-8E9F-584552C3D4EA}" destId="{2C0AA556-06A9-4EBA-B862-67EF5C4B1739}" srcOrd="1" destOrd="0" presId="urn:microsoft.com/office/officeart/2008/layout/HorizontalMultiLevelHierarchy"/>
    <dgm:cxn modelId="{FAFA5FE8-C360-4F94-B774-BD4744EB0741}" type="presParOf" srcId="{2C0AA556-06A9-4EBA-B862-67EF5C4B1739}" destId="{032602BD-1248-439D-A950-FEDD4084A6A2}" srcOrd="0" destOrd="0" presId="urn:microsoft.com/office/officeart/2008/layout/HorizontalMultiLevelHierarchy"/>
    <dgm:cxn modelId="{07EC33F2-B76B-4A7D-B98D-B7AE5E3118B3}" type="presParOf" srcId="{032602BD-1248-439D-A950-FEDD4084A6A2}" destId="{F94110FD-1209-4B74-9F3B-96666104C0BF}" srcOrd="0" destOrd="0" presId="urn:microsoft.com/office/officeart/2008/layout/HorizontalMultiLevelHierarchy"/>
    <dgm:cxn modelId="{D38B1568-2AA2-4B46-8764-600F3153EDA1}" type="presParOf" srcId="{2C0AA556-06A9-4EBA-B862-67EF5C4B1739}" destId="{C4560A90-2213-40C6-B725-B526CCE7A987}" srcOrd="1" destOrd="0" presId="urn:microsoft.com/office/officeart/2008/layout/HorizontalMultiLevelHierarchy"/>
    <dgm:cxn modelId="{FA8C4D90-5BF6-4D4E-B748-BE984FB01EF2}" type="presParOf" srcId="{C4560A90-2213-40C6-B725-B526CCE7A987}" destId="{CBE539C5-27F2-482A-8D50-9656AD9D6BB8}" srcOrd="0" destOrd="0" presId="urn:microsoft.com/office/officeart/2008/layout/HorizontalMultiLevelHierarchy"/>
    <dgm:cxn modelId="{7AEA5B31-652C-45CB-908A-1004F585C7A6}" type="presParOf" srcId="{C4560A90-2213-40C6-B725-B526CCE7A987}" destId="{12F20184-2D2C-4D1C-8D55-544CBA95D8DC}" srcOrd="1" destOrd="0" presId="urn:microsoft.com/office/officeart/2008/layout/HorizontalMultiLevelHierarchy"/>
    <dgm:cxn modelId="{0FC13D01-A691-4E40-89A9-78EF484EE68E}" type="presParOf" srcId="{5CDA7FCC-F404-4DE4-957F-4CBF1EB37A1D}" destId="{FDC3189D-F54B-48AE-AA6A-30B6D51615E6}" srcOrd="4" destOrd="0" presId="urn:microsoft.com/office/officeart/2008/layout/HorizontalMultiLevelHierarchy"/>
    <dgm:cxn modelId="{E92CFF7A-F853-4744-8698-B933127B8CF0}" type="presParOf" srcId="{FDC3189D-F54B-48AE-AA6A-30B6D51615E6}" destId="{427E0E75-858E-4A72-9D68-FCD118C14A7E}" srcOrd="0" destOrd="0" presId="urn:microsoft.com/office/officeart/2008/layout/HorizontalMultiLevelHierarchy"/>
    <dgm:cxn modelId="{3058EC40-7188-4FA2-84AC-2ED730C87526}" type="presParOf" srcId="{5CDA7FCC-F404-4DE4-957F-4CBF1EB37A1D}" destId="{1DE714C9-55BA-4F86-8176-3643EA662EB8}" srcOrd="5" destOrd="0" presId="urn:microsoft.com/office/officeart/2008/layout/HorizontalMultiLevelHierarchy"/>
    <dgm:cxn modelId="{11F229AC-E063-4907-8635-FDA7D290BB10}" type="presParOf" srcId="{1DE714C9-55BA-4F86-8176-3643EA662EB8}" destId="{B85F9735-8F7C-4CA6-9559-1BE74B22D0A2}" srcOrd="0" destOrd="0" presId="urn:microsoft.com/office/officeart/2008/layout/HorizontalMultiLevelHierarchy"/>
    <dgm:cxn modelId="{4664E3AE-6E57-4E36-BFD6-8784401A78D7}" type="presParOf" srcId="{1DE714C9-55BA-4F86-8176-3643EA662EB8}" destId="{2B41D0CF-309A-4B3A-A05A-7285C0A7EE53}" srcOrd="1" destOrd="0" presId="urn:microsoft.com/office/officeart/2008/layout/HorizontalMultiLevelHierarchy"/>
    <dgm:cxn modelId="{4F90D394-DD49-4860-9DA8-AD28D30210A1}" type="presParOf" srcId="{19DC728F-1976-428C-B68E-DF9FD356562F}" destId="{DF1A8D4E-5E33-41FC-87A0-9961C71F5D89}" srcOrd="8" destOrd="0" presId="urn:microsoft.com/office/officeart/2008/layout/HorizontalMultiLevelHierarchy"/>
    <dgm:cxn modelId="{F77DDDAD-CDA1-40AA-8FB9-1BE2CBEBD341}" type="presParOf" srcId="{DF1A8D4E-5E33-41FC-87A0-9961C71F5D89}" destId="{C1ABC66A-996A-485E-AF89-311B376A1989}" srcOrd="0" destOrd="0" presId="urn:microsoft.com/office/officeart/2008/layout/HorizontalMultiLevelHierarchy"/>
    <dgm:cxn modelId="{8B677DF5-FAE3-4CCA-B94B-D4EB0C28C6D9}" type="presParOf" srcId="{19DC728F-1976-428C-B68E-DF9FD356562F}" destId="{89EF7A7E-DF76-49A8-83D8-9A07F4D8C37E}" srcOrd="9" destOrd="0" presId="urn:microsoft.com/office/officeart/2008/layout/HorizontalMultiLevelHierarchy"/>
    <dgm:cxn modelId="{AA835AC0-72B0-4AE2-BC4A-15C32F4B0B43}" type="presParOf" srcId="{89EF7A7E-DF76-49A8-83D8-9A07F4D8C37E}" destId="{76A8E5C2-F161-4348-88DA-B8E2E882ED18}" srcOrd="0" destOrd="0" presId="urn:microsoft.com/office/officeart/2008/layout/HorizontalMultiLevelHierarchy"/>
    <dgm:cxn modelId="{310E407F-E377-4948-8C73-A553AF72EEF3}" type="presParOf" srcId="{89EF7A7E-DF76-49A8-83D8-9A07F4D8C37E}" destId="{1C6F3ADF-B4A1-4B05-B533-31852B37F094}" srcOrd="1" destOrd="0" presId="urn:microsoft.com/office/officeart/2008/layout/HorizontalMultiLevelHierarchy"/>
    <dgm:cxn modelId="{8137E7D3-7C86-4853-8611-C5CFDB566887}" type="presParOf" srcId="{1C6F3ADF-B4A1-4B05-B533-31852B37F094}" destId="{A8464399-55F9-4D41-810E-CB8DA5F72FE9}" srcOrd="0" destOrd="0" presId="urn:microsoft.com/office/officeart/2008/layout/HorizontalMultiLevelHierarchy"/>
    <dgm:cxn modelId="{F055E5E1-75E8-4ED6-9C91-067BC9867E96}" type="presParOf" srcId="{A8464399-55F9-4D41-810E-CB8DA5F72FE9}" destId="{1FE8C2B4-E0F8-465E-B0A8-3EFA8156932D}" srcOrd="0" destOrd="0" presId="urn:microsoft.com/office/officeart/2008/layout/HorizontalMultiLevelHierarchy"/>
    <dgm:cxn modelId="{3EAF6B5E-72BE-4119-9202-85FFDF2D0487}" type="presParOf" srcId="{1C6F3ADF-B4A1-4B05-B533-31852B37F094}" destId="{C6047F93-BFCA-45D3-864B-E24234E2132C}" srcOrd="1" destOrd="0" presId="urn:microsoft.com/office/officeart/2008/layout/HorizontalMultiLevelHierarchy"/>
    <dgm:cxn modelId="{7648D868-AAFB-40E5-BAD3-633744EDC718}" type="presParOf" srcId="{C6047F93-BFCA-45D3-864B-E24234E2132C}" destId="{07DBAEE1-D42A-4CE6-8275-1C4E1407AA50}" srcOrd="0" destOrd="0" presId="urn:microsoft.com/office/officeart/2008/layout/HorizontalMultiLevelHierarchy"/>
    <dgm:cxn modelId="{63418838-93B3-418F-9565-B90F0E6BC0CE}" type="presParOf" srcId="{C6047F93-BFCA-45D3-864B-E24234E2132C}" destId="{CEB53AE5-A3CE-4D84-AB17-CFA815C27DF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219917F5-4A60-4F15-B89A-D8EC20CFAFE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AR"/>
        </a:p>
      </dgm:t>
    </dgm:pt>
    <dgm:pt modelId="{5EF7C9F8-D3B4-4D48-8F34-1D3780D874CE}">
      <dgm:prSet phldrT="[Texto]"/>
      <dgm:spPr>
        <a:solidFill>
          <a:schemeClr val="tx2"/>
        </a:solidFill>
      </dgm:spPr>
      <dgm:t>
        <a:bodyPr/>
        <a:lstStyle/>
        <a:p>
          <a:r>
            <a:rPr lang="es-AR" b="1" dirty="0" smtClean="0">
              <a:latin typeface="Comic Sans MS" panose="030F0702030302020204" pitchFamily="66" charset="0"/>
            </a:rPr>
            <a:t>Requisitos para la atenuación…</a:t>
          </a:r>
          <a:endParaRPr lang="es-AR" b="1" dirty="0">
            <a:latin typeface="Comic Sans MS" panose="030F0702030302020204" pitchFamily="66" charset="0"/>
          </a:endParaRPr>
        </a:p>
      </dgm:t>
    </dgm:pt>
    <dgm:pt modelId="{D28F406B-D814-4A29-8153-5FFB18F6D015}" type="parTrans" cxnId="{97E675EB-76A5-4EAF-ACA6-F9B6C35D5D8D}">
      <dgm:prSet/>
      <dgm:spPr/>
      <dgm:t>
        <a:bodyPr/>
        <a:lstStyle/>
        <a:p>
          <a:endParaRPr lang="es-AR"/>
        </a:p>
      </dgm:t>
    </dgm:pt>
    <dgm:pt modelId="{094BBBDB-3B6A-4111-ADFE-8400CC8390E0}" type="sibTrans" cxnId="{97E675EB-76A5-4EAF-ACA6-F9B6C35D5D8D}">
      <dgm:prSet/>
      <dgm:spPr/>
      <dgm:t>
        <a:bodyPr/>
        <a:lstStyle/>
        <a:p>
          <a:endParaRPr lang="es-AR"/>
        </a:p>
      </dgm:t>
    </dgm:pt>
    <dgm:pt modelId="{FDEE63FC-5267-4FCB-A350-C82CE201DD6C}">
      <dgm:prSet phldrT="[Texto]"/>
      <dgm:spPr>
        <a:solidFill>
          <a:schemeClr val="tx2"/>
        </a:solidFill>
      </dgm:spPr>
      <dgm:t>
        <a:bodyPr/>
        <a:lstStyle/>
        <a:p>
          <a:r>
            <a:rPr lang="es-AR" dirty="0" smtClean="0">
              <a:latin typeface="Comic Sans MS" panose="030F0702030302020204" pitchFamily="66" charset="0"/>
            </a:rPr>
            <a:t>Patrimonio del deudor…</a:t>
          </a:r>
          <a:endParaRPr lang="es-AR" dirty="0">
            <a:latin typeface="Comic Sans MS" panose="030F0702030302020204" pitchFamily="66" charset="0"/>
          </a:endParaRPr>
        </a:p>
      </dgm:t>
    </dgm:pt>
    <dgm:pt modelId="{21D5E9B5-821B-42E2-87D0-24970FC24B5C}" type="parTrans" cxnId="{DB67612C-B6E1-4F28-A271-88A6EC667CF1}">
      <dgm:prSet/>
      <dgm:spPr/>
      <dgm:t>
        <a:bodyPr/>
        <a:lstStyle/>
        <a:p>
          <a:endParaRPr lang="es-AR"/>
        </a:p>
      </dgm:t>
    </dgm:pt>
    <dgm:pt modelId="{B4A5F54D-FD2D-4A08-B76D-E177F3D6394E}" type="sibTrans" cxnId="{DB67612C-B6E1-4F28-A271-88A6EC667CF1}">
      <dgm:prSet/>
      <dgm:spPr/>
      <dgm:t>
        <a:bodyPr/>
        <a:lstStyle/>
        <a:p>
          <a:endParaRPr lang="es-AR"/>
        </a:p>
      </dgm:t>
    </dgm:pt>
    <dgm:pt modelId="{9EBF0B7D-6FA2-4F40-A79B-1260FB8FA674}">
      <dgm:prSet phldrT="[Texto]"/>
      <dgm:spPr>
        <a:solidFill>
          <a:schemeClr val="tx2"/>
        </a:solidFill>
      </dgm:spPr>
      <dgm:t>
        <a:bodyPr/>
        <a:lstStyle/>
        <a:p>
          <a:r>
            <a:rPr lang="es-AR" dirty="0" smtClean="0">
              <a:latin typeface="Comic Sans MS" panose="030F0702030302020204" pitchFamily="66" charset="0"/>
            </a:rPr>
            <a:t>Situación patrimonial de la víctima…</a:t>
          </a:r>
          <a:endParaRPr lang="es-AR" dirty="0">
            <a:latin typeface="Comic Sans MS" panose="030F0702030302020204" pitchFamily="66" charset="0"/>
          </a:endParaRPr>
        </a:p>
      </dgm:t>
    </dgm:pt>
    <dgm:pt modelId="{F806740E-3793-4C3C-A36B-A2AA81FC4F4B}" type="parTrans" cxnId="{EB8F61C3-90F0-49EE-AE96-6CD2DC534F50}">
      <dgm:prSet/>
      <dgm:spPr/>
      <dgm:t>
        <a:bodyPr/>
        <a:lstStyle/>
        <a:p>
          <a:endParaRPr lang="es-AR"/>
        </a:p>
      </dgm:t>
    </dgm:pt>
    <dgm:pt modelId="{B9E52ADD-54B0-4DB3-BAF4-837DB8955730}" type="sibTrans" cxnId="{EB8F61C3-90F0-49EE-AE96-6CD2DC534F50}">
      <dgm:prSet/>
      <dgm:spPr/>
      <dgm:t>
        <a:bodyPr/>
        <a:lstStyle/>
        <a:p>
          <a:endParaRPr lang="es-AR"/>
        </a:p>
      </dgm:t>
    </dgm:pt>
    <dgm:pt modelId="{B3211514-69DB-4521-B49F-1A60F1B8E582}">
      <dgm:prSet phldrT="[Texto]"/>
      <dgm:spPr>
        <a:solidFill>
          <a:schemeClr val="tx2"/>
        </a:solidFill>
      </dgm:spPr>
      <dgm:t>
        <a:bodyPr/>
        <a:lstStyle/>
        <a:p>
          <a:r>
            <a:rPr lang="es-AR" dirty="0" smtClean="0">
              <a:latin typeface="Comic Sans MS" panose="030F0702030302020204" pitchFamily="66" charset="0"/>
            </a:rPr>
            <a:t>Circunstancias del hecho…</a:t>
          </a:r>
          <a:endParaRPr lang="es-AR" dirty="0">
            <a:latin typeface="Comic Sans MS" panose="030F0702030302020204" pitchFamily="66" charset="0"/>
          </a:endParaRPr>
        </a:p>
      </dgm:t>
    </dgm:pt>
    <dgm:pt modelId="{AF97B4CB-A1A5-41D0-BBFA-8B7D2BA9897E}" type="parTrans" cxnId="{8CD03A24-18B9-4382-80F2-9D2B64E0C4F3}">
      <dgm:prSet/>
      <dgm:spPr/>
      <dgm:t>
        <a:bodyPr/>
        <a:lstStyle/>
        <a:p>
          <a:endParaRPr lang="es-AR"/>
        </a:p>
      </dgm:t>
    </dgm:pt>
    <dgm:pt modelId="{3C5FAA57-D096-4A85-B2FF-C416351E18AF}" type="sibTrans" cxnId="{8CD03A24-18B9-4382-80F2-9D2B64E0C4F3}">
      <dgm:prSet/>
      <dgm:spPr/>
      <dgm:t>
        <a:bodyPr/>
        <a:lstStyle/>
        <a:p>
          <a:endParaRPr lang="es-AR"/>
        </a:p>
      </dgm:t>
    </dgm:pt>
    <dgm:pt modelId="{509C4F68-844A-4CE9-BEC8-93CC388D0A29}" type="pres">
      <dgm:prSet presAssocID="{219917F5-4A60-4F15-B89A-D8EC20CFAFE9}" presName="hierChild1" presStyleCnt="0">
        <dgm:presLayoutVars>
          <dgm:orgChart val="1"/>
          <dgm:chPref val="1"/>
          <dgm:dir/>
          <dgm:animOne val="branch"/>
          <dgm:animLvl val="lvl"/>
          <dgm:resizeHandles/>
        </dgm:presLayoutVars>
      </dgm:prSet>
      <dgm:spPr/>
      <dgm:t>
        <a:bodyPr/>
        <a:lstStyle/>
        <a:p>
          <a:endParaRPr lang="es-AR"/>
        </a:p>
      </dgm:t>
    </dgm:pt>
    <dgm:pt modelId="{51ED6B23-EBD7-4AD3-BA2D-3A1614948527}" type="pres">
      <dgm:prSet presAssocID="{5EF7C9F8-D3B4-4D48-8F34-1D3780D874CE}" presName="hierRoot1" presStyleCnt="0">
        <dgm:presLayoutVars>
          <dgm:hierBranch val="init"/>
        </dgm:presLayoutVars>
      </dgm:prSet>
      <dgm:spPr/>
    </dgm:pt>
    <dgm:pt modelId="{D76D3486-63C6-4482-A7C0-096ECEB66A65}" type="pres">
      <dgm:prSet presAssocID="{5EF7C9F8-D3B4-4D48-8F34-1D3780D874CE}" presName="rootComposite1" presStyleCnt="0"/>
      <dgm:spPr/>
    </dgm:pt>
    <dgm:pt modelId="{B2404648-28C5-4F03-9E5B-318696FA5807}" type="pres">
      <dgm:prSet presAssocID="{5EF7C9F8-D3B4-4D48-8F34-1D3780D874CE}" presName="rootText1" presStyleLbl="node0" presStyleIdx="0" presStyleCnt="1" custScaleX="188512" custScaleY="39316">
        <dgm:presLayoutVars>
          <dgm:chPref val="3"/>
        </dgm:presLayoutVars>
      </dgm:prSet>
      <dgm:spPr/>
      <dgm:t>
        <a:bodyPr/>
        <a:lstStyle/>
        <a:p>
          <a:endParaRPr lang="es-AR"/>
        </a:p>
      </dgm:t>
    </dgm:pt>
    <dgm:pt modelId="{8FBDFAF0-2B6A-482F-A7D6-92B3F4E597FA}" type="pres">
      <dgm:prSet presAssocID="{5EF7C9F8-D3B4-4D48-8F34-1D3780D874CE}" presName="rootConnector1" presStyleLbl="node1" presStyleIdx="0" presStyleCnt="0"/>
      <dgm:spPr/>
      <dgm:t>
        <a:bodyPr/>
        <a:lstStyle/>
        <a:p>
          <a:endParaRPr lang="es-AR"/>
        </a:p>
      </dgm:t>
    </dgm:pt>
    <dgm:pt modelId="{ABE4BA6C-EE48-4D98-9F21-138D1CF470AD}" type="pres">
      <dgm:prSet presAssocID="{5EF7C9F8-D3B4-4D48-8F34-1D3780D874CE}" presName="hierChild2" presStyleCnt="0"/>
      <dgm:spPr/>
    </dgm:pt>
    <dgm:pt modelId="{9A0E84FC-D06E-40FC-B92F-681813E60623}" type="pres">
      <dgm:prSet presAssocID="{21D5E9B5-821B-42E2-87D0-24970FC24B5C}" presName="Name37" presStyleLbl="parChTrans1D2" presStyleIdx="0" presStyleCnt="3"/>
      <dgm:spPr/>
      <dgm:t>
        <a:bodyPr/>
        <a:lstStyle/>
        <a:p>
          <a:endParaRPr lang="es-AR"/>
        </a:p>
      </dgm:t>
    </dgm:pt>
    <dgm:pt modelId="{72D50CF4-E1A1-47FA-9137-45C7D6D7EC80}" type="pres">
      <dgm:prSet presAssocID="{FDEE63FC-5267-4FCB-A350-C82CE201DD6C}" presName="hierRoot2" presStyleCnt="0">
        <dgm:presLayoutVars>
          <dgm:hierBranch val="init"/>
        </dgm:presLayoutVars>
      </dgm:prSet>
      <dgm:spPr/>
    </dgm:pt>
    <dgm:pt modelId="{FEED6846-119E-4D21-8AD4-20CCBBAF2939}" type="pres">
      <dgm:prSet presAssocID="{FDEE63FC-5267-4FCB-A350-C82CE201DD6C}" presName="rootComposite" presStyleCnt="0"/>
      <dgm:spPr/>
    </dgm:pt>
    <dgm:pt modelId="{22EB3AA7-7820-4E22-BAC6-2978B45818A3}" type="pres">
      <dgm:prSet presAssocID="{FDEE63FC-5267-4FCB-A350-C82CE201DD6C}" presName="rootText" presStyleLbl="node2" presStyleIdx="0" presStyleCnt="3">
        <dgm:presLayoutVars>
          <dgm:chPref val="3"/>
        </dgm:presLayoutVars>
      </dgm:prSet>
      <dgm:spPr/>
      <dgm:t>
        <a:bodyPr/>
        <a:lstStyle/>
        <a:p>
          <a:endParaRPr lang="es-AR"/>
        </a:p>
      </dgm:t>
    </dgm:pt>
    <dgm:pt modelId="{16707D4B-4F0E-402F-9AE0-A3C9CDBFCADD}" type="pres">
      <dgm:prSet presAssocID="{FDEE63FC-5267-4FCB-A350-C82CE201DD6C}" presName="rootConnector" presStyleLbl="node2" presStyleIdx="0" presStyleCnt="3"/>
      <dgm:spPr/>
      <dgm:t>
        <a:bodyPr/>
        <a:lstStyle/>
        <a:p>
          <a:endParaRPr lang="es-AR"/>
        </a:p>
      </dgm:t>
    </dgm:pt>
    <dgm:pt modelId="{784F37E6-DB01-47A7-B942-BCA7AFD23FD5}" type="pres">
      <dgm:prSet presAssocID="{FDEE63FC-5267-4FCB-A350-C82CE201DD6C}" presName="hierChild4" presStyleCnt="0"/>
      <dgm:spPr/>
    </dgm:pt>
    <dgm:pt modelId="{30193C16-C261-4B60-B0D3-3C29D63716D0}" type="pres">
      <dgm:prSet presAssocID="{FDEE63FC-5267-4FCB-A350-C82CE201DD6C}" presName="hierChild5" presStyleCnt="0"/>
      <dgm:spPr/>
    </dgm:pt>
    <dgm:pt modelId="{CBDE021A-1251-4E35-AF8C-84E6648FDE3D}" type="pres">
      <dgm:prSet presAssocID="{F806740E-3793-4C3C-A36B-A2AA81FC4F4B}" presName="Name37" presStyleLbl="parChTrans1D2" presStyleIdx="1" presStyleCnt="3"/>
      <dgm:spPr/>
      <dgm:t>
        <a:bodyPr/>
        <a:lstStyle/>
        <a:p>
          <a:endParaRPr lang="es-AR"/>
        </a:p>
      </dgm:t>
    </dgm:pt>
    <dgm:pt modelId="{E2327EDA-0481-40C5-8959-9E8EDBCDDAA0}" type="pres">
      <dgm:prSet presAssocID="{9EBF0B7D-6FA2-4F40-A79B-1260FB8FA674}" presName="hierRoot2" presStyleCnt="0">
        <dgm:presLayoutVars>
          <dgm:hierBranch val="init"/>
        </dgm:presLayoutVars>
      </dgm:prSet>
      <dgm:spPr/>
    </dgm:pt>
    <dgm:pt modelId="{D315C7B4-FD1E-41DE-BE82-BD1FEAAD19EF}" type="pres">
      <dgm:prSet presAssocID="{9EBF0B7D-6FA2-4F40-A79B-1260FB8FA674}" presName="rootComposite" presStyleCnt="0"/>
      <dgm:spPr/>
    </dgm:pt>
    <dgm:pt modelId="{2CD93EF6-A497-4B8F-93BF-EDEF318EE2B3}" type="pres">
      <dgm:prSet presAssocID="{9EBF0B7D-6FA2-4F40-A79B-1260FB8FA674}" presName="rootText" presStyleLbl="node2" presStyleIdx="1" presStyleCnt="3">
        <dgm:presLayoutVars>
          <dgm:chPref val="3"/>
        </dgm:presLayoutVars>
      </dgm:prSet>
      <dgm:spPr/>
      <dgm:t>
        <a:bodyPr/>
        <a:lstStyle/>
        <a:p>
          <a:endParaRPr lang="es-AR"/>
        </a:p>
      </dgm:t>
    </dgm:pt>
    <dgm:pt modelId="{321C843A-520D-408A-8CF9-803F6F3FE6CA}" type="pres">
      <dgm:prSet presAssocID="{9EBF0B7D-6FA2-4F40-A79B-1260FB8FA674}" presName="rootConnector" presStyleLbl="node2" presStyleIdx="1" presStyleCnt="3"/>
      <dgm:spPr/>
      <dgm:t>
        <a:bodyPr/>
        <a:lstStyle/>
        <a:p>
          <a:endParaRPr lang="es-AR"/>
        </a:p>
      </dgm:t>
    </dgm:pt>
    <dgm:pt modelId="{FEF979F8-D042-46C3-98A9-C93C48310211}" type="pres">
      <dgm:prSet presAssocID="{9EBF0B7D-6FA2-4F40-A79B-1260FB8FA674}" presName="hierChild4" presStyleCnt="0"/>
      <dgm:spPr/>
    </dgm:pt>
    <dgm:pt modelId="{82FC0F3E-797C-44C9-A077-756B70E2E94A}" type="pres">
      <dgm:prSet presAssocID="{9EBF0B7D-6FA2-4F40-A79B-1260FB8FA674}" presName="hierChild5" presStyleCnt="0"/>
      <dgm:spPr/>
    </dgm:pt>
    <dgm:pt modelId="{DDDD1F4C-3EA1-44BD-A2F8-BC8C3B109E70}" type="pres">
      <dgm:prSet presAssocID="{AF97B4CB-A1A5-41D0-BBFA-8B7D2BA9897E}" presName="Name37" presStyleLbl="parChTrans1D2" presStyleIdx="2" presStyleCnt="3"/>
      <dgm:spPr/>
      <dgm:t>
        <a:bodyPr/>
        <a:lstStyle/>
        <a:p>
          <a:endParaRPr lang="es-AR"/>
        </a:p>
      </dgm:t>
    </dgm:pt>
    <dgm:pt modelId="{FE2021B5-0688-49DA-9B70-B8C652592608}" type="pres">
      <dgm:prSet presAssocID="{B3211514-69DB-4521-B49F-1A60F1B8E582}" presName="hierRoot2" presStyleCnt="0">
        <dgm:presLayoutVars>
          <dgm:hierBranch val="init"/>
        </dgm:presLayoutVars>
      </dgm:prSet>
      <dgm:spPr/>
    </dgm:pt>
    <dgm:pt modelId="{FFEB75B8-CB16-4E3D-913D-1AC878D65433}" type="pres">
      <dgm:prSet presAssocID="{B3211514-69DB-4521-B49F-1A60F1B8E582}" presName="rootComposite" presStyleCnt="0"/>
      <dgm:spPr/>
    </dgm:pt>
    <dgm:pt modelId="{E871E350-0DD6-483E-A332-2B244ACD2C1A}" type="pres">
      <dgm:prSet presAssocID="{B3211514-69DB-4521-B49F-1A60F1B8E582}" presName="rootText" presStyleLbl="node2" presStyleIdx="2" presStyleCnt="3" custLinFactNeighborX="4063">
        <dgm:presLayoutVars>
          <dgm:chPref val="3"/>
        </dgm:presLayoutVars>
      </dgm:prSet>
      <dgm:spPr/>
      <dgm:t>
        <a:bodyPr/>
        <a:lstStyle/>
        <a:p>
          <a:endParaRPr lang="es-AR"/>
        </a:p>
      </dgm:t>
    </dgm:pt>
    <dgm:pt modelId="{93AE59D5-1668-41B4-B303-C5EC45D358DA}" type="pres">
      <dgm:prSet presAssocID="{B3211514-69DB-4521-B49F-1A60F1B8E582}" presName="rootConnector" presStyleLbl="node2" presStyleIdx="2" presStyleCnt="3"/>
      <dgm:spPr/>
      <dgm:t>
        <a:bodyPr/>
        <a:lstStyle/>
        <a:p>
          <a:endParaRPr lang="es-AR"/>
        </a:p>
      </dgm:t>
    </dgm:pt>
    <dgm:pt modelId="{74CF2885-3D52-439E-8789-EDA36DF39810}" type="pres">
      <dgm:prSet presAssocID="{B3211514-69DB-4521-B49F-1A60F1B8E582}" presName="hierChild4" presStyleCnt="0"/>
      <dgm:spPr/>
    </dgm:pt>
    <dgm:pt modelId="{115AE8A8-2883-4A4C-A6B4-F0402C9AB4BB}" type="pres">
      <dgm:prSet presAssocID="{B3211514-69DB-4521-B49F-1A60F1B8E582}" presName="hierChild5" presStyleCnt="0"/>
      <dgm:spPr/>
    </dgm:pt>
    <dgm:pt modelId="{72114FDE-F98F-41A1-8CDB-418D205A6402}" type="pres">
      <dgm:prSet presAssocID="{5EF7C9F8-D3B4-4D48-8F34-1D3780D874CE}" presName="hierChild3" presStyleCnt="0"/>
      <dgm:spPr/>
    </dgm:pt>
  </dgm:ptLst>
  <dgm:cxnLst>
    <dgm:cxn modelId="{3FB06484-D424-4099-A9D5-CAAC272A6D69}" type="presOf" srcId="{B3211514-69DB-4521-B49F-1A60F1B8E582}" destId="{E871E350-0DD6-483E-A332-2B244ACD2C1A}" srcOrd="0" destOrd="0" presId="urn:microsoft.com/office/officeart/2005/8/layout/orgChart1"/>
    <dgm:cxn modelId="{F84FC809-2156-462D-B8A8-3897C2DD3E46}" type="presOf" srcId="{21D5E9B5-821B-42E2-87D0-24970FC24B5C}" destId="{9A0E84FC-D06E-40FC-B92F-681813E60623}" srcOrd="0" destOrd="0" presId="urn:microsoft.com/office/officeart/2005/8/layout/orgChart1"/>
    <dgm:cxn modelId="{C4F54BE6-AE30-4161-A746-6B516F9D6325}" type="presOf" srcId="{FDEE63FC-5267-4FCB-A350-C82CE201DD6C}" destId="{22EB3AA7-7820-4E22-BAC6-2978B45818A3}" srcOrd="0" destOrd="0" presId="urn:microsoft.com/office/officeart/2005/8/layout/orgChart1"/>
    <dgm:cxn modelId="{3093D030-12F9-4968-A110-712FC6D50611}" type="presOf" srcId="{5EF7C9F8-D3B4-4D48-8F34-1D3780D874CE}" destId="{8FBDFAF0-2B6A-482F-A7D6-92B3F4E597FA}" srcOrd="1" destOrd="0" presId="urn:microsoft.com/office/officeart/2005/8/layout/orgChart1"/>
    <dgm:cxn modelId="{97E675EB-76A5-4EAF-ACA6-F9B6C35D5D8D}" srcId="{219917F5-4A60-4F15-B89A-D8EC20CFAFE9}" destId="{5EF7C9F8-D3B4-4D48-8F34-1D3780D874CE}" srcOrd="0" destOrd="0" parTransId="{D28F406B-D814-4A29-8153-5FFB18F6D015}" sibTransId="{094BBBDB-3B6A-4111-ADFE-8400CC8390E0}"/>
    <dgm:cxn modelId="{DB67612C-B6E1-4F28-A271-88A6EC667CF1}" srcId="{5EF7C9F8-D3B4-4D48-8F34-1D3780D874CE}" destId="{FDEE63FC-5267-4FCB-A350-C82CE201DD6C}" srcOrd="0" destOrd="0" parTransId="{21D5E9B5-821B-42E2-87D0-24970FC24B5C}" sibTransId="{B4A5F54D-FD2D-4A08-B76D-E177F3D6394E}"/>
    <dgm:cxn modelId="{22F11BEF-7F7F-40DE-88EA-C16BD8B6FFCA}" type="presOf" srcId="{9EBF0B7D-6FA2-4F40-A79B-1260FB8FA674}" destId="{321C843A-520D-408A-8CF9-803F6F3FE6CA}" srcOrd="1" destOrd="0" presId="urn:microsoft.com/office/officeart/2005/8/layout/orgChart1"/>
    <dgm:cxn modelId="{8CD03A24-18B9-4382-80F2-9D2B64E0C4F3}" srcId="{5EF7C9F8-D3B4-4D48-8F34-1D3780D874CE}" destId="{B3211514-69DB-4521-B49F-1A60F1B8E582}" srcOrd="2" destOrd="0" parTransId="{AF97B4CB-A1A5-41D0-BBFA-8B7D2BA9897E}" sibTransId="{3C5FAA57-D096-4A85-B2FF-C416351E18AF}"/>
    <dgm:cxn modelId="{7795630F-C4FC-4C67-92E0-EA8521E676A1}" type="presOf" srcId="{FDEE63FC-5267-4FCB-A350-C82CE201DD6C}" destId="{16707D4B-4F0E-402F-9AE0-A3C9CDBFCADD}" srcOrd="1" destOrd="0" presId="urn:microsoft.com/office/officeart/2005/8/layout/orgChart1"/>
    <dgm:cxn modelId="{F0A146EA-8D94-4A31-AF1D-554C9B3B4342}" type="presOf" srcId="{F806740E-3793-4C3C-A36B-A2AA81FC4F4B}" destId="{CBDE021A-1251-4E35-AF8C-84E6648FDE3D}" srcOrd="0" destOrd="0" presId="urn:microsoft.com/office/officeart/2005/8/layout/orgChart1"/>
    <dgm:cxn modelId="{D4E1CB15-0692-4567-8DA8-2E8B76EB9A69}" type="presOf" srcId="{5EF7C9F8-D3B4-4D48-8F34-1D3780D874CE}" destId="{B2404648-28C5-4F03-9E5B-318696FA5807}" srcOrd="0" destOrd="0" presId="urn:microsoft.com/office/officeart/2005/8/layout/orgChart1"/>
    <dgm:cxn modelId="{BEC63A33-2F91-4BF8-8678-C56D6869D74D}" type="presOf" srcId="{9EBF0B7D-6FA2-4F40-A79B-1260FB8FA674}" destId="{2CD93EF6-A497-4B8F-93BF-EDEF318EE2B3}" srcOrd="0" destOrd="0" presId="urn:microsoft.com/office/officeart/2005/8/layout/orgChart1"/>
    <dgm:cxn modelId="{EB8F61C3-90F0-49EE-AE96-6CD2DC534F50}" srcId="{5EF7C9F8-D3B4-4D48-8F34-1D3780D874CE}" destId="{9EBF0B7D-6FA2-4F40-A79B-1260FB8FA674}" srcOrd="1" destOrd="0" parTransId="{F806740E-3793-4C3C-A36B-A2AA81FC4F4B}" sibTransId="{B9E52ADD-54B0-4DB3-BAF4-837DB8955730}"/>
    <dgm:cxn modelId="{37CB0508-0A61-473E-B7B1-C9DDBCB7A3FC}" type="presOf" srcId="{219917F5-4A60-4F15-B89A-D8EC20CFAFE9}" destId="{509C4F68-844A-4CE9-BEC8-93CC388D0A29}" srcOrd="0" destOrd="0" presId="urn:microsoft.com/office/officeart/2005/8/layout/orgChart1"/>
    <dgm:cxn modelId="{63BF290A-D32D-45D0-A931-58C9CE1BF46C}" type="presOf" srcId="{B3211514-69DB-4521-B49F-1A60F1B8E582}" destId="{93AE59D5-1668-41B4-B303-C5EC45D358DA}" srcOrd="1" destOrd="0" presId="urn:microsoft.com/office/officeart/2005/8/layout/orgChart1"/>
    <dgm:cxn modelId="{88AC5459-A40B-430A-B505-D8C3DDAA42CE}" type="presOf" srcId="{AF97B4CB-A1A5-41D0-BBFA-8B7D2BA9897E}" destId="{DDDD1F4C-3EA1-44BD-A2F8-BC8C3B109E70}" srcOrd="0" destOrd="0" presId="urn:microsoft.com/office/officeart/2005/8/layout/orgChart1"/>
    <dgm:cxn modelId="{DD7A4154-1A01-4BFD-A9F7-3598D9AED694}" type="presParOf" srcId="{509C4F68-844A-4CE9-BEC8-93CC388D0A29}" destId="{51ED6B23-EBD7-4AD3-BA2D-3A1614948527}" srcOrd="0" destOrd="0" presId="urn:microsoft.com/office/officeart/2005/8/layout/orgChart1"/>
    <dgm:cxn modelId="{3EA969A3-77CB-46D2-86C7-A4BE50300265}" type="presParOf" srcId="{51ED6B23-EBD7-4AD3-BA2D-3A1614948527}" destId="{D76D3486-63C6-4482-A7C0-096ECEB66A65}" srcOrd="0" destOrd="0" presId="urn:microsoft.com/office/officeart/2005/8/layout/orgChart1"/>
    <dgm:cxn modelId="{13EB36AC-34EE-4887-8DD8-AA588FA93180}" type="presParOf" srcId="{D76D3486-63C6-4482-A7C0-096ECEB66A65}" destId="{B2404648-28C5-4F03-9E5B-318696FA5807}" srcOrd="0" destOrd="0" presId="urn:microsoft.com/office/officeart/2005/8/layout/orgChart1"/>
    <dgm:cxn modelId="{CD9E298E-FDD2-49A3-A92F-F89903A368A4}" type="presParOf" srcId="{D76D3486-63C6-4482-A7C0-096ECEB66A65}" destId="{8FBDFAF0-2B6A-482F-A7D6-92B3F4E597FA}" srcOrd="1" destOrd="0" presId="urn:microsoft.com/office/officeart/2005/8/layout/orgChart1"/>
    <dgm:cxn modelId="{FBB81A30-EACF-4862-ABCC-6DC025548375}" type="presParOf" srcId="{51ED6B23-EBD7-4AD3-BA2D-3A1614948527}" destId="{ABE4BA6C-EE48-4D98-9F21-138D1CF470AD}" srcOrd="1" destOrd="0" presId="urn:microsoft.com/office/officeart/2005/8/layout/orgChart1"/>
    <dgm:cxn modelId="{AD8CF8B2-8B32-4479-9558-2E41B90A4C34}" type="presParOf" srcId="{ABE4BA6C-EE48-4D98-9F21-138D1CF470AD}" destId="{9A0E84FC-D06E-40FC-B92F-681813E60623}" srcOrd="0" destOrd="0" presId="urn:microsoft.com/office/officeart/2005/8/layout/orgChart1"/>
    <dgm:cxn modelId="{00F03EEE-3506-4C8C-AEE3-3E7964F50FC1}" type="presParOf" srcId="{ABE4BA6C-EE48-4D98-9F21-138D1CF470AD}" destId="{72D50CF4-E1A1-47FA-9137-45C7D6D7EC80}" srcOrd="1" destOrd="0" presId="urn:microsoft.com/office/officeart/2005/8/layout/orgChart1"/>
    <dgm:cxn modelId="{BCE86B8E-74A7-4953-9188-5D943C590B45}" type="presParOf" srcId="{72D50CF4-E1A1-47FA-9137-45C7D6D7EC80}" destId="{FEED6846-119E-4D21-8AD4-20CCBBAF2939}" srcOrd="0" destOrd="0" presId="urn:microsoft.com/office/officeart/2005/8/layout/orgChart1"/>
    <dgm:cxn modelId="{E251CE7F-1732-4624-A8A6-46A798845FFB}" type="presParOf" srcId="{FEED6846-119E-4D21-8AD4-20CCBBAF2939}" destId="{22EB3AA7-7820-4E22-BAC6-2978B45818A3}" srcOrd="0" destOrd="0" presId="urn:microsoft.com/office/officeart/2005/8/layout/orgChart1"/>
    <dgm:cxn modelId="{9DA45E2D-7C15-4BFB-A125-D7FFC2137795}" type="presParOf" srcId="{FEED6846-119E-4D21-8AD4-20CCBBAF2939}" destId="{16707D4B-4F0E-402F-9AE0-A3C9CDBFCADD}" srcOrd="1" destOrd="0" presId="urn:microsoft.com/office/officeart/2005/8/layout/orgChart1"/>
    <dgm:cxn modelId="{30DC14C2-2927-4009-A15B-55C972D4678D}" type="presParOf" srcId="{72D50CF4-E1A1-47FA-9137-45C7D6D7EC80}" destId="{784F37E6-DB01-47A7-B942-BCA7AFD23FD5}" srcOrd="1" destOrd="0" presId="urn:microsoft.com/office/officeart/2005/8/layout/orgChart1"/>
    <dgm:cxn modelId="{54722FD6-DDA6-42BD-AD6E-06D17F932823}" type="presParOf" srcId="{72D50CF4-E1A1-47FA-9137-45C7D6D7EC80}" destId="{30193C16-C261-4B60-B0D3-3C29D63716D0}" srcOrd="2" destOrd="0" presId="urn:microsoft.com/office/officeart/2005/8/layout/orgChart1"/>
    <dgm:cxn modelId="{22840BFC-25F4-4411-98CE-59555B265BB4}" type="presParOf" srcId="{ABE4BA6C-EE48-4D98-9F21-138D1CF470AD}" destId="{CBDE021A-1251-4E35-AF8C-84E6648FDE3D}" srcOrd="2" destOrd="0" presId="urn:microsoft.com/office/officeart/2005/8/layout/orgChart1"/>
    <dgm:cxn modelId="{F3504304-782E-41FF-B650-CD545511F6B2}" type="presParOf" srcId="{ABE4BA6C-EE48-4D98-9F21-138D1CF470AD}" destId="{E2327EDA-0481-40C5-8959-9E8EDBCDDAA0}" srcOrd="3" destOrd="0" presId="urn:microsoft.com/office/officeart/2005/8/layout/orgChart1"/>
    <dgm:cxn modelId="{FC9B1AB4-1A11-4FA7-99C7-1FC24C1453CC}" type="presParOf" srcId="{E2327EDA-0481-40C5-8959-9E8EDBCDDAA0}" destId="{D315C7B4-FD1E-41DE-BE82-BD1FEAAD19EF}" srcOrd="0" destOrd="0" presId="urn:microsoft.com/office/officeart/2005/8/layout/orgChart1"/>
    <dgm:cxn modelId="{23270003-9C45-40CF-8E99-2110BED41F83}" type="presParOf" srcId="{D315C7B4-FD1E-41DE-BE82-BD1FEAAD19EF}" destId="{2CD93EF6-A497-4B8F-93BF-EDEF318EE2B3}" srcOrd="0" destOrd="0" presId="urn:microsoft.com/office/officeart/2005/8/layout/orgChart1"/>
    <dgm:cxn modelId="{F4BFF1D5-7938-408C-8D24-02F34B6F8225}" type="presParOf" srcId="{D315C7B4-FD1E-41DE-BE82-BD1FEAAD19EF}" destId="{321C843A-520D-408A-8CF9-803F6F3FE6CA}" srcOrd="1" destOrd="0" presId="urn:microsoft.com/office/officeart/2005/8/layout/orgChart1"/>
    <dgm:cxn modelId="{18C85044-E84B-49D8-A5BC-F02AC36F7F18}" type="presParOf" srcId="{E2327EDA-0481-40C5-8959-9E8EDBCDDAA0}" destId="{FEF979F8-D042-46C3-98A9-C93C48310211}" srcOrd="1" destOrd="0" presId="urn:microsoft.com/office/officeart/2005/8/layout/orgChart1"/>
    <dgm:cxn modelId="{94DE00F9-E13A-4570-AD47-052C0E1823A3}" type="presParOf" srcId="{E2327EDA-0481-40C5-8959-9E8EDBCDDAA0}" destId="{82FC0F3E-797C-44C9-A077-756B70E2E94A}" srcOrd="2" destOrd="0" presId="urn:microsoft.com/office/officeart/2005/8/layout/orgChart1"/>
    <dgm:cxn modelId="{ADB546CA-361F-4BC7-A83F-D08F8FB122EA}" type="presParOf" srcId="{ABE4BA6C-EE48-4D98-9F21-138D1CF470AD}" destId="{DDDD1F4C-3EA1-44BD-A2F8-BC8C3B109E70}" srcOrd="4" destOrd="0" presId="urn:microsoft.com/office/officeart/2005/8/layout/orgChart1"/>
    <dgm:cxn modelId="{2400A7AD-8DF1-406C-88C9-9375B27639D4}" type="presParOf" srcId="{ABE4BA6C-EE48-4D98-9F21-138D1CF470AD}" destId="{FE2021B5-0688-49DA-9B70-B8C652592608}" srcOrd="5" destOrd="0" presId="urn:microsoft.com/office/officeart/2005/8/layout/orgChart1"/>
    <dgm:cxn modelId="{D03BA7D8-4FDF-485D-8B1E-3A415C10FF0E}" type="presParOf" srcId="{FE2021B5-0688-49DA-9B70-B8C652592608}" destId="{FFEB75B8-CB16-4E3D-913D-1AC878D65433}" srcOrd="0" destOrd="0" presId="urn:microsoft.com/office/officeart/2005/8/layout/orgChart1"/>
    <dgm:cxn modelId="{48ED6202-1372-4415-AD07-1CCA30DCFB9F}" type="presParOf" srcId="{FFEB75B8-CB16-4E3D-913D-1AC878D65433}" destId="{E871E350-0DD6-483E-A332-2B244ACD2C1A}" srcOrd="0" destOrd="0" presId="urn:microsoft.com/office/officeart/2005/8/layout/orgChart1"/>
    <dgm:cxn modelId="{619E385C-0472-455B-83E8-0DE333D25CAA}" type="presParOf" srcId="{FFEB75B8-CB16-4E3D-913D-1AC878D65433}" destId="{93AE59D5-1668-41B4-B303-C5EC45D358DA}" srcOrd="1" destOrd="0" presId="urn:microsoft.com/office/officeart/2005/8/layout/orgChart1"/>
    <dgm:cxn modelId="{A7523238-F56D-487E-A461-4B16023BDB83}" type="presParOf" srcId="{FE2021B5-0688-49DA-9B70-B8C652592608}" destId="{74CF2885-3D52-439E-8789-EDA36DF39810}" srcOrd="1" destOrd="0" presId="urn:microsoft.com/office/officeart/2005/8/layout/orgChart1"/>
    <dgm:cxn modelId="{6958943E-77AD-4383-AEE7-E33A29836C6C}" type="presParOf" srcId="{FE2021B5-0688-49DA-9B70-B8C652592608}" destId="{115AE8A8-2883-4A4C-A6B4-F0402C9AB4BB}" srcOrd="2" destOrd="0" presId="urn:microsoft.com/office/officeart/2005/8/layout/orgChart1"/>
    <dgm:cxn modelId="{12A2DE7A-286D-4CAE-94F3-E12D5C13E74E}" type="presParOf" srcId="{51ED6B23-EBD7-4AD3-BA2D-3A1614948527}" destId="{72114FDE-F98F-41A1-8CDB-418D205A640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3D52F56-834E-416C-8E5B-FD16B9C287D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AR"/>
        </a:p>
      </dgm:t>
    </dgm:pt>
    <dgm:pt modelId="{CB232378-7755-43A3-8307-F3E3D83EB0CA}">
      <dgm:prSet phldrT="[Texto]" custT="1"/>
      <dgm:spPr>
        <a:solidFill>
          <a:srgbClr val="FF0000"/>
        </a:solidFill>
      </dgm:spPr>
      <dgm:t>
        <a:bodyPr/>
        <a:lstStyle/>
        <a:p>
          <a:r>
            <a:rPr lang="es-AR" sz="1600" dirty="0" smtClean="0">
              <a:latin typeface="Comic Sans MS" panose="030F0702030302020204" pitchFamily="66" charset="0"/>
            </a:rPr>
            <a:t>Invalidez de la cláusula de dispensa…</a:t>
          </a:r>
          <a:endParaRPr lang="es-AR" sz="1600" dirty="0">
            <a:latin typeface="Comic Sans MS" panose="030F0702030302020204" pitchFamily="66" charset="0"/>
          </a:endParaRPr>
        </a:p>
      </dgm:t>
    </dgm:pt>
    <dgm:pt modelId="{D11569DF-391A-47DC-ACC2-BD0F6C3FEE67}" type="parTrans" cxnId="{3FE82B53-99CB-48B9-95B3-3266DB51CAE7}">
      <dgm:prSet/>
      <dgm:spPr/>
      <dgm:t>
        <a:bodyPr/>
        <a:lstStyle/>
        <a:p>
          <a:endParaRPr lang="es-AR"/>
        </a:p>
      </dgm:t>
    </dgm:pt>
    <dgm:pt modelId="{4837CAAB-B920-4FCA-B49F-09EC10637ADE}" type="sibTrans" cxnId="{3FE82B53-99CB-48B9-95B3-3266DB51CAE7}">
      <dgm:prSet/>
      <dgm:spPr/>
      <dgm:t>
        <a:bodyPr/>
        <a:lstStyle/>
        <a:p>
          <a:endParaRPr lang="es-AR"/>
        </a:p>
      </dgm:t>
    </dgm:pt>
    <dgm:pt modelId="{AC281456-BB82-4CB6-87EB-04A1DC153BC1}">
      <dgm:prSet phldrT="[Texto]" custT="1"/>
      <dgm:spPr>
        <a:solidFill>
          <a:schemeClr val="tx2"/>
        </a:solidFill>
      </dgm:spPr>
      <dgm:t>
        <a:bodyPr/>
        <a:lstStyle/>
        <a:p>
          <a:r>
            <a:rPr lang="es-AR" sz="1600" dirty="0" smtClean="0">
              <a:latin typeface="Comic Sans MS" panose="030F0702030302020204" pitchFamily="66" charset="0"/>
            </a:rPr>
            <a:t>Cuando recae sobre derechos indisponibles…</a:t>
          </a:r>
          <a:endParaRPr lang="es-AR" sz="1600" dirty="0">
            <a:latin typeface="Comic Sans MS" panose="030F0702030302020204" pitchFamily="66" charset="0"/>
          </a:endParaRPr>
        </a:p>
      </dgm:t>
    </dgm:pt>
    <dgm:pt modelId="{B0CD5C4E-F6DA-4D2B-B999-3936DD82FC6D}" type="parTrans" cxnId="{F895D495-FE06-4968-A860-80A9DA97E8F5}">
      <dgm:prSet/>
      <dgm:spPr/>
      <dgm:t>
        <a:bodyPr/>
        <a:lstStyle/>
        <a:p>
          <a:endParaRPr lang="es-AR"/>
        </a:p>
      </dgm:t>
    </dgm:pt>
    <dgm:pt modelId="{F0B23839-D9E1-4F88-AA5F-F231C7D2312E}" type="sibTrans" cxnId="{F895D495-FE06-4968-A860-80A9DA97E8F5}">
      <dgm:prSet/>
      <dgm:spPr/>
      <dgm:t>
        <a:bodyPr/>
        <a:lstStyle/>
        <a:p>
          <a:endParaRPr lang="es-AR"/>
        </a:p>
      </dgm:t>
    </dgm:pt>
    <dgm:pt modelId="{C0488538-0056-4B08-8E8F-196B57E1B593}">
      <dgm:prSet phldrT="[Texto]" custT="1"/>
      <dgm:spPr>
        <a:solidFill>
          <a:schemeClr val="tx2"/>
        </a:solidFill>
      </dgm:spPr>
      <dgm:t>
        <a:bodyPr/>
        <a:lstStyle/>
        <a:p>
          <a:r>
            <a:rPr lang="es-AR" sz="1600" dirty="0" smtClean="0">
              <a:latin typeface="Comic Sans MS" panose="030F0702030302020204" pitchFamily="66" charset="0"/>
            </a:rPr>
            <a:t>Cuando sea contraria a normas imperativas…</a:t>
          </a:r>
          <a:endParaRPr lang="es-AR" sz="1600" dirty="0">
            <a:latin typeface="Comic Sans MS" panose="030F0702030302020204" pitchFamily="66" charset="0"/>
          </a:endParaRPr>
        </a:p>
      </dgm:t>
    </dgm:pt>
    <dgm:pt modelId="{331B0F3E-9156-4828-A5CF-61D06A054821}" type="parTrans" cxnId="{AE8291C3-2429-48B6-9217-9D118CAE18E1}">
      <dgm:prSet/>
      <dgm:spPr/>
      <dgm:t>
        <a:bodyPr/>
        <a:lstStyle/>
        <a:p>
          <a:endParaRPr lang="es-AR"/>
        </a:p>
      </dgm:t>
    </dgm:pt>
    <dgm:pt modelId="{5D1460C6-87E9-4678-A5E0-34AA2421766F}" type="sibTrans" cxnId="{AE8291C3-2429-48B6-9217-9D118CAE18E1}">
      <dgm:prSet/>
      <dgm:spPr/>
      <dgm:t>
        <a:bodyPr/>
        <a:lstStyle/>
        <a:p>
          <a:endParaRPr lang="es-AR"/>
        </a:p>
      </dgm:t>
    </dgm:pt>
    <dgm:pt modelId="{7CB060B1-CC28-4C23-B609-D9E289585B2A}">
      <dgm:prSet phldrT="[Texto]" custT="1"/>
      <dgm:spPr>
        <a:solidFill>
          <a:schemeClr val="tx2"/>
        </a:solidFill>
      </dgm:spPr>
      <dgm:t>
        <a:bodyPr/>
        <a:lstStyle/>
        <a:p>
          <a:r>
            <a:rPr lang="es-AR" sz="1600" dirty="0" smtClean="0">
              <a:latin typeface="Comic Sans MS" panose="030F0702030302020204" pitchFamily="66" charset="0"/>
            </a:rPr>
            <a:t>Cuando se configure un supuesto de </a:t>
          </a:r>
          <a:r>
            <a:rPr lang="es-AR" sz="1600" dirty="0" err="1" smtClean="0">
              <a:latin typeface="Comic Sans MS" panose="030F0702030302020204" pitchFamily="66" charset="0"/>
            </a:rPr>
            <a:t>abusividad</a:t>
          </a:r>
          <a:r>
            <a:rPr lang="es-AR" sz="1600" dirty="0" smtClean="0">
              <a:latin typeface="Comic Sans MS" panose="030F0702030302020204" pitchFamily="66" charset="0"/>
            </a:rPr>
            <a:t> de la cláusula…</a:t>
          </a:r>
          <a:endParaRPr lang="es-AR" sz="1600" dirty="0">
            <a:latin typeface="Comic Sans MS" panose="030F0702030302020204" pitchFamily="66" charset="0"/>
          </a:endParaRPr>
        </a:p>
      </dgm:t>
    </dgm:pt>
    <dgm:pt modelId="{D61AAD9C-C8B3-4955-83A0-DCE247B4893B}" type="parTrans" cxnId="{C40D1672-B5F0-407C-B1FD-01DCDD5FBFC4}">
      <dgm:prSet/>
      <dgm:spPr/>
      <dgm:t>
        <a:bodyPr/>
        <a:lstStyle/>
        <a:p>
          <a:endParaRPr lang="es-AR"/>
        </a:p>
      </dgm:t>
    </dgm:pt>
    <dgm:pt modelId="{88DBD40C-392E-4AE5-BAFA-6363ACFE6E4F}" type="sibTrans" cxnId="{C40D1672-B5F0-407C-B1FD-01DCDD5FBFC4}">
      <dgm:prSet/>
      <dgm:spPr/>
      <dgm:t>
        <a:bodyPr/>
        <a:lstStyle/>
        <a:p>
          <a:endParaRPr lang="es-AR"/>
        </a:p>
      </dgm:t>
    </dgm:pt>
    <dgm:pt modelId="{0D254809-3E4D-4692-BA4C-0E8618FB8067}">
      <dgm:prSet phldrT="[Texto]" custT="1"/>
      <dgm:spPr>
        <a:solidFill>
          <a:schemeClr val="tx2"/>
        </a:solidFill>
      </dgm:spPr>
      <dgm:t>
        <a:bodyPr/>
        <a:lstStyle/>
        <a:p>
          <a:r>
            <a:rPr lang="es-AR" sz="1600" dirty="0" smtClean="0">
              <a:latin typeface="Comic Sans MS" panose="030F0702030302020204" pitchFamily="66" charset="0"/>
            </a:rPr>
            <a:t>Cuando es contraria a la buena fe y las buenas costumbres…</a:t>
          </a:r>
          <a:endParaRPr lang="es-AR" sz="1600" dirty="0">
            <a:latin typeface="Comic Sans MS" panose="030F0702030302020204" pitchFamily="66" charset="0"/>
          </a:endParaRPr>
        </a:p>
      </dgm:t>
    </dgm:pt>
    <dgm:pt modelId="{B31C8279-F1CA-4403-BE8B-5617E38BEE2A}" type="parTrans" cxnId="{6FD814ED-C5DE-4854-8EA4-C20368A65D9F}">
      <dgm:prSet/>
      <dgm:spPr/>
      <dgm:t>
        <a:bodyPr/>
        <a:lstStyle/>
        <a:p>
          <a:endParaRPr lang="es-AR"/>
        </a:p>
      </dgm:t>
    </dgm:pt>
    <dgm:pt modelId="{0725CB8C-205C-4C38-A440-807F1622C97A}" type="sibTrans" cxnId="{6FD814ED-C5DE-4854-8EA4-C20368A65D9F}">
      <dgm:prSet/>
      <dgm:spPr/>
      <dgm:t>
        <a:bodyPr/>
        <a:lstStyle/>
        <a:p>
          <a:endParaRPr lang="es-AR"/>
        </a:p>
      </dgm:t>
    </dgm:pt>
    <dgm:pt modelId="{90B5F45E-A402-4E52-BD5B-74ED36D909FB}" type="pres">
      <dgm:prSet presAssocID="{D3D52F56-834E-416C-8E5B-FD16B9C287D3}" presName="Name0" presStyleCnt="0">
        <dgm:presLayoutVars>
          <dgm:chMax val="1"/>
          <dgm:chPref val="1"/>
          <dgm:dir/>
          <dgm:animOne val="branch"/>
          <dgm:animLvl val="lvl"/>
        </dgm:presLayoutVars>
      </dgm:prSet>
      <dgm:spPr/>
      <dgm:t>
        <a:bodyPr/>
        <a:lstStyle/>
        <a:p>
          <a:endParaRPr lang="es-AR"/>
        </a:p>
      </dgm:t>
    </dgm:pt>
    <dgm:pt modelId="{406E9216-2ED6-4097-A00D-3CB1DB69DCD7}" type="pres">
      <dgm:prSet presAssocID="{CB232378-7755-43A3-8307-F3E3D83EB0CA}" presName="singleCycle" presStyleCnt="0"/>
      <dgm:spPr/>
    </dgm:pt>
    <dgm:pt modelId="{D4DCD0B5-A784-4FC3-A935-9514FAC2C00F}" type="pres">
      <dgm:prSet presAssocID="{CB232378-7755-43A3-8307-F3E3D83EB0CA}" presName="singleCenter" presStyleLbl="node1" presStyleIdx="0" presStyleCnt="5" custScaleX="124628">
        <dgm:presLayoutVars>
          <dgm:chMax val="7"/>
          <dgm:chPref val="7"/>
        </dgm:presLayoutVars>
      </dgm:prSet>
      <dgm:spPr/>
      <dgm:t>
        <a:bodyPr/>
        <a:lstStyle/>
        <a:p>
          <a:endParaRPr lang="es-AR"/>
        </a:p>
      </dgm:t>
    </dgm:pt>
    <dgm:pt modelId="{154C18FA-43C4-4A92-A776-480265F8D613}" type="pres">
      <dgm:prSet presAssocID="{B0CD5C4E-F6DA-4D2B-B999-3936DD82FC6D}" presName="Name56" presStyleLbl="parChTrans1D2" presStyleIdx="0" presStyleCnt="4"/>
      <dgm:spPr/>
      <dgm:t>
        <a:bodyPr/>
        <a:lstStyle/>
        <a:p>
          <a:endParaRPr lang="es-AR"/>
        </a:p>
      </dgm:t>
    </dgm:pt>
    <dgm:pt modelId="{174D480B-FEA9-43D1-90CD-DBBA9513ED2B}" type="pres">
      <dgm:prSet presAssocID="{AC281456-BB82-4CB6-87EB-04A1DC153BC1}" presName="text0" presStyleLbl="node1" presStyleIdx="1" presStyleCnt="5" custScaleX="217600" custScaleY="146159" custRadScaleRad="99219">
        <dgm:presLayoutVars>
          <dgm:bulletEnabled val="1"/>
        </dgm:presLayoutVars>
      </dgm:prSet>
      <dgm:spPr/>
      <dgm:t>
        <a:bodyPr/>
        <a:lstStyle/>
        <a:p>
          <a:endParaRPr lang="es-AR"/>
        </a:p>
      </dgm:t>
    </dgm:pt>
    <dgm:pt modelId="{1570C012-BE9E-49AE-983C-DE18D1B1B955}" type="pres">
      <dgm:prSet presAssocID="{B31C8279-F1CA-4403-BE8B-5617E38BEE2A}" presName="Name56" presStyleLbl="parChTrans1D2" presStyleIdx="1" presStyleCnt="4"/>
      <dgm:spPr/>
      <dgm:t>
        <a:bodyPr/>
        <a:lstStyle/>
        <a:p>
          <a:endParaRPr lang="es-AR"/>
        </a:p>
      </dgm:t>
    </dgm:pt>
    <dgm:pt modelId="{43BFADE1-0002-4440-84D9-77E74EBC4539}" type="pres">
      <dgm:prSet presAssocID="{0D254809-3E4D-4692-BA4C-0E8618FB8067}" presName="text0" presStyleLbl="node1" presStyleIdx="2" presStyleCnt="5" custScaleX="195079" custScaleY="176304" custRadScaleRad="116398">
        <dgm:presLayoutVars>
          <dgm:bulletEnabled val="1"/>
        </dgm:presLayoutVars>
      </dgm:prSet>
      <dgm:spPr/>
      <dgm:t>
        <a:bodyPr/>
        <a:lstStyle/>
        <a:p>
          <a:endParaRPr lang="es-AR"/>
        </a:p>
      </dgm:t>
    </dgm:pt>
    <dgm:pt modelId="{9DBE9FB6-28CB-4FD4-A123-17CA9B094AC9}" type="pres">
      <dgm:prSet presAssocID="{331B0F3E-9156-4828-A5CF-61D06A054821}" presName="Name56" presStyleLbl="parChTrans1D2" presStyleIdx="2" presStyleCnt="4"/>
      <dgm:spPr/>
      <dgm:t>
        <a:bodyPr/>
        <a:lstStyle/>
        <a:p>
          <a:endParaRPr lang="es-AR"/>
        </a:p>
      </dgm:t>
    </dgm:pt>
    <dgm:pt modelId="{A9F4F798-04E2-47F4-A355-2147F70C60B8}" type="pres">
      <dgm:prSet presAssocID="{C0488538-0056-4B08-8E8F-196B57E1B593}" presName="text0" presStyleLbl="node1" presStyleIdx="3" presStyleCnt="5" custScaleX="201806" custScaleY="139444">
        <dgm:presLayoutVars>
          <dgm:bulletEnabled val="1"/>
        </dgm:presLayoutVars>
      </dgm:prSet>
      <dgm:spPr/>
      <dgm:t>
        <a:bodyPr/>
        <a:lstStyle/>
        <a:p>
          <a:endParaRPr lang="es-AR"/>
        </a:p>
      </dgm:t>
    </dgm:pt>
    <dgm:pt modelId="{C51AB5DC-E60D-4F6C-B047-8275E912060D}" type="pres">
      <dgm:prSet presAssocID="{D61AAD9C-C8B3-4955-83A0-DCE247B4893B}" presName="Name56" presStyleLbl="parChTrans1D2" presStyleIdx="3" presStyleCnt="4"/>
      <dgm:spPr/>
      <dgm:t>
        <a:bodyPr/>
        <a:lstStyle/>
        <a:p>
          <a:endParaRPr lang="es-AR"/>
        </a:p>
      </dgm:t>
    </dgm:pt>
    <dgm:pt modelId="{3231EA7D-0272-4F41-89AF-F494A319C326}" type="pres">
      <dgm:prSet presAssocID="{7CB060B1-CC28-4C23-B609-D9E289585B2A}" presName="text0" presStyleLbl="node1" presStyleIdx="4" presStyleCnt="5" custScaleX="219635" custScaleY="176304" custRadScaleRad="123923">
        <dgm:presLayoutVars>
          <dgm:bulletEnabled val="1"/>
        </dgm:presLayoutVars>
      </dgm:prSet>
      <dgm:spPr/>
      <dgm:t>
        <a:bodyPr/>
        <a:lstStyle/>
        <a:p>
          <a:endParaRPr lang="es-AR"/>
        </a:p>
      </dgm:t>
    </dgm:pt>
  </dgm:ptLst>
  <dgm:cxnLst>
    <dgm:cxn modelId="{6FD814ED-C5DE-4854-8EA4-C20368A65D9F}" srcId="{CB232378-7755-43A3-8307-F3E3D83EB0CA}" destId="{0D254809-3E4D-4692-BA4C-0E8618FB8067}" srcOrd="1" destOrd="0" parTransId="{B31C8279-F1CA-4403-BE8B-5617E38BEE2A}" sibTransId="{0725CB8C-205C-4C38-A440-807F1622C97A}"/>
    <dgm:cxn modelId="{D699E899-3F6C-4947-92C6-3ABB5D4183DB}" type="presOf" srcId="{331B0F3E-9156-4828-A5CF-61D06A054821}" destId="{9DBE9FB6-28CB-4FD4-A123-17CA9B094AC9}" srcOrd="0" destOrd="0" presId="urn:microsoft.com/office/officeart/2008/layout/RadialCluster"/>
    <dgm:cxn modelId="{948A53CE-07BD-432D-A441-18134F854ACD}" type="presOf" srcId="{D3D52F56-834E-416C-8E5B-FD16B9C287D3}" destId="{90B5F45E-A402-4E52-BD5B-74ED36D909FB}" srcOrd="0" destOrd="0" presId="urn:microsoft.com/office/officeart/2008/layout/RadialCluster"/>
    <dgm:cxn modelId="{F895D495-FE06-4968-A860-80A9DA97E8F5}" srcId="{CB232378-7755-43A3-8307-F3E3D83EB0CA}" destId="{AC281456-BB82-4CB6-87EB-04A1DC153BC1}" srcOrd="0" destOrd="0" parTransId="{B0CD5C4E-F6DA-4D2B-B999-3936DD82FC6D}" sibTransId="{F0B23839-D9E1-4F88-AA5F-F231C7D2312E}"/>
    <dgm:cxn modelId="{CE523948-E2E5-4F03-888A-CB81FCB2E109}" type="presOf" srcId="{AC281456-BB82-4CB6-87EB-04A1DC153BC1}" destId="{174D480B-FEA9-43D1-90CD-DBBA9513ED2B}" srcOrd="0" destOrd="0" presId="urn:microsoft.com/office/officeart/2008/layout/RadialCluster"/>
    <dgm:cxn modelId="{6F506AED-336D-43D9-AB9C-3C4AD08A2278}" type="presOf" srcId="{D61AAD9C-C8B3-4955-83A0-DCE247B4893B}" destId="{C51AB5DC-E60D-4F6C-B047-8275E912060D}" srcOrd="0" destOrd="0" presId="urn:microsoft.com/office/officeart/2008/layout/RadialCluster"/>
    <dgm:cxn modelId="{C40D1672-B5F0-407C-B1FD-01DCDD5FBFC4}" srcId="{CB232378-7755-43A3-8307-F3E3D83EB0CA}" destId="{7CB060B1-CC28-4C23-B609-D9E289585B2A}" srcOrd="3" destOrd="0" parTransId="{D61AAD9C-C8B3-4955-83A0-DCE247B4893B}" sibTransId="{88DBD40C-392E-4AE5-BAFA-6363ACFE6E4F}"/>
    <dgm:cxn modelId="{75960B4D-8DFB-4769-837B-E71EE0649022}" type="presOf" srcId="{C0488538-0056-4B08-8E8F-196B57E1B593}" destId="{A9F4F798-04E2-47F4-A355-2147F70C60B8}" srcOrd="0" destOrd="0" presId="urn:microsoft.com/office/officeart/2008/layout/RadialCluster"/>
    <dgm:cxn modelId="{AE8291C3-2429-48B6-9217-9D118CAE18E1}" srcId="{CB232378-7755-43A3-8307-F3E3D83EB0CA}" destId="{C0488538-0056-4B08-8E8F-196B57E1B593}" srcOrd="2" destOrd="0" parTransId="{331B0F3E-9156-4828-A5CF-61D06A054821}" sibTransId="{5D1460C6-87E9-4678-A5E0-34AA2421766F}"/>
    <dgm:cxn modelId="{7761DEDD-5811-4B72-8B8E-7312C7B7BE2D}" type="presOf" srcId="{7CB060B1-CC28-4C23-B609-D9E289585B2A}" destId="{3231EA7D-0272-4F41-89AF-F494A319C326}" srcOrd="0" destOrd="0" presId="urn:microsoft.com/office/officeart/2008/layout/RadialCluster"/>
    <dgm:cxn modelId="{4396A0CB-33B3-43BD-9049-D8E9052CCA57}" type="presOf" srcId="{B31C8279-F1CA-4403-BE8B-5617E38BEE2A}" destId="{1570C012-BE9E-49AE-983C-DE18D1B1B955}" srcOrd="0" destOrd="0" presId="urn:microsoft.com/office/officeart/2008/layout/RadialCluster"/>
    <dgm:cxn modelId="{3FE82B53-99CB-48B9-95B3-3266DB51CAE7}" srcId="{D3D52F56-834E-416C-8E5B-FD16B9C287D3}" destId="{CB232378-7755-43A3-8307-F3E3D83EB0CA}" srcOrd="0" destOrd="0" parTransId="{D11569DF-391A-47DC-ACC2-BD0F6C3FEE67}" sibTransId="{4837CAAB-B920-4FCA-B49F-09EC10637ADE}"/>
    <dgm:cxn modelId="{F6C2933D-2FF6-4FCC-8105-9735FE6404E4}" type="presOf" srcId="{CB232378-7755-43A3-8307-F3E3D83EB0CA}" destId="{D4DCD0B5-A784-4FC3-A935-9514FAC2C00F}" srcOrd="0" destOrd="0" presId="urn:microsoft.com/office/officeart/2008/layout/RadialCluster"/>
    <dgm:cxn modelId="{3577F1D3-2864-4047-A39D-AE3E8E5CFD7E}" type="presOf" srcId="{0D254809-3E4D-4692-BA4C-0E8618FB8067}" destId="{43BFADE1-0002-4440-84D9-77E74EBC4539}" srcOrd="0" destOrd="0" presId="urn:microsoft.com/office/officeart/2008/layout/RadialCluster"/>
    <dgm:cxn modelId="{F08F433D-BA88-4D6F-9BA4-F3DA0D17E488}" type="presOf" srcId="{B0CD5C4E-F6DA-4D2B-B999-3936DD82FC6D}" destId="{154C18FA-43C4-4A92-A776-480265F8D613}" srcOrd="0" destOrd="0" presId="urn:microsoft.com/office/officeart/2008/layout/RadialCluster"/>
    <dgm:cxn modelId="{4BC32183-81CC-49A3-B52D-EF32037DBD45}" type="presParOf" srcId="{90B5F45E-A402-4E52-BD5B-74ED36D909FB}" destId="{406E9216-2ED6-4097-A00D-3CB1DB69DCD7}" srcOrd="0" destOrd="0" presId="urn:microsoft.com/office/officeart/2008/layout/RadialCluster"/>
    <dgm:cxn modelId="{C035517E-2DDA-4AC8-ACFC-2C7F97A4E151}" type="presParOf" srcId="{406E9216-2ED6-4097-A00D-3CB1DB69DCD7}" destId="{D4DCD0B5-A784-4FC3-A935-9514FAC2C00F}" srcOrd="0" destOrd="0" presId="urn:microsoft.com/office/officeart/2008/layout/RadialCluster"/>
    <dgm:cxn modelId="{88D0437D-276F-42DB-9246-E24C45DCD8CD}" type="presParOf" srcId="{406E9216-2ED6-4097-A00D-3CB1DB69DCD7}" destId="{154C18FA-43C4-4A92-A776-480265F8D613}" srcOrd="1" destOrd="0" presId="urn:microsoft.com/office/officeart/2008/layout/RadialCluster"/>
    <dgm:cxn modelId="{8E937E2B-274D-4BAD-82B7-FBBD3FFDB61C}" type="presParOf" srcId="{406E9216-2ED6-4097-A00D-3CB1DB69DCD7}" destId="{174D480B-FEA9-43D1-90CD-DBBA9513ED2B}" srcOrd="2" destOrd="0" presId="urn:microsoft.com/office/officeart/2008/layout/RadialCluster"/>
    <dgm:cxn modelId="{BE79B26A-C4F3-458C-BBE3-443520B8C8D1}" type="presParOf" srcId="{406E9216-2ED6-4097-A00D-3CB1DB69DCD7}" destId="{1570C012-BE9E-49AE-983C-DE18D1B1B955}" srcOrd="3" destOrd="0" presId="urn:microsoft.com/office/officeart/2008/layout/RadialCluster"/>
    <dgm:cxn modelId="{232C6CD3-F81F-4A66-8EAD-B27AC9AE17B4}" type="presParOf" srcId="{406E9216-2ED6-4097-A00D-3CB1DB69DCD7}" destId="{43BFADE1-0002-4440-84D9-77E74EBC4539}" srcOrd="4" destOrd="0" presId="urn:microsoft.com/office/officeart/2008/layout/RadialCluster"/>
    <dgm:cxn modelId="{E375830F-701A-4DF4-887D-1C0E4F14F832}" type="presParOf" srcId="{406E9216-2ED6-4097-A00D-3CB1DB69DCD7}" destId="{9DBE9FB6-28CB-4FD4-A123-17CA9B094AC9}" srcOrd="5" destOrd="0" presId="urn:microsoft.com/office/officeart/2008/layout/RadialCluster"/>
    <dgm:cxn modelId="{72112C08-B2A9-4E6C-8778-6C72976F3DBF}" type="presParOf" srcId="{406E9216-2ED6-4097-A00D-3CB1DB69DCD7}" destId="{A9F4F798-04E2-47F4-A355-2147F70C60B8}" srcOrd="6" destOrd="0" presId="urn:microsoft.com/office/officeart/2008/layout/RadialCluster"/>
    <dgm:cxn modelId="{BF06617F-5176-4A71-965D-A72C43009EA3}" type="presParOf" srcId="{406E9216-2ED6-4097-A00D-3CB1DB69DCD7}" destId="{C51AB5DC-E60D-4F6C-B047-8275E912060D}" srcOrd="7" destOrd="0" presId="urn:microsoft.com/office/officeart/2008/layout/RadialCluster"/>
    <dgm:cxn modelId="{C25E95D7-2319-4121-B232-CD9EEF9DB25A}" type="presParOf" srcId="{406E9216-2ED6-4097-A00D-3CB1DB69DCD7}" destId="{3231EA7D-0272-4F41-89AF-F494A319C326}"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4D530-6939-4BBB-B40A-213768D8488A}" type="doc">
      <dgm:prSet loTypeId="urn:microsoft.com/office/officeart/2005/8/layout/radial2" loCatId="relationship" qsTypeId="urn:microsoft.com/office/officeart/2005/8/quickstyle/simple1" qsCatId="simple" csTypeId="urn:microsoft.com/office/officeart/2005/8/colors/accent0_3" csCatId="mainScheme" phldr="1"/>
      <dgm:spPr/>
      <dgm:t>
        <a:bodyPr/>
        <a:lstStyle/>
        <a:p>
          <a:endParaRPr lang="es-ES"/>
        </a:p>
      </dgm:t>
    </dgm:pt>
    <dgm:pt modelId="{09C62BB6-16E7-4B5A-B6B3-AEC3D63FC6A8}">
      <dgm:prSet phldrT="[Texto]"/>
      <dgm:spPr/>
      <dgm:t>
        <a:bodyPr/>
        <a:lstStyle/>
        <a:p>
          <a:r>
            <a:rPr lang="es-ES" dirty="0" smtClean="0"/>
            <a:t>patrimonio</a:t>
          </a:r>
          <a:endParaRPr lang="es-ES" dirty="0"/>
        </a:p>
      </dgm:t>
    </dgm:pt>
    <dgm:pt modelId="{22B16224-F3CD-4A51-9E7A-0CDE4DA8B5BE}" type="parTrans" cxnId="{5DE29E94-C311-4DC9-A8E1-7E5F517ACC24}">
      <dgm:prSet/>
      <dgm:spPr/>
      <dgm:t>
        <a:bodyPr/>
        <a:lstStyle/>
        <a:p>
          <a:endParaRPr lang="es-ES"/>
        </a:p>
      </dgm:t>
    </dgm:pt>
    <dgm:pt modelId="{9D5C3F8C-CCE9-470B-90BF-224F05723D0E}" type="sibTrans" cxnId="{5DE29E94-C311-4DC9-A8E1-7E5F517ACC24}">
      <dgm:prSet/>
      <dgm:spPr/>
      <dgm:t>
        <a:bodyPr/>
        <a:lstStyle/>
        <a:p>
          <a:endParaRPr lang="es-ES"/>
        </a:p>
      </dgm:t>
    </dgm:pt>
    <dgm:pt modelId="{EF8EF518-F373-4E04-8E91-56E69B43215A}">
      <dgm:prSet phldrT="[Texto]"/>
      <dgm:spPr/>
      <dgm:t>
        <a:bodyPr/>
        <a:lstStyle/>
        <a:p>
          <a:r>
            <a:rPr lang="es-ES" dirty="0" smtClean="0"/>
            <a:t>Persona</a:t>
          </a:r>
          <a:endParaRPr lang="es-ES" dirty="0"/>
        </a:p>
      </dgm:t>
    </dgm:pt>
    <dgm:pt modelId="{F40178F7-298C-434B-AA4C-CD0492AF16E0}" type="parTrans" cxnId="{5F1EB5F5-9EDE-4020-901F-7BF1204BA189}">
      <dgm:prSet/>
      <dgm:spPr/>
      <dgm:t>
        <a:bodyPr/>
        <a:lstStyle/>
        <a:p>
          <a:endParaRPr lang="es-ES"/>
        </a:p>
      </dgm:t>
    </dgm:pt>
    <dgm:pt modelId="{9CB67416-C711-4DA6-9B0E-C5AB8C9F25DE}" type="sibTrans" cxnId="{5F1EB5F5-9EDE-4020-901F-7BF1204BA189}">
      <dgm:prSet/>
      <dgm:spPr/>
      <dgm:t>
        <a:bodyPr/>
        <a:lstStyle/>
        <a:p>
          <a:endParaRPr lang="es-ES"/>
        </a:p>
      </dgm:t>
    </dgm:pt>
    <dgm:pt modelId="{3D128F61-A645-48C9-B027-6ACAD9BBA9A9}">
      <dgm:prSet phldrT="[Texto]"/>
      <dgm:spPr/>
      <dgm:t>
        <a:bodyPr/>
        <a:lstStyle/>
        <a:p>
          <a:r>
            <a:rPr lang="es-ES" dirty="0" smtClean="0"/>
            <a:t>Bs incidencia colectiva</a:t>
          </a:r>
          <a:endParaRPr lang="es-ES" dirty="0"/>
        </a:p>
      </dgm:t>
    </dgm:pt>
    <dgm:pt modelId="{B5F1F329-4DFA-4C44-9639-79F6919A6C1B}" type="parTrans" cxnId="{EE1628EF-5B0F-42BD-B23B-43BE61F16538}">
      <dgm:prSet/>
      <dgm:spPr/>
      <dgm:t>
        <a:bodyPr/>
        <a:lstStyle/>
        <a:p>
          <a:endParaRPr lang="es-ES"/>
        </a:p>
      </dgm:t>
    </dgm:pt>
    <dgm:pt modelId="{EB386DA9-F2EB-4CB6-920D-6145B3421264}" type="sibTrans" cxnId="{EE1628EF-5B0F-42BD-B23B-43BE61F16538}">
      <dgm:prSet/>
      <dgm:spPr/>
      <dgm:t>
        <a:bodyPr/>
        <a:lstStyle/>
        <a:p>
          <a:endParaRPr lang="es-ES"/>
        </a:p>
      </dgm:t>
    </dgm:pt>
    <dgm:pt modelId="{B5A5EA4E-2913-4337-8E21-D8FBDD79DD74}" type="pres">
      <dgm:prSet presAssocID="{4E64D530-6939-4BBB-B40A-213768D8488A}" presName="composite" presStyleCnt="0">
        <dgm:presLayoutVars>
          <dgm:chMax val="5"/>
          <dgm:dir/>
          <dgm:animLvl val="ctr"/>
          <dgm:resizeHandles val="exact"/>
        </dgm:presLayoutVars>
      </dgm:prSet>
      <dgm:spPr/>
      <dgm:t>
        <a:bodyPr/>
        <a:lstStyle/>
        <a:p>
          <a:endParaRPr lang="es-ES"/>
        </a:p>
      </dgm:t>
    </dgm:pt>
    <dgm:pt modelId="{776D232E-A1A5-4D9B-A273-84A736CA1F8F}" type="pres">
      <dgm:prSet presAssocID="{4E64D530-6939-4BBB-B40A-213768D8488A}" presName="cycle" presStyleCnt="0"/>
      <dgm:spPr/>
      <dgm:t>
        <a:bodyPr/>
        <a:lstStyle/>
        <a:p>
          <a:endParaRPr lang="es-ES"/>
        </a:p>
      </dgm:t>
    </dgm:pt>
    <dgm:pt modelId="{49D0057E-DE44-4AF1-B6D9-B6FA23C9F6BC}" type="pres">
      <dgm:prSet presAssocID="{4E64D530-6939-4BBB-B40A-213768D8488A}" presName="centerShape" presStyleCnt="0"/>
      <dgm:spPr/>
      <dgm:t>
        <a:bodyPr/>
        <a:lstStyle/>
        <a:p>
          <a:endParaRPr lang="es-ES"/>
        </a:p>
      </dgm:t>
    </dgm:pt>
    <dgm:pt modelId="{03C742A2-B130-458B-980D-AD3ED0D800BB}" type="pres">
      <dgm:prSet presAssocID="{4E64D530-6939-4BBB-B40A-213768D8488A}" presName="connSite" presStyleLbl="node1" presStyleIdx="0" presStyleCnt="4"/>
      <dgm:spPr/>
      <dgm:t>
        <a:bodyPr/>
        <a:lstStyle/>
        <a:p>
          <a:endParaRPr lang="es-ES"/>
        </a:p>
      </dgm:t>
    </dgm:pt>
    <dgm:pt modelId="{290AEDC1-A657-4B22-8607-61AD20507BB4}" type="pres">
      <dgm:prSet presAssocID="{4E64D530-6939-4BBB-B40A-213768D8488A}"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dgm:spPr>
      <dgm:t>
        <a:bodyPr/>
        <a:lstStyle/>
        <a:p>
          <a:endParaRPr lang="es-ES"/>
        </a:p>
      </dgm:t>
    </dgm:pt>
    <dgm:pt modelId="{A97FD1D3-CCA5-4293-A104-20DCA1C2B2D2}" type="pres">
      <dgm:prSet presAssocID="{22B16224-F3CD-4A51-9E7A-0CDE4DA8B5BE}" presName="Name25" presStyleLbl="parChTrans1D1" presStyleIdx="0" presStyleCnt="3"/>
      <dgm:spPr/>
      <dgm:t>
        <a:bodyPr/>
        <a:lstStyle/>
        <a:p>
          <a:endParaRPr lang="es-ES"/>
        </a:p>
      </dgm:t>
    </dgm:pt>
    <dgm:pt modelId="{4E864B93-5CFC-445C-A821-A94F25B3052D}" type="pres">
      <dgm:prSet presAssocID="{09C62BB6-16E7-4B5A-B6B3-AEC3D63FC6A8}" presName="node" presStyleCnt="0"/>
      <dgm:spPr/>
      <dgm:t>
        <a:bodyPr/>
        <a:lstStyle/>
        <a:p>
          <a:endParaRPr lang="es-ES"/>
        </a:p>
      </dgm:t>
    </dgm:pt>
    <dgm:pt modelId="{6430CEA8-2B46-42A4-B34C-F853A24AF7F0}" type="pres">
      <dgm:prSet presAssocID="{09C62BB6-16E7-4B5A-B6B3-AEC3D63FC6A8}" presName="parentNode" presStyleLbl="node1" presStyleIdx="1" presStyleCnt="4">
        <dgm:presLayoutVars>
          <dgm:chMax val="1"/>
          <dgm:bulletEnabled val="1"/>
        </dgm:presLayoutVars>
      </dgm:prSet>
      <dgm:spPr/>
      <dgm:t>
        <a:bodyPr/>
        <a:lstStyle/>
        <a:p>
          <a:endParaRPr lang="es-ES"/>
        </a:p>
      </dgm:t>
    </dgm:pt>
    <dgm:pt modelId="{C0873681-FD0B-45B1-A1AE-E4930AF09CB3}" type="pres">
      <dgm:prSet presAssocID="{09C62BB6-16E7-4B5A-B6B3-AEC3D63FC6A8}" presName="childNode" presStyleLbl="revTx" presStyleIdx="0" presStyleCnt="0">
        <dgm:presLayoutVars>
          <dgm:bulletEnabled val="1"/>
        </dgm:presLayoutVars>
      </dgm:prSet>
      <dgm:spPr/>
      <dgm:t>
        <a:bodyPr/>
        <a:lstStyle/>
        <a:p>
          <a:endParaRPr lang="es-ES"/>
        </a:p>
      </dgm:t>
    </dgm:pt>
    <dgm:pt modelId="{FC1E0C7C-7D9B-4A5E-8F84-1A91A7231023}" type="pres">
      <dgm:prSet presAssocID="{F40178F7-298C-434B-AA4C-CD0492AF16E0}" presName="Name25" presStyleLbl="parChTrans1D1" presStyleIdx="1" presStyleCnt="3"/>
      <dgm:spPr/>
      <dgm:t>
        <a:bodyPr/>
        <a:lstStyle/>
        <a:p>
          <a:endParaRPr lang="es-ES"/>
        </a:p>
      </dgm:t>
    </dgm:pt>
    <dgm:pt modelId="{DD3F3D3D-3ADA-4BC2-8949-547792E9BBEE}" type="pres">
      <dgm:prSet presAssocID="{EF8EF518-F373-4E04-8E91-56E69B43215A}" presName="node" presStyleCnt="0"/>
      <dgm:spPr/>
      <dgm:t>
        <a:bodyPr/>
        <a:lstStyle/>
        <a:p>
          <a:endParaRPr lang="es-ES"/>
        </a:p>
      </dgm:t>
    </dgm:pt>
    <dgm:pt modelId="{7C802E3A-2DC6-4605-B89A-2FCAD5F59DAC}" type="pres">
      <dgm:prSet presAssocID="{EF8EF518-F373-4E04-8E91-56E69B43215A}" presName="parentNode" presStyleLbl="node1" presStyleIdx="2" presStyleCnt="4">
        <dgm:presLayoutVars>
          <dgm:chMax val="1"/>
          <dgm:bulletEnabled val="1"/>
        </dgm:presLayoutVars>
      </dgm:prSet>
      <dgm:spPr/>
      <dgm:t>
        <a:bodyPr/>
        <a:lstStyle/>
        <a:p>
          <a:endParaRPr lang="es-ES"/>
        </a:p>
      </dgm:t>
    </dgm:pt>
    <dgm:pt modelId="{EE5DFB86-0C29-44A3-BD1C-B30F606C36E5}" type="pres">
      <dgm:prSet presAssocID="{EF8EF518-F373-4E04-8E91-56E69B43215A}" presName="childNode" presStyleLbl="revTx" presStyleIdx="0" presStyleCnt="0">
        <dgm:presLayoutVars>
          <dgm:bulletEnabled val="1"/>
        </dgm:presLayoutVars>
      </dgm:prSet>
      <dgm:spPr/>
      <dgm:t>
        <a:bodyPr/>
        <a:lstStyle/>
        <a:p>
          <a:endParaRPr lang="es-ES"/>
        </a:p>
      </dgm:t>
    </dgm:pt>
    <dgm:pt modelId="{1500C33F-05A8-4EF0-BA63-3374719A9D84}" type="pres">
      <dgm:prSet presAssocID="{B5F1F329-4DFA-4C44-9639-79F6919A6C1B}" presName="Name25" presStyleLbl="parChTrans1D1" presStyleIdx="2" presStyleCnt="3"/>
      <dgm:spPr/>
      <dgm:t>
        <a:bodyPr/>
        <a:lstStyle/>
        <a:p>
          <a:endParaRPr lang="es-ES"/>
        </a:p>
      </dgm:t>
    </dgm:pt>
    <dgm:pt modelId="{F0C27C63-D6DD-40C4-BBAB-DE51B7999623}" type="pres">
      <dgm:prSet presAssocID="{3D128F61-A645-48C9-B027-6ACAD9BBA9A9}" presName="node" presStyleCnt="0"/>
      <dgm:spPr/>
      <dgm:t>
        <a:bodyPr/>
        <a:lstStyle/>
        <a:p>
          <a:endParaRPr lang="es-ES"/>
        </a:p>
      </dgm:t>
    </dgm:pt>
    <dgm:pt modelId="{B1A0A43A-86F3-48C3-9A9D-836CC228276D}" type="pres">
      <dgm:prSet presAssocID="{3D128F61-A645-48C9-B027-6ACAD9BBA9A9}" presName="parentNode" presStyleLbl="node1" presStyleIdx="3" presStyleCnt="4">
        <dgm:presLayoutVars>
          <dgm:chMax val="1"/>
          <dgm:bulletEnabled val="1"/>
        </dgm:presLayoutVars>
      </dgm:prSet>
      <dgm:spPr/>
      <dgm:t>
        <a:bodyPr/>
        <a:lstStyle/>
        <a:p>
          <a:endParaRPr lang="es-ES"/>
        </a:p>
      </dgm:t>
    </dgm:pt>
    <dgm:pt modelId="{6B93EA7D-1D06-4C4C-8A44-856A8090FE88}" type="pres">
      <dgm:prSet presAssocID="{3D128F61-A645-48C9-B027-6ACAD9BBA9A9}" presName="childNode" presStyleLbl="revTx" presStyleIdx="0" presStyleCnt="0">
        <dgm:presLayoutVars>
          <dgm:bulletEnabled val="1"/>
        </dgm:presLayoutVars>
      </dgm:prSet>
      <dgm:spPr/>
      <dgm:t>
        <a:bodyPr/>
        <a:lstStyle/>
        <a:p>
          <a:endParaRPr lang="es-ES"/>
        </a:p>
      </dgm:t>
    </dgm:pt>
  </dgm:ptLst>
  <dgm:cxnLst>
    <dgm:cxn modelId="{D83B64EF-DCA4-43C3-A3E1-B9F99D269553}" type="presOf" srcId="{3D128F61-A645-48C9-B027-6ACAD9BBA9A9}" destId="{B1A0A43A-86F3-48C3-9A9D-836CC228276D}" srcOrd="0" destOrd="0" presId="urn:microsoft.com/office/officeart/2005/8/layout/radial2"/>
    <dgm:cxn modelId="{5F1EB5F5-9EDE-4020-901F-7BF1204BA189}" srcId="{4E64D530-6939-4BBB-B40A-213768D8488A}" destId="{EF8EF518-F373-4E04-8E91-56E69B43215A}" srcOrd="1" destOrd="0" parTransId="{F40178F7-298C-434B-AA4C-CD0492AF16E0}" sibTransId="{9CB67416-C711-4DA6-9B0E-C5AB8C9F25DE}"/>
    <dgm:cxn modelId="{09333BDB-DA4C-48A7-9C93-DCEB1D9159FF}" type="presOf" srcId="{09C62BB6-16E7-4B5A-B6B3-AEC3D63FC6A8}" destId="{6430CEA8-2B46-42A4-B34C-F853A24AF7F0}" srcOrd="0" destOrd="0" presId="urn:microsoft.com/office/officeart/2005/8/layout/radial2"/>
    <dgm:cxn modelId="{EE1628EF-5B0F-42BD-B23B-43BE61F16538}" srcId="{4E64D530-6939-4BBB-B40A-213768D8488A}" destId="{3D128F61-A645-48C9-B027-6ACAD9BBA9A9}" srcOrd="2" destOrd="0" parTransId="{B5F1F329-4DFA-4C44-9639-79F6919A6C1B}" sibTransId="{EB386DA9-F2EB-4CB6-920D-6145B3421264}"/>
    <dgm:cxn modelId="{A51965C4-6537-4FE3-8534-8E9B66AA5966}" type="presOf" srcId="{22B16224-F3CD-4A51-9E7A-0CDE4DA8B5BE}" destId="{A97FD1D3-CCA5-4293-A104-20DCA1C2B2D2}" srcOrd="0" destOrd="0" presId="urn:microsoft.com/office/officeart/2005/8/layout/radial2"/>
    <dgm:cxn modelId="{631A3961-9C06-452B-B2AC-BC2E4CB17616}" type="presOf" srcId="{B5F1F329-4DFA-4C44-9639-79F6919A6C1B}" destId="{1500C33F-05A8-4EF0-BA63-3374719A9D84}" srcOrd="0" destOrd="0" presId="urn:microsoft.com/office/officeart/2005/8/layout/radial2"/>
    <dgm:cxn modelId="{2CAAEEDD-CACA-4F7B-BDF0-8AEC68BF9EDA}" type="presOf" srcId="{EF8EF518-F373-4E04-8E91-56E69B43215A}" destId="{7C802E3A-2DC6-4605-B89A-2FCAD5F59DAC}" srcOrd="0" destOrd="0" presId="urn:microsoft.com/office/officeart/2005/8/layout/radial2"/>
    <dgm:cxn modelId="{C1A79D93-0C98-473D-87B3-23C8841B8062}" type="presOf" srcId="{F40178F7-298C-434B-AA4C-CD0492AF16E0}" destId="{FC1E0C7C-7D9B-4A5E-8F84-1A91A7231023}" srcOrd="0" destOrd="0" presId="urn:microsoft.com/office/officeart/2005/8/layout/radial2"/>
    <dgm:cxn modelId="{5DE29E94-C311-4DC9-A8E1-7E5F517ACC24}" srcId="{4E64D530-6939-4BBB-B40A-213768D8488A}" destId="{09C62BB6-16E7-4B5A-B6B3-AEC3D63FC6A8}" srcOrd="0" destOrd="0" parTransId="{22B16224-F3CD-4A51-9E7A-0CDE4DA8B5BE}" sibTransId="{9D5C3F8C-CCE9-470B-90BF-224F05723D0E}"/>
    <dgm:cxn modelId="{B6DF0436-44E6-4EC1-B1DC-7E54F5DD2218}" type="presOf" srcId="{4E64D530-6939-4BBB-B40A-213768D8488A}" destId="{B5A5EA4E-2913-4337-8E21-D8FBDD79DD74}" srcOrd="0" destOrd="0" presId="urn:microsoft.com/office/officeart/2005/8/layout/radial2"/>
    <dgm:cxn modelId="{24EE25CF-9A10-4694-9CDB-1C580AF700A7}" type="presParOf" srcId="{B5A5EA4E-2913-4337-8E21-D8FBDD79DD74}" destId="{776D232E-A1A5-4D9B-A273-84A736CA1F8F}" srcOrd="0" destOrd="0" presId="urn:microsoft.com/office/officeart/2005/8/layout/radial2"/>
    <dgm:cxn modelId="{46DE6838-4552-4618-85E4-88FE0C61E36E}" type="presParOf" srcId="{776D232E-A1A5-4D9B-A273-84A736CA1F8F}" destId="{49D0057E-DE44-4AF1-B6D9-B6FA23C9F6BC}" srcOrd="0" destOrd="0" presId="urn:microsoft.com/office/officeart/2005/8/layout/radial2"/>
    <dgm:cxn modelId="{E4494AB5-CA14-4972-9604-3461CD17DDC3}" type="presParOf" srcId="{49D0057E-DE44-4AF1-B6D9-B6FA23C9F6BC}" destId="{03C742A2-B130-458B-980D-AD3ED0D800BB}" srcOrd="0" destOrd="0" presId="urn:microsoft.com/office/officeart/2005/8/layout/radial2"/>
    <dgm:cxn modelId="{3ADFA1EA-9C34-4622-8C73-42157F265190}" type="presParOf" srcId="{49D0057E-DE44-4AF1-B6D9-B6FA23C9F6BC}" destId="{290AEDC1-A657-4B22-8607-61AD20507BB4}" srcOrd="1" destOrd="0" presId="urn:microsoft.com/office/officeart/2005/8/layout/radial2"/>
    <dgm:cxn modelId="{8C901076-DAB8-49D6-BFAD-FC0FA445AF35}" type="presParOf" srcId="{776D232E-A1A5-4D9B-A273-84A736CA1F8F}" destId="{A97FD1D3-CCA5-4293-A104-20DCA1C2B2D2}" srcOrd="1" destOrd="0" presId="urn:microsoft.com/office/officeart/2005/8/layout/radial2"/>
    <dgm:cxn modelId="{395A6AAE-1C9D-423B-9A81-589BE31EB3F4}" type="presParOf" srcId="{776D232E-A1A5-4D9B-A273-84A736CA1F8F}" destId="{4E864B93-5CFC-445C-A821-A94F25B3052D}" srcOrd="2" destOrd="0" presId="urn:microsoft.com/office/officeart/2005/8/layout/radial2"/>
    <dgm:cxn modelId="{7046506A-9952-45D3-B0AC-7A55166779A0}" type="presParOf" srcId="{4E864B93-5CFC-445C-A821-A94F25B3052D}" destId="{6430CEA8-2B46-42A4-B34C-F853A24AF7F0}" srcOrd="0" destOrd="0" presId="urn:microsoft.com/office/officeart/2005/8/layout/radial2"/>
    <dgm:cxn modelId="{9DABED3A-BE30-4784-B411-B72118C5FC56}" type="presParOf" srcId="{4E864B93-5CFC-445C-A821-A94F25B3052D}" destId="{C0873681-FD0B-45B1-A1AE-E4930AF09CB3}" srcOrd="1" destOrd="0" presId="urn:microsoft.com/office/officeart/2005/8/layout/radial2"/>
    <dgm:cxn modelId="{3AE124D4-264D-46C7-A77E-9DE4A169A07F}" type="presParOf" srcId="{776D232E-A1A5-4D9B-A273-84A736CA1F8F}" destId="{FC1E0C7C-7D9B-4A5E-8F84-1A91A7231023}" srcOrd="3" destOrd="0" presId="urn:microsoft.com/office/officeart/2005/8/layout/radial2"/>
    <dgm:cxn modelId="{2E05FC5D-255A-4850-95EB-DCDD9A84146A}" type="presParOf" srcId="{776D232E-A1A5-4D9B-A273-84A736CA1F8F}" destId="{DD3F3D3D-3ADA-4BC2-8949-547792E9BBEE}" srcOrd="4" destOrd="0" presId="urn:microsoft.com/office/officeart/2005/8/layout/radial2"/>
    <dgm:cxn modelId="{C13FABB1-B2B8-4172-B851-4ED81F56F9E0}" type="presParOf" srcId="{DD3F3D3D-3ADA-4BC2-8949-547792E9BBEE}" destId="{7C802E3A-2DC6-4605-B89A-2FCAD5F59DAC}" srcOrd="0" destOrd="0" presId="urn:microsoft.com/office/officeart/2005/8/layout/radial2"/>
    <dgm:cxn modelId="{AD502959-535A-4B94-B54D-EE2A5378F77E}" type="presParOf" srcId="{DD3F3D3D-3ADA-4BC2-8949-547792E9BBEE}" destId="{EE5DFB86-0C29-44A3-BD1C-B30F606C36E5}" srcOrd="1" destOrd="0" presId="urn:microsoft.com/office/officeart/2005/8/layout/radial2"/>
    <dgm:cxn modelId="{9107845C-19CF-49BB-88D2-F87AE2CA34E7}" type="presParOf" srcId="{776D232E-A1A5-4D9B-A273-84A736CA1F8F}" destId="{1500C33F-05A8-4EF0-BA63-3374719A9D84}" srcOrd="5" destOrd="0" presId="urn:microsoft.com/office/officeart/2005/8/layout/radial2"/>
    <dgm:cxn modelId="{6A663827-0CFC-419F-ACA9-BF3351601BD8}" type="presParOf" srcId="{776D232E-A1A5-4D9B-A273-84A736CA1F8F}" destId="{F0C27C63-D6DD-40C4-BBAB-DE51B7999623}" srcOrd="6" destOrd="0" presId="urn:microsoft.com/office/officeart/2005/8/layout/radial2"/>
    <dgm:cxn modelId="{BA1FA11C-C221-4CAF-8E2C-96703839863F}" type="presParOf" srcId="{F0C27C63-D6DD-40C4-BBAB-DE51B7999623}" destId="{B1A0A43A-86F3-48C3-9A9D-836CC228276D}" srcOrd="0" destOrd="0" presId="urn:microsoft.com/office/officeart/2005/8/layout/radial2"/>
    <dgm:cxn modelId="{35638F8A-952B-4E77-8C00-BC59B316C8BE}" type="presParOf" srcId="{F0C27C63-D6DD-40C4-BBAB-DE51B7999623}" destId="{6B93EA7D-1D06-4C4C-8A44-856A8090FE8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3B0846-4B1B-4615-8AD0-41E0A78D204D}" type="doc">
      <dgm:prSet loTypeId="urn:microsoft.com/office/officeart/2005/8/layout/equation1" loCatId="process" qsTypeId="urn:microsoft.com/office/officeart/2005/8/quickstyle/simple1" qsCatId="simple" csTypeId="urn:microsoft.com/office/officeart/2005/8/colors/colorful5" csCatId="colorful" phldr="1"/>
      <dgm:spPr/>
    </dgm:pt>
    <dgm:pt modelId="{E2913FAC-9D70-461D-BC29-0C78940DCA4A}">
      <dgm:prSet phldrT="[Texto]"/>
      <dgm:spPr/>
      <dgm:t>
        <a:bodyPr/>
        <a:lstStyle/>
        <a:p>
          <a:r>
            <a:rPr lang="es-ES" dirty="0" smtClean="0"/>
            <a:t>Lesión de un bien</a:t>
          </a:r>
        </a:p>
        <a:p>
          <a:r>
            <a:rPr lang="es-ES" dirty="0" smtClean="0"/>
            <a:t>Art. 1737</a:t>
          </a:r>
          <a:endParaRPr lang="es-ES" dirty="0"/>
        </a:p>
      </dgm:t>
    </dgm:pt>
    <dgm:pt modelId="{C1C15B2E-446E-4AF8-8155-486E4D8A5890}" type="parTrans" cxnId="{AEF6353F-89EE-4190-A5E2-8BCB1A1093DF}">
      <dgm:prSet/>
      <dgm:spPr/>
      <dgm:t>
        <a:bodyPr/>
        <a:lstStyle/>
        <a:p>
          <a:endParaRPr lang="es-ES"/>
        </a:p>
      </dgm:t>
    </dgm:pt>
    <dgm:pt modelId="{A4E31275-B208-491E-B0ED-873C3A1C858D}" type="sibTrans" cxnId="{AEF6353F-89EE-4190-A5E2-8BCB1A1093DF}">
      <dgm:prSet/>
      <dgm:spPr/>
      <dgm:t>
        <a:bodyPr/>
        <a:lstStyle/>
        <a:p>
          <a:endParaRPr lang="es-ES"/>
        </a:p>
      </dgm:t>
    </dgm:pt>
    <dgm:pt modelId="{3EC8CDC3-D686-4435-8071-CD887935115C}">
      <dgm:prSet phldrT="[Texto]"/>
      <dgm:spPr/>
      <dgm:t>
        <a:bodyPr/>
        <a:lstStyle/>
        <a:p>
          <a:r>
            <a:rPr lang="es-ES" dirty="0" smtClean="0"/>
            <a:t>Consecuencia</a:t>
          </a:r>
        </a:p>
        <a:p>
          <a:r>
            <a:rPr lang="es-ES" dirty="0" smtClean="0"/>
            <a:t>Indemnizables</a:t>
          </a:r>
        </a:p>
        <a:p>
          <a:r>
            <a:rPr lang="es-ES" dirty="0" smtClean="0"/>
            <a:t>Art. 1738</a:t>
          </a:r>
          <a:endParaRPr lang="es-ES" dirty="0"/>
        </a:p>
      </dgm:t>
    </dgm:pt>
    <dgm:pt modelId="{D603CE93-6E94-42A2-AC3A-C64BB8D9E5F9}" type="parTrans" cxnId="{21FC338D-E973-4935-A96C-EEED70941DAE}">
      <dgm:prSet/>
      <dgm:spPr/>
      <dgm:t>
        <a:bodyPr/>
        <a:lstStyle/>
        <a:p>
          <a:endParaRPr lang="es-ES"/>
        </a:p>
      </dgm:t>
    </dgm:pt>
    <dgm:pt modelId="{2ED85FCE-995D-4550-95E1-8D643E0357D9}" type="sibTrans" cxnId="{21FC338D-E973-4935-A96C-EEED70941DAE}">
      <dgm:prSet/>
      <dgm:spPr/>
      <dgm:t>
        <a:bodyPr/>
        <a:lstStyle/>
        <a:p>
          <a:endParaRPr lang="es-ES"/>
        </a:p>
      </dgm:t>
    </dgm:pt>
    <dgm:pt modelId="{B1A15028-26D2-47A2-8D5E-6EEDD62EB502}">
      <dgm:prSet phldrT="[Texto]"/>
      <dgm:spPr/>
      <dgm:t>
        <a:bodyPr/>
        <a:lstStyle/>
        <a:p>
          <a:r>
            <a:rPr lang="es-ES" dirty="0" smtClean="0"/>
            <a:t>Daño jurídico</a:t>
          </a:r>
          <a:endParaRPr lang="es-ES" dirty="0"/>
        </a:p>
      </dgm:t>
    </dgm:pt>
    <dgm:pt modelId="{1AF55463-A582-485C-9D45-A7B4E692690A}" type="parTrans" cxnId="{C65A7EC2-6389-4E55-A2F9-C9B80EAB2348}">
      <dgm:prSet/>
      <dgm:spPr/>
      <dgm:t>
        <a:bodyPr/>
        <a:lstStyle/>
        <a:p>
          <a:endParaRPr lang="es-ES"/>
        </a:p>
      </dgm:t>
    </dgm:pt>
    <dgm:pt modelId="{A912ECFE-E156-4790-8CB6-A809824F60C8}" type="sibTrans" cxnId="{C65A7EC2-6389-4E55-A2F9-C9B80EAB2348}">
      <dgm:prSet/>
      <dgm:spPr/>
      <dgm:t>
        <a:bodyPr/>
        <a:lstStyle/>
        <a:p>
          <a:endParaRPr lang="es-ES"/>
        </a:p>
      </dgm:t>
    </dgm:pt>
    <dgm:pt modelId="{8C8E6554-7EA2-45AA-BE0A-FE0AEFC34023}" type="pres">
      <dgm:prSet presAssocID="{C93B0846-4B1B-4615-8AD0-41E0A78D204D}" presName="linearFlow" presStyleCnt="0">
        <dgm:presLayoutVars>
          <dgm:dir/>
          <dgm:resizeHandles val="exact"/>
        </dgm:presLayoutVars>
      </dgm:prSet>
      <dgm:spPr/>
    </dgm:pt>
    <dgm:pt modelId="{D1D5C5FC-116A-456A-8E68-D7D2323B0FA3}" type="pres">
      <dgm:prSet presAssocID="{E2913FAC-9D70-461D-BC29-0C78940DCA4A}" presName="node" presStyleLbl="node1" presStyleIdx="0" presStyleCnt="3">
        <dgm:presLayoutVars>
          <dgm:bulletEnabled val="1"/>
        </dgm:presLayoutVars>
      </dgm:prSet>
      <dgm:spPr/>
      <dgm:t>
        <a:bodyPr/>
        <a:lstStyle/>
        <a:p>
          <a:endParaRPr lang="es-ES"/>
        </a:p>
      </dgm:t>
    </dgm:pt>
    <dgm:pt modelId="{7E7F1B2E-6679-4ECC-844C-CE4E6432969E}" type="pres">
      <dgm:prSet presAssocID="{A4E31275-B208-491E-B0ED-873C3A1C858D}" presName="spacerL" presStyleCnt="0"/>
      <dgm:spPr/>
    </dgm:pt>
    <dgm:pt modelId="{4DEC7E7A-2870-4B71-9EF0-CF505FB51B5A}" type="pres">
      <dgm:prSet presAssocID="{A4E31275-B208-491E-B0ED-873C3A1C858D}" presName="sibTrans" presStyleLbl="sibTrans2D1" presStyleIdx="0" presStyleCnt="2"/>
      <dgm:spPr/>
      <dgm:t>
        <a:bodyPr/>
        <a:lstStyle/>
        <a:p>
          <a:endParaRPr lang="es-ES"/>
        </a:p>
      </dgm:t>
    </dgm:pt>
    <dgm:pt modelId="{369D1BA6-1F19-4C5D-B83D-A214005DD0BA}" type="pres">
      <dgm:prSet presAssocID="{A4E31275-B208-491E-B0ED-873C3A1C858D}" presName="spacerR" presStyleCnt="0"/>
      <dgm:spPr/>
    </dgm:pt>
    <dgm:pt modelId="{3B50CB83-9737-4911-BD71-1A8548ED619B}" type="pres">
      <dgm:prSet presAssocID="{3EC8CDC3-D686-4435-8071-CD887935115C}" presName="node" presStyleLbl="node1" presStyleIdx="1" presStyleCnt="3">
        <dgm:presLayoutVars>
          <dgm:bulletEnabled val="1"/>
        </dgm:presLayoutVars>
      </dgm:prSet>
      <dgm:spPr/>
      <dgm:t>
        <a:bodyPr/>
        <a:lstStyle/>
        <a:p>
          <a:endParaRPr lang="es-ES"/>
        </a:p>
      </dgm:t>
    </dgm:pt>
    <dgm:pt modelId="{D4D86F56-19C7-4343-9C79-31F0ECAFB9D2}" type="pres">
      <dgm:prSet presAssocID="{2ED85FCE-995D-4550-95E1-8D643E0357D9}" presName="spacerL" presStyleCnt="0"/>
      <dgm:spPr/>
    </dgm:pt>
    <dgm:pt modelId="{D4A74B18-C847-4296-8C29-F2EE35EF25A2}" type="pres">
      <dgm:prSet presAssocID="{2ED85FCE-995D-4550-95E1-8D643E0357D9}" presName="sibTrans" presStyleLbl="sibTrans2D1" presStyleIdx="1" presStyleCnt="2"/>
      <dgm:spPr/>
      <dgm:t>
        <a:bodyPr/>
        <a:lstStyle/>
        <a:p>
          <a:endParaRPr lang="es-ES"/>
        </a:p>
      </dgm:t>
    </dgm:pt>
    <dgm:pt modelId="{D202E9CB-A05B-4364-8B0A-93C45020B0C4}" type="pres">
      <dgm:prSet presAssocID="{2ED85FCE-995D-4550-95E1-8D643E0357D9}" presName="spacerR" presStyleCnt="0"/>
      <dgm:spPr/>
    </dgm:pt>
    <dgm:pt modelId="{0C4E6073-FA7B-40CC-B064-FAE5A0AB1209}" type="pres">
      <dgm:prSet presAssocID="{B1A15028-26D2-47A2-8D5E-6EEDD62EB502}" presName="node" presStyleLbl="node1" presStyleIdx="2" presStyleCnt="3">
        <dgm:presLayoutVars>
          <dgm:bulletEnabled val="1"/>
        </dgm:presLayoutVars>
      </dgm:prSet>
      <dgm:spPr/>
      <dgm:t>
        <a:bodyPr/>
        <a:lstStyle/>
        <a:p>
          <a:endParaRPr lang="es-ES"/>
        </a:p>
      </dgm:t>
    </dgm:pt>
  </dgm:ptLst>
  <dgm:cxnLst>
    <dgm:cxn modelId="{835A1962-4B7C-4C82-A1A3-E80E26CC7115}" type="presOf" srcId="{A4E31275-B208-491E-B0ED-873C3A1C858D}" destId="{4DEC7E7A-2870-4B71-9EF0-CF505FB51B5A}" srcOrd="0" destOrd="0" presId="urn:microsoft.com/office/officeart/2005/8/layout/equation1"/>
    <dgm:cxn modelId="{21FC338D-E973-4935-A96C-EEED70941DAE}" srcId="{C93B0846-4B1B-4615-8AD0-41E0A78D204D}" destId="{3EC8CDC3-D686-4435-8071-CD887935115C}" srcOrd="1" destOrd="0" parTransId="{D603CE93-6E94-42A2-AC3A-C64BB8D9E5F9}" sibTransId="{2ED85FCE-995D-4550-95E1-8D643E0357D9}"/>
    <dgm:cxn modelId="{C65A7EC2-6389-4E55-A2F9-C9B80EAB2348}" srcId="{C93B0846-4B1B-4615-8AD0-41E0A78D204D}" destId="{B1A15028-26D2-47A2-8D5E-6EEDD62EB502}" srcOrd="2" destOrd="0" parTransId="{1AF55463-A582-485C-9D45-A7B4E692690A}" sibTransId="{A912ECFE-E156-4790-8CB6-A809824F60C8}"/>
    <dgm:cxn modelId="{AEF6353F-89EE-4190-A5E2-8BCB1A1093DF}" srcId="{C93B0846-4B1B-4615-8AD0-41E0A78D204D}" destId="{E2913FAC-9D70-461D-BC29-0C78940DCA4A}" srcOrd="0" destOrd="0" parTransId="{C1C15B2E-446E-4AF8-8155-486E4D8A5890}" sibTransId="{A4E31275-B208-491E-B0ED-873C3A1C858D}"/>
    <dgm:cxn modelId="{F99B6D11-A54D-4162-A314-A0EEECDE0159}" type="presOf" srcId="{B1A15028-26D2-47A2-8D5E-6EEDD62EB502}" destId="{0C4E6073-FA7B-40CC-B064-FAE5A0AB1209}" srcOrd="0" destOrd="0" presId="urn:microsoft.com/office/officeart/2005/8/layout/equation1"/>
    <dgm:cxn modelId="{8D200115-CCDE-48C3-AAE4-DFCEF1E5F32B}" type="presOf" srcId="{2ED85FCE-995D-4550-95E1-8D643E0357D9}" destId="{D4A74B18-C847-4296-8C29-F2EE35EF25A2}" srcOrd="0" destOrd="0" presId="urn:microsoft.com/office/officeart/2005/8/layout/equation1"/>
    <dgm:cxn modelId="{5C759D43-9611-4C81-9E1D-C1E98AB2B6E8}" type="presOf" srcId="{E2913FAC-9D70-461D-BC29-0C78940DCA4A}" destId="{D1D5C5FC-116A-456A-8E68-D7D2323B0FA3}" srcOrd="0" destOrd="0" presId="urn:microsoft.com/office/officeart/2005/8/layout/equation1"/>
    <dgm:cxn modelId="{56B1B6B8-4FF0-4CDE-B7FE-2780B904A602}" type="presOf" srcId="{C93B0846-4B1B-4615-8AD0-41E0A78D204D}" destId="{8C8E6554-7EA2-45AA-BE0A-FE0AEFC34023}" srcOrd="0" destOrd="0" presId="urn:microsoft.com/office/officeart/2005/8/layout/equation1"/>
    <dgm:cxn modelId="{1EC6C735-B0FA-4FFA-A6EF-2CE0E5864F54}" type="presOf" srcId="{3EC8CDC3-D686-4435-8071-CD887935115C}" destId="{3B50CB83-9737-4911-BD71-1A8548ED619B}" srcOrd="0" destOrd="0" presId="urn:microsoft.com/office/officeart/2005/8/layout/equation1"/>
    <dgm:cxn modelId="{45F80AD8-A946-4273-83D6-5288FC152DE7}" type="presParOf" srcId="{8C8E6554-7EA2-45AA-BE0A-FE0AEFC34023}" destId="{D1D5C5FC-116A-456A-8E68-D7D2323B0FA3}" srcOrd="0" destOrd="0" presId="urn:microsoft.com/office/officeart/2005/8/layout/equation1"/>
    <dgm:cxn modelId="{3DDBCD16-6FB4-4694-AADF-EFBF8B0732A1}" type="presParOf" srcId="{8C8E6554-7EA2-45AA-BE0A-FE0AEFC34023}" destId="{7E7F1B2E-6679-4ECC-844C-CE4E6432969E}" srcOrd="1" destOrd="0" presId="urn:microsoft.com/office/officeart/2005/8/layout/equation1"/>
    <dgm:cxn modelId="{82A28D89-9245-4A9B-8884-C6795CF180FC}" type="presParOf" srcId="{8C8E6554-7EA2-45AA-BE0A-FE0AEFC34023}" destId="{4DEC7E7A-2870-4B71-9EF0-CF505FB51B5A}" srcOrd="2" destOrd="0" presId="urn:microsoft.com/office/officeart/2005/8/layout/equation1"/>
    <dgm:cxn modelId="{AB8E7703-A97D-4906-9853-34045A968776}" type="presParOf" srcId="{8C8E6554-7EA2-45AA-BE0A-FE0AEFC34023}" destId="{369D1BA6-1F19-4C5D-B83D-A214005DD0BA}" srcOrd="3" destOrd="0" presId="urn:microsoft.com/office/officeart/2005/8/layout/equation1"/>
    <dgm:cxn modelId="{87C70E79-331B-4E7E-A69B-1912E6257311}" type="presParOf" srcId="{8C8E6554-7EA2-45AA-BE0A-FE0AEFC34023}" destId="{3B50CB83-9737-4911-BD71-1A8548ED619B}" srcOrd="4" destOrd="0" presId="urn:microsoft.com/office/officeart/2005/8/layout/equation1"/>
    <dgm:cxn modelId="{DF626930-0260-4FFF-9885-07562EB9F44E}" type="presParOf" srcId="{8C8E6554-7EA2-45AA-BE0A-FE0AEFC34023}" destId="{D4D86F56-19C7-4343-9C79-31F0ECAFB9D2}" srcOrd="5" destOrd="0" presId="urn:microsoft.com/office/officeart/2005/8/layout/equation1"/>
    <dgm:cxn modelId="{E78B3707-CA1B-47F3-9FA2-AF74A74901FE}" type="presParOf" srcId="{8C8E6554-7EA2-45AA-BE0A-FE0AEFC34023}" destId="{D4A74B18-C847-4296-8C29-F2EE35EF25A2}" srcOrd="6" destOrd="0" presId="urn:microsoft.com/office/officeart/2005/8/layout/equation1"/>
    <dgm:cxn modelId="{07A4D223-710E-449A-846F-7D71092F31C0}" type="presParOf" srcId="{8C8E6554-7EA2-45AA-BE0A-FE0AEFC34023}" destId="{D202E9CB-A05B-4364-8B0A-93C45020B0C4}" srcOrd="7" destOrd="0" presId="urn:microsoft.com/office/officeart/2005/8/layout/equation1"/>
    <dgm:cxn modelId="{3A7B467F-F5F3-468D-9427-3D18F4AC3DD8}" type="presParOf" srcId="{8C8E6554-7EA2-45AA-BE0A-FE0AEFC34023}" destId="{0C4E6073-FA7B-40CC-B064-FAE5A0AB120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943F14-C88C-4AC0-825D-3897BA656A8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7D3FC51F-BFD3-4F23-AEF0-939655341CF9}">
      <dgm:prSet/>
      <dgm:spPr/>
      <dgm:t>
        <a:bodyPr/>
        <a:lstStyle/>
        <a:p>
          <a:pPr rtl="0"/>
          <a:r>
            <a:rPr lang="en-GB" smtClean="0"/>
            <a:t>Tribunal:  Suprema Corte de Justicia de la Provincia de Mendoza, sala I(SCMendoza)(SalaI) </a:t>
          </a:r>
          <a:endParaRPr lang="es-ES"/>
        </a:p>
      </dgm:t>
    </dgm:pt>
    <dgm:pt modelId="{A5608E32-FDC2-4FBB-8880-13BDD15ACA2D}" type="parTrans" cxnId="{944325CD-3B15-44D3-AAAF-4A8B69881831}">
      <dgm:prSet/>
      <dgm:spPr/>
      <dgm:t>
        <a:bodyPr/>
        <a:lstStyle/>
        <a:p>
          <a:endParaRPr lang="es-ES"/>
        </a:p>
      </dgm:t>
    </dgm:pt>
    <dgm:pt modelId="{A9089AD0-BEDF-4BE6-8A75-9D896585E96A}" type="sibTrans" cxnId="{944325CD-3B15-44D3-AAAF-4A8B69881831}">
      <dgm:prSet/>
      <dgm:spPr/>
      <dgm:t>
        <a:bodyPr/>
        <a:lstStyle/>
        <a:p>
          <a:endParaRPr lang="es-ES"/>
        </a:p>
      </dgm:t>
    </dgm:pt>
    <dgm:pt modelId="{5EF5CFDA-595F-4165-980B-C7D03B432DC2}">
      <dgm:prSet/>
      <dgm:spPr/>
      <dgm:t>
        <a:bodyPr/>
        <a:lstStyle/>
        <a:p>
          <a:pPr rtl="0"/>
          <a:r>
            <a:rPr lang="en-GB" smtClean="0"/>
            <a:t>Fecha:  25/11/2003 </a:t>
          </a:r>
          <a:endParaRPr lang="es-ES"/>
        </a:p>
      </dgm:t>
    </dgm:pt>
    <dgm:pt modelId="{D528CBF8-ED82-43D5-B02D-6B7BDA02F877}" type="parTrans" cxnId="{17CD4361-EBCA-45C3-AE41-0145DFA6A159}">
      <dgm:prSet/>
      <dgm:spPr/>
      <dgm:t>
        <a:bodyPr/>
        <a:lstStyle/>
        <a:p>
          <a:endParaRPr lang="es-ES"/>
        </a:p>
      </dgm:t>
    </dgm:pt>
    <dgm:pt modelId="{B075A8B2-0A4C-43F4-9124-74792793BBC3}" type="sibTrans" cxnId="{17CD4361-EBCA-45C3-AE41-0145DFA6A159}">
      <dgm:prSet/>
      <dgm:spPr/>
      <dgm:t>
        <a:bodyPr/>
        <a:lstStyle/>
        <a:p>
          <a:endParaRPr lang="es-ES"/>
        </a:p>
      </dgm:t>
    </dgm:pt>
    <dgm:pt modelId="{FEE5CD27-5871-41DD-BA42-1020F19C9CC1}">
      <dgm:prSet/>
      <dgm:spPr/>
      <dgm:t>
        <a:bodyPr/>
        <a:lstStyle/>
        <a:p>
          <a:pPr rtl="0"/>
          <a:r>
            <a:rPr lang="en-GB" smtClean="0"/>
            <a:t>Partes:  Instalaciones y Montajes Electromecánicos c. Autocuyo y ot. </a:t>
          </a:r>
          <a:endParaRPr lang="es-ES"/>
        </a:p>
      </dgm:t>
    </dgm:pt>
    <dgm:pt modelId="{AC6AB090-4B4C-43E1-BDDC-8C1A24810D29}" type="parTrans" cxnId="{C92D1739-10FA-44E7-9654-9911AC627D8B}">
      <dgm:prSet/>
      <dgm:spPr/>
      <dgm:t>
        <a:bodyPr/>
        <a:lstStyle/>
        <a:p>
          <a:endParaRPr lang="es-ES"/>
        </a:p>
      </dgm:t>
    </dgm:pt>
    <dgm:pt modelId="{7400860C-D35E-4737-B54D-9337AEB8ABD6}" type="sibTrans" cxnId="{C92D1739-10FA-44E7-9654-9911AC627D8B}">
      <dgm:prSet/>
      <dgm:spPr/>
      <dgm:t>
        <a:bodyPr/>
        <a:lstStyle/>
        <a:p>
          <a:endParaRPr lang="es-ES"/>
        </a:p>
      </dgm:t>
    </dgm:pt>
    <dgm:pt modelId="{8EFB444A-D93B-42E9-9F72-D57A54FD6012}">
      <dgm:prSet/>
      <dgm:spPr/>
      <dgm:t>
        <a:bodyPr/>
        <a:lstStyle/>
        <a:p>
          <a:pPr rtl="0"/>
          <a:r>
            <a:rPr lang="en-GB" smtClean="0"/>
            <a:t>Publicado en:  LLGran Cuyo 2004 (marzo), 151 </a:t>
          </a:r>
          <a:endParaRPr lang="es-ES"/>
        </a:p>
      </dgm:t>
    </dgm:pt>
    <dgm:pt modelId="{946A1506-E097-4E76-A560-353303D41197}" type="parTrans" cxnId="{CAF812CA-29A0-436E-ACB9-7E6362672CF5}">
      <dgm:prSet/>
      <dgm:spPr/>
      <dgm:t>
        <a:bodyPr/>
        <a:lstStyle/>
        <a:p>
          <a:endParaRPr lang="es-ES"/>
        </a:p>
      </dgm:t>
    </dgm:pt>
    <dgm:pt modelId="{EDCCD644-3D03-4054-8B1C-2EF822A94C4D}" type="sibTrans" cxnId="{CAF812CA-29A0-436E-ACB9-7E6362672CF5}">
      <dgm:prSet/>
      <dgm:spPr/>
      <dgm:t>
        <a:bodyPr/>
        <a:lstStyle/>
        <a:p>
          <a:endParaRPr lang="es-ES"/>
        </a:p>
      </dgm:t>
    </dgm:pt>
    <dgm:pt modelId="{791DAA2C-6F7B-485E-A608-C5A6CFA0D1A5}" type="pres">
      <dgm:prSet presAssocID="{2E943F14-C88C-4AC0-825D-3897BA656A82}" presName="linear" presStyleCnt="0">
        <dgm:presLayoutVars>
          <dgm:animLvl val="lvl"/>
          <dgm:resizeHandles val="exact"/>
        </dgm:presLayoutVars>
      </dgm:prSet>
      <dgm:spPr/>
      <dgm:t>
        <a:bodyPr/>
        <a:lstStyle/>
        <a:p>
          <a:endParaRPr lang="en-US"/>
        </a:p>
      </dgm:t>
    </dgm:pt>
    <dgm:pt modelId="{0FE5F52B-48C5-4059-A60A-C1F10BEC7101}" type="pres">
      <dgm:prSet presAssocID="{7D3FC51F-BFD3-4F23-AEF0-939655341CF9}" presName="parentText" presStyleLbl="node1" presStyleIdx="0" presStyleCnt="4">
        <dgm:presLayoutVars>
          <dgm:chMax val="0"/>
          <dgm:bulletEnabled val="1"/>
        </dgm:presLayoutVars>
      </dgm:prSet>
      <dgm:spPr/>
      <dgm:t>
        <a:bodyPr/>
        <a:lstStyle/>
        <a:p>
          <a:endParaRPr lang="en-US"/>
        </a:p>
      </dgm:t>
    </dgm:pt>
    <dgm:pt modelId="{FCCC8B5C-CB6E-4FE2-8FDF-EC75534DEA47}" type="pres">
      <dgm:prSet presAssocID="{A9089AD0-BEDF-4BE6-8A75-9D896585E96A}" presName="spacer" presStyleCnt="0"/>
      <dgm:spPr/>
    </dgm:pt>
    <dgm:pt modelId="{8426EA4F-9847-472E-8A96-FC30DD989F2F}" type="pres">
      <dgm:prSet presAssocID="{5EF5CFDA-595F-4165-980B-C7D03B432DC2}" presName="parentText" presStyleLbl="node1" presStyleIdx="1" presStyleCnt="4">
        <dgm:presLayoutVars>
          <dgm:chMax val="0"/>
          <dgm:bulletEnabled val="1"/>
        </dgm:presLayoutVars>
      </dgm:prSet>
      <dgm:spPr/>
      <dgm:t>
        <a:bodyPr/>
        <a:lstStyle/>
        <a:p>
          <a:endParaRPr lang="en-US"/>
        </a:p>
      </dgm:t>
    </dgm:pt>
    <dgm:pt modelId="{3674D199-AC4F-429A-AB44-04DEAB4753D2}" type="pres">
      <dgm:prSet presAssocID="{B075A8B2-0A4C-43F4-9124-74792793BBC3}" presName="spacer" presStyleCnt="0"/>
      <dgm:spPr/>
    </dgm:pt>
    <dgm:pt modelId="{7FFE1454-33F9-45DF-8705-8AF965C3CED7}" type="pres">
      <dgm:prSet presAssocID="{FEE5CD27-5871-41DD-BA42-1020F19C9CC1}" presName="parentText" presStyleLbl="node1" presStyleIdx="2" presStyleCnt="4">
        <dgm:presLayoutVars>
          <dgm:chMax val="0"/>
          <dgm:bulletEnabled val="1"/>
        </dgm:presLayoutVars>
      </dgm:prSet>
      <dgm:spPr/>
      <dgm:t>
        <a:bodyPr/>
        <a:lstStyle/>
        <a:p>
          <a:endParaRPr lang="en-US"/>
        </a:p>
      </dgm:t>
    </dgm:pt>
    <dgm:pt modelId="{38464E8A-90FE-45DF-AEBC-5A04B9C16BD5}" type="pres">
      <dgm:prSet presAssocID="{7400860C-D35E-4737-B54D-9337AEB8ABD6}" presName="spacer" presStyleCnt="0"/>
      <dgm:spPr/>
    </dgm:pt>
    <dgm:pt modelId="{45044B0C-8BDA-44AD-A88B-AA780317913F}" type="pres">
      <dgm:prSet presAssocID="{8EFB444A-D93B-42E9-9F72-D57A54FD6012}" presName="parentText" presStyleLbl="node1" presStyleIdx="3" presStyleCnt="4">
        <dgm:presLayoutVars>
          <dgm:chMax val="0"/>
          <dgm:bulletEnabled val="1"/>
        </dgm:presLayoutVars>
      </dgm:prSet>
      <dgm:spPr/>
      <dgm:t>
        <a:bodyPr/>
        <a:lstStyle/>
        <a:p>
          <a:endParaRPr lang="en-US"/>
        </a:p>
      </dgm:t>
    </dgm:pt>
  </dgm:ptLst>
  <dgm:cxnLst>
    <dgm:cxn modelId="{24F9ECB8-26EA-4022-98E8-680984628AAB}" type="presOf" srcId="{2E943F14-C88C-4AC0-825D-3897BA656A82}" destId="{791DAA2C-6F7B-485E-A608-C5A6CFA0D1A5}" srcOrd="0" destOrd="0" presId="urn:microsoft.com/office/officeart/2005/8/layout/vList2"/>
    <dgm:cxn modelId="{0B3ACB16-4D38-482B-A47F-978CD205E934}" type="presOf" srcId="{5EF5CFDA-595F-4165-980B-C7D03B432DC2}" destId="{8426EA4F-9847-472E-8A96-FC30DD989F2F}" srcOrd="0" destOrd="0" presId="urn:microsoft.com/office/officeart/2005/8/layout/vList2"/>
    <dgm:cxn modelId="{17CD4361-EBCA-45C3-AE41-0145DFA6A159}" srcId="{2E943F14-C88C-4AC0-825D-3897BA656A82}" destId="{5EF5CFDA-595F-4165-980B-C7D03B432DC2}" srcOrd="1" destOrd="0" parTransId="{D528CBF8-ED82-43D5-B02D-6B7BDA02F877}" sibTransId="{B075A8B2-0A4C-43F4-9124-74792793BBC3}"/>
    <dgm:cxn modelId="{56FCA02A-CDC3-4F48-9B29-42BAC2C9B500}" type="presOf" srcId="{7D3FC51F-BFD3-4F23-AEF0-939655341CF9}" destId="{0FE5F52B-48C5-4059-A60A-C1F10BEC7101}" srcOrd="0" destOrd="0" presId="urn:microsoft.com/office/officeart/2005/8/layout/vList2"/>
    <dgm:cxn modelId="{C92D1739-10FA-44E7-9654-9911AC627D8B}" srcId="{2E943F14-C88C-4AC0-825D-3897BA656A82}" destId="{FEE5CD27-5871-41DD-BA42-1020F19C9CC1}" srcOrd="2" destOrd="0" parTransId="{AC6AB090-4B4C-43E1-BDDC-8C1A24810D29}" sibTransId="{7400860C-D35E-4737-B54D-9337AEB8ABD6}"/>
    <dgm:cxn modelId="{944325CD-3B15-44D3-AAAF-4A8B69881831}" srcId="{2E943F14-C88C-4AC0-825D-3897BA656A82}" destId="{7D3FC51F-BFD3-4F23-AEF0-939655341CF9}" srcOrd="0" destOrd="0" parTransId="{A5608E32-FDC2-4FBB-8880-13BDD15ACA2D}" sibTransId="{A9089AD0-BEDF-4BE6-8A75-9D896585E96A}"/>
    <dgm:cxn modelId="{A3978161-9A02-4BC8-84A7-8C2A4B6EDB25}" type="presOf" srcId="{8EFB444A-D93B-42E9-9F72-D57A54FD6012}" destId="{45044B0C-8BDA-44AD-A88B-AA780317913F}" srcOrd="0" destOrd="0" presId="urn:microsoft.com/office/officeart/2005/8/layout/vList2"/>
    <dgm:cxn modelId="{19F5484F-17B3-4999-A9F1-8A7C1D28C36F}" type="presOf" srcId="{FEE5CD27-5871-41DD-BA42-1020F19C9CC1}" destId="{7FFE1454-33F9-45DF-8705-8AF965C3CED7}" srcOrd="0" destOrd="0" presId="urn:microsoft.com/office/officeart/2005/8/layout/vList2"/>
    <dgm:cxn modelId="{CAF812CA-29A0-436E-ACB9-7E6362672CF5}" srcId="{2E943F14-C88C-4AC0-825D-3897BA656A82}" destId="{8EFB444A-D93B-42E9-9F72-D57A54FD6012}" srcOrd="3" destOrd="0" parTransId="{946A1506-E097-4E76-A560-353303D41197}" sibTransId="{EDCCD644-3D03-4054-8B1C-2EF822A94C4D}"/>
    <dgm:cxn modelId="{A42375F8-1627-4BFA-A2AF-E06609CDAAD6}" type="presParOf" srcId="{791DAA2C-6F7B-485E-A608-C5A6CFA0D1A5}" destId="{0FE5F52B-48C5-4059-A60A-C1F10BEC7101}" srcOrd="0" destOrd="0" presId="urn:microsoft.com/office/officeart/2005/8/layout/vList2"/>
    <dgm:cxn modelId="{F6A58B37-CB00-4F06-BF66-7FDD81446718}" type="presParOf" srcId="{791DAA2C-6F7B-485E-A608-C5A6CFA0D1A5}" destId="{FCCC8B5C-CB6E-4FE2-8FDF-EC75534DEA47}" srcOrd="1" destOrd="0" presId="urn:microsoft.com/office/officeart/2005/8/layout/vList2"/>
    <dgm:cxn modelId="{371B494B-E2AF-4752-81FB-7EC6CD903CDC}" type="presParOf" srcId="{791DAA2C-6F7B-485E-A608-C5A6CFA0D1A5}" destId="{8426EA4F-9847-472E-8A96-FC30DD989F2F}" srcOrd="2" destOrd="0" presId="urn:microsoft.com/office/officeart/2005/8/layout/vList2"/>
    <dgm:cxn modelId="{A426B0A6-13EE-4461-81DE-A1DD50F9973D}" type="presParOf" srcId="{791DAA2C-6F7B-485E-A608-C5A6CFA0D1A5}" destId="{3674D199-AC4F-429A-AB44-04DEAB4753D2}" srcOrd="3" destOrd="0" presId="urn:microsoft.com/office/officeart/2005/8/layout/vList2"/>
    <dgm:cxn modelId="{969A6129-2B22-432F-841D-6D71BE44E65F}" type="presParOf" srcId="{791DAA2C-6F7B-485E-A608-C5A6CFA0D1A5}" destId="{7FFE1454-33F9-45DF-8705-8AF965C3CED7}" srcOrd="4" destOrd="0" presId="urn:microsoft.com/office/officeart/2005/8/layout/vList2"/>
    <dgm:cxn modelId="{B6B60B7E-3D3A-4DB0-A8A7-6B116DB72554}" type="presParOf" srcId="{791DAA2C-6F7B-485E-A608-C5A6CFA0D1A5}" destId="{38464E8A-90FE-45DF-AEBC-5A04B9C16BD5}" srcOrd="5" destOrd="0" presId="urn:microsoft.com/office/officeart/2005/8/layout/vList2"/>
    <dgm:cxn modelId="{43157AAA-3C31-46B0-9265-98522021DE7D}" type="presParOf" srcId="{791DAA2C-6F7B-485E-A608-C5A6CFA0D1A5}" destId="{45044B0C-8BDA-44AD-A88B-AA780317913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F0BC7-C686-4454-B43C-0F3FF4227486}"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ES"/>
        </a:p>
      </dgm:t>
    </dgm:pt>
    <dgm:pt modelId="{703D8B57-7F23-496B-9427-0F9B9B705DD6}">
      <dgm:prSet/>
      <dgm:spPr/>
      <dgm:t>
        <a:bodyPr/>
        <a:lstStyle/>
        <a:p>
          <a:pPr rtl="0"/>
          <a:r>
            <a:rPr lang="en-GB" dirty="0" err="1" smtClean="0"/>
            <a:t>Una</a:t>
          </a:r>
          <a:r>
            <a:rPr lang="en-GB" dirty="0" smtClean="0"/>
            <a:t> </a:t>
          </a:r>
          <a:r>
            <a:rPr lang="en-GB" dirty="0" err="1" smtClean="0"/>
            <a:t>sociedad</a:t>
          </a:r>
          <a:r>
            <a:rPr lang="en-GB" dirty="0" smtClean="0"/>
            <a:t> </a:t>
          </a:r>
          <a:r>
            <a:rPr lang="en-GB" dirty="0" err="1" smtClean="0"/>
            <a:t>anónima</a:t>
          </a:r>
          <a:r>
            <a:rPr lang="en-GB" dirty="0" smtClean="0"/>
            <a:t> </a:t>
          </a:r>
          <a:r>
            <a:rPr lang="en-GB" dirty="0" err="1" smtClean="0"/>
            <a:t>promueve</a:t>
          </a:r>
          <a:r>
            <a:rPr lang="en-GB" dirty="0" smtClean="0"/>
            <a:t> </a:t>
          </a:r>
          <a:r>
            <a:rPr lang="en-GB" dirty="0" err="1" smtClean="0"/>
            <a:t>demanda</a:t>
          </a:r>
          <a:r>
            <a:rPr lang="en-GB" dirty="0" smtClean="0"/>
            <a:t> </a:t>
          </a:r>
          <a:r>
            <a:rPr lang="en-GB" dirty="0" err="1" smtClean="0"/>
            <a:t>por</a:t>
          </a:r>
          <a:r>
            <a:rPr lang="en-GB" dirty="0" smtClean="0"/>
            <a:t> </a:t>
          </a:r>
          <a:r>
            <a:rPr lang="en-GB" dirty="0" err="1" smtClean="0"/>
            <a:t>daños</a:t>
          </a:r>
          <a:r>
            <a:rPr lang="en-GB" dirty="0" smtClean="0"/>
            <a:t> y </a:t>
          </a:r>
          <a:r>
            <a:rPr lang="en-GB" dirty="0" err="1" smtClean="0"/>
            <a:t>perjuicios</a:t>
          </a:r>
          <a:r>
            <a:rPr lang="en-GB" dirty="0" smtClean="0"/>
            <a:t> </a:t>
          </a:r>
          <a:r>
            <a:rPr lang="en-GB" dirty="0" err="1" smtClean="0"/>
            <a:t>por</a:t>
          </a:r>
          <a:r>
            <a:rPr lang="en-GB" dirty="0" smtClean="0"/>
            <a:t> </a:t>
          </a:r>
          <a:r>
            <a:rPr lang="en-GB" dirty="0" err="1" smtClean="0"/>
            <a:t>incumplimiento</a:t>
          </a:r>
          <a:r>
            <a:rPr lang="en-GB" dirty="0" smtClean="0"/>
            <a:t> de un </a:t>
          </a:r>
          <a:r>
            <a:rPr lang="en-GB" dirty="0" err="1" smtClean="0"/>
            <a:t>contrato</a:t>
          </a:r>
          <a:r>
            <a:rPr lang="en-GB" dirty="0" smtClean="0"/>
            <a:t> de </a:t>
          </a:r>
          <a:r>
            <a:rPr lang="en-GB" dirty="0" err="1" smtClean="0"/>
            <a:t>compraventa</a:t>
          </a:r>
          <a:r>
            <a:rPr lang="en-GB" dirty="0" smtClean="0"/>
            <a:t> de </a:t>
          </a:r>
          <a:r>
            <a:rPr lang="en-GB" dirty="0" err="1" smtClean="0"/>
            <a:t>automotor</a:t>
          </a:r>
          <a:r>
            <a:rPr lang="en-GB" dirty="0" smtClean="0"/>
            <a:t>, </a:t>
          </a:r>
          <a:r>
            <a:rPr lang="en-GB" dirty="0" err="1" smtClean="0"/>
            <a:t>incluyendo</a:t>
          </a:r>
          <a:r>
            <a:rPr lang="en-GB" dirty="0" smtClean="0"/>
            <a:t> entre </a:t>
          </a:r>
          <a:r>
            <a:rPr lang="en-GB" dirty="0" err="1" smtClean="0"/>
            <a:t>los</a:t>
          </a:r>
          <a:r>
            <a:rPr lang="en-GB" dirty="0" smtClean="0"/>
            <a:t> </a:t>
          </a:r>
          <a:r>
            <a:rPr lang="en-GB" dirty="0" err="1" smtClean="0"/>
            <a:t>rubros</a:t>
          </a:r>
          <a:r>
            <a:rPr lang="en-GB" dirty="0" smtClean="0"/>
            <a:t> </a:t>
          </a:r>
          <a:r>
            <a:rPr lang="en-GB" dirty="0" err="1" smtClean="0"/>
            <a:t>reclamados</a:t>
          </a:r>
          <a:r>
            <a:rPr lang="en-GB" dirty="0" smtClean="0"/>
            <a:t> </a:t>
          </a:r>
          <a:r>
            <a:rPr lang="en-GB" dirty="0" err="1" smtClean="0"/>
            <a:t>indemnización</a:t>
          </a:r>
          <a:r>
            <a:rPr lang="en-GB" dirty="0" smtClean="0"/>
            <a:t> </a:t>
          </a:r>
          <a:r>
            <a:rPr lang="en-GB" dirty="0" err="1" smtClean="0"/>
            <a:t>por</a:t>
          </a:r>
          <a:r>
            <a:rPr lang="en-GB" dirty="0" smtClean="0"/>
            <a:t> </a:t>
          </a:r>
          <a:r>
            <a:rPr lang="en-GB" dirty="0" err="1" smtClean="0"/>
            <a:t>privación</a:t>
          </a:r>
          <a:r>
            <a:rPr lang="en-GB" dirty="0" smtClean="0"/>
            <a:t> de </a:t>
          </a:r>
          <a:r>
            <a:rPr lang="en-GB" dirty="0" err="1" smtClean="0"/>
            <a:t>uso</a:t>
          </a:r>
          <a:r>
            <a:rPr lang="en-GB" dirty="0" smtClean="0"/>
            <a:t> y </a:t>
          </a:r>
          <a:r>
            <a:rPr lang="en-GB" dirty="0" err="1" smtClean="0"/>
            <a:t>por</a:t>
          </a:r>
          <a:r>
            <a:rPr lang="en-GB" dirty="0" smtClean="0"/>
            <a:t> </a:t>
          </a:r>
          <a:r>
            <a:rPr lang="en-GB" dirty="0" err="1" smtClean="0"/>
            <a:t>daño</a:t>
          </a:r>
          <a:r>
            <a:rPr lang="en-GB" dirty="0" smtClean="0"/>
            <a:t> moral. La </a:t>
          </a:r>
          <a:r>
            <a:rPr lang="en-GB" dirty="0" err="1" smtClean="0"/>
            <a:t>sentencia</a:t>
          </a:r>
          <a:r>
            <a:rPr lang="en-GB" dirty="0" smtClean="0"/>
            <a:t> de </a:t>
          </a:r>
          <a:r>
            <a:rPr lang="en-GB" dirty="0" err="1" smtClean="0"/>
            <a:t>primera</a:t>
          </a:r>
          <a:r>
            <a:rPr lang="en-GB" dirty="0" smtClean="0"/>
            <a:t> </a:t>
          </a:r>
          <a:r>
            <a:rPr lang="en-GB" dirty="0" err="1" smtClean="0"/>
            <a:t>instancia</a:t>
          </a:r>
          <a:r>
            <a:rPr lang="en-GB" dirty="0" smtClean="0"/>
            <a:t> </a:t>
          </a:r>
          <a:r>
            <a:rPr lang="en-GB" dirty="0" err="1" smtClean="0"/>
            <a:t>hizo</a:t>
          </a:r>
          <a:r>
            <a:rPr lang="en-GB" dirty="0" smtClean="0"/>
            <a:t> </a:t>
          </a:r>
          <a:r>
            <a:rPr lang="en-GB" dirty="0" err="1" smtClean="0"/>
            <a:t>lugar</a:t>
          </a:r>
          <a:r>
            <a:rPr lang="en-GB" dirty="0" smtClean="0"/>
            <a:t> </a:t>
          </a:r>
          <a:r>
            <a:rPr lang="en-GB" dirty="0" err="1" smtClean="0"/>
            <a:t>parcialmente</a:t>
          </a:r>
          <a:r>
            <a:rPr lang="en-GB" dirty="0" smtClean="0"/>
            <a:t> a la </a:t>
          </a:r>
          <a:r>
            <a:rPr lang="en-GB" dirty="0" err="1" smtClean="0"/>
            <a:t>demanda</a:t>
          </a:r>
          <a:r>
            <a:rPr lang="en-GB" dirty="0" smtClean="0"/>
            <a:t> </a:t>
          </a:r>
          <a:r>
            <a:rPr lang="en-GB" dirty="0" err="1" smtClean="0"/>
            <a:t>rechazando</a:t>
          </a:r>
          <a:r>
            <a:rPr lang="en-GB" dirty="0" smtClean="0"/>
            <a:t> </a:t>
          </a:r>
          <a:r>
            <a:rPr lang="en-GB" dirty="0" err="1" smtClean="0"/>
            <a:t>los</a:t>
          </a:r>
          <a:r>
            <a:rPr lang="en-GB" dirty="0" smtClean="0"/>
            <a:t> </a:t>
          </a:r>
          <a:r>
            <a:rPr lang="en-GB" dirty="0" err="1" smtClean="0"/>
            <a:t>rubros</a:t>
          </a:r>
          <a:r>
            <a:rPr lang="en-GB" dirty="0" smtClean="0"/>
            <a:t> </a:t>
          </a:r>
          <a:r>
            <a:rPr lang="en-GB" dirty="0" err="1" smtClean="0"/>
            <a:t>mencionados</a:t>
          </a:r>
          <a:r>
            <a:rPr lang="en-GB" dirty="0" smtClean="0"/>
            <a:t>, </a:t>
          </a:r>
          <a:r>
            <a:rPr lang="en-GB" dirty="0" err="1" smtClean="0"/>
            <a:t>resolución</a:t>
          </a:r>
          <a:r>
            <a:rPr lang="en-GB" dirty="0" smtClean="0"/>
            <a:t> que </a:t>
          </a:r>
          <a:r>
            <a:rPr lang="en-GB" dirty="0" err="1" smtClean="0"/>
            <a:t>fue</a:t>
          </a:r>
          <a:r>
            <a:rPr lang="en-GB" dirty="0" smtClean="0"/>
            <a:t> </a:t>
          </a:r>
          <a:r>
            <a:rPr lang="en-GB" dirty="0" err="1" smtClean="0"/>
            <a:t>confirmada</a:t>
          </a:r>
          <a:r>
            <a:rPr lang="en-GB" dirty="0" smtClean="0"/>
            <a:t> </a:t>
          </a:r>
          <a:r>
            <a:rPr lang="en-GB" dirty="0" err="1" smtClean="0"/>
            <a:t>por</a:t>
          </a:r>
          <a:r>
            <a:rPr lang="en-GB" dirty="0" smtClean="0"/>
            <a:t> la </a:t>
          </a:r>
          <a:r>
            <a:rPr lang="en-GB" dirty="0" err="1" smtClean="0"/>
            <a:t>cámara</a:t>
          </a:r>
          <a:r>
            <a:rPr lang="en-GB" dirty="0" smtClean="0"/>
            <a:t> de </a:t>
          </a:r>
          <a:r>
            <a:rPr lang="en-GB" dirty="0" err="1" smtClean="0"/>
            <a:t>apelaciones</a:t>
          </a:r>
          <a:r>
            <a:rPr lang="en-GB" dirty="0" smtClean="0"/>
            <a:t>. Contra </a:t>
          </a:r>
          <a:r>
            <a:rPr lang="en-GB" dirty="0" err="1" smtClean="0"/>
            <a:t>esta</a:t>
          </a:r>
          <a:r>
            <a:rPr lang="en-GB" dirty="0" smtClean="0"/>
            <a:t> </a:t>
          </a:r>
          <a:r>
            <a:rPr lang="en-GB" dirty="0" err="1" smtClean="0"/>
            <a:t>decisión</a:t>
          </a:r>
          <a:r>
            <a:rPr lang="en-GB" dirty="0" smtClean="0"/>
            <a:t> se </a:t>
          </a:r>
          <a:r>
            <a:rPr lang="en-GB" dirty="0" err="1" smtClean="0"/>
            <a:t>interpone</a:t>
          </a:r>
          <a:r>
            <a:rPr lang="en-GB" dirty="0" smtClean="0"/>
            <a:t> </a:t>
          </a:r>
          <a:r>
            <a:rPr lang="en-GB" dirty="0" err="1" smtClean="0"/>
            <a:t>recurso</a:t>
          </a:r>
          <a:r>
            <a:rPr lang="en-GB" dirty="0" smtClean="0"/>
            <a:t> de </a:t>
          </a:r>
          <a:r>
            <a:rPr lang="en-GB" dirty="0" err="1" smtClean="0"/>
            <a:t>casación</a:t>
          </a:r>
          <a:r>
            <a:rPr lang="en-GB" dirty="0" smtClean="0"/>
            <a:t> que, </a:t>
          </a:r>
          <a:r>
            <a:rPr lang="en-GB" dirty="0" err="1" smtClean="0"/>
            <a:t>admitido</a:t>
          </a:r>
          <a:r>
            <a:rPr lang="en-GB" dirty="0" smtClean="0"/>
            <a:t> </a:t>
          </a:r>
          <a:r>
            <a:rPr lang="en-GB" dirty="0" err="1" smtClean="0"/>
            <a:t>por</a:t>
          </a:r>
          <a:r>
            <a:rPr lang="en-GB" dirty="0" smtClean="0"/>
            <a:t> la Suprema Corte, </a:t>
          </a:r>
          <a:r>
            <a:rPr lang="en-GB" dirty="0" err="1" smtClean="0"/>
            <a:t>fue</a:t>
          </a:r>
          <a:r>
            <a:rPr lang="en-GB" dirty="0" smtClean="0"/>
            <a:t> </a:t>
          </a:r>
          <a:r>
            <a:rPr lang="en-GB" dirty="0" err="1" smtClean="0"/>
            <a:t>resuelto</a:t>
          </a:r>
          <a:r>
            <a:rPr lang="en-GB" dirty="0" smtClean="0"/>
            <a:t> </a:t>
          </a:r>
          <a:r>
            <a:rPr lang="en-GB" dirty="0" err="1" smtClean="0"/>
            <a:t>admitiendo</a:t>
          </a:r>
          <a:r>
            <a:rPr lang="en-GB" dirty="0" smtClean="0"/>
            <a:t> el </a:t>
          </a:r>
          <a:r>
            <a:rPr lang="en-GB" dirty="0" err="1" smtClean="0"/>
            <a:t>rubro</a:t>
          </a:r>
          <a:r>
            <a:rPr lang="en-GB" dirty="0" smtClean="0"/>
            <a:t> </a:t>
          </a:r>
          <a:r>
            <a:rPr lang="en-GB" dirty="0" err="1" smtClean="0"/>
            <a:t>privación</a:t>
          </a:r>
          <a:r>
            <a:rPr lang="en-GB" dirty="0" smtClean="0"/>
            <a:t> de </a:t>
          </a:r>
          <a:r>
            <a:rPr lang="en-GB" dirty="0" err="1" smtClean="0"/>
            <a:t>uso</a:t>
          </a:r>
          <a:r>
            <a:rPr lang="en-GB" dirty="0" smtClean="0"/>
            <a:t> y </a:t>
          </a:r>
          <a:r>
            <a:rPr lang="en-GB" dirty="0" err="1" smtClean="0"/>
            <a:t>rechazando</a:t>
          </a:r>
          <a:r>
            <a:rPr lang="en-GB" dirty="0" smtClean="0"/>
            <a:t> el de </a:t>
          </a:r>
          <a:r>
            <a:rPr lang="en-GB" dirty="0" err="1" smtClean="0"/>
            <a:t>daño</a:t>
          </a:r>
          <a:r>
            <a:rPr lang="en-GB" dirty="0" smtClean="0"/>
            <a:t> moral. </a:t>
          </a:r>
          <a:endParaRPr lang="es-ES" dirty="0"/>
        </a:p>
      </dgm:t>
    </dgm:pt>
    <dgm:pt modelId="{F626CB36-9C77-41D8-B430-EE6B8339803E}" type="parTrans" cxnId="{E1CED73D-B1AB-4725-83F9-E7AB744D57EA}">
      <dgm:prSet/>
      <dgm:spPr/>
      <dgm:t>
        <a:bodyPr/>
        <a:lstStyle/>
        <a:p>
          <a:endParaRPr lang="es-ES"/>
        </a:p>
      </dgm:t>
    </dgm:pt>
    <dgm:pt modelId="{0ED73E31-960D-49A6-933C-F85F4FDA4CAE}" type="sibTrans" cxnId="{E1CED73D-B1AB-4725-83F9-E7AB744D57EA}">
      <dgm:prSet/>
      <dgm:spPr/>
      <dgm:t>
        <a:bodyPr/>
        <a:lstStyle/>
        <a:p>
          <a:endParaRPr lang="es-ES"/>
        </a:p>
      </dgm:t>
    </dgm:pt>
    <dgm:pt modelId="{F9A7BD4D-AD62-4F76-8D06-BE24885BB6D1}" type="pres">
      <dgm:prSet presAssocID="{706F0BC7-C686-4454-B43C-0F3FF4227486}" presName="linear" presStyleCnt="0">
        <dgm:presLayoutVars>
          <dgm:animLvl val="lvl"/>
          <dgm:resizeHandles val="exact"/>
        </dgm:presLayoutVars>
      </dgm:prSet>
      <dgm:spPr/>
      <dgm:t>
        <a:bodyPr/>
        <a:lstStyle/>
        <a:p>
          <a:endParaRPr lang="en-US"/>
        </a:p>
      </dgm:t>
    </dgm:pt>
    <dgm:pt modelId="{04F9C02C-0106-4C61-A10C-B91EADAA22FF}" type="pres">
      <dgm:prSet presAssocID="{703D8B57-7F23-496B-9427-0F9B9B705DD6}" presName="parentText" presStyleLbl="node1" presStyleIdx="0" presStyleCnt="1">
        <dgm:presLayoutVars>
          <dgm:chMax val="0"/>
          <dgm:bulletEnabled val="1"/>
        </dgm:presLayoutVars>
      </dgm:prSet>
      <dgm:spPr/>
      <dgm:t>
        <a:bodyPr/>
        <a:lstStyle/>
        <a:p>
          <a:endParaRPr lang="en-US"/>
        </a:p>
      </dgm:t>
    </dgm:pt>
  </dgm:ptLst>
  <dgm:cxnLst>
    <dgm:cxn modelId="{8E21DD39-4E46-4A8D-9785-19D20FDA2CB9}" type="presOf" srcId="{706F0BC7-C686-4454-B43C-0F3FF4227486}" destId="{F9A7BD4D-AD62-4F76-8D06-BE24885BB6D1}" srcOrd="0" destOrd="0" presId="urn:microsoft.com/office/officeart/2005/8/layout/vList2"/>
    <dgm:cxn modelId="{A215AD6B-B574-43D3-B3A9-91595E41A5F1}" type="presOf" srcId="{703D8B57-7F23-496B-9427-0F9B9B705DD6}" destId="{04F9C02C-0106-4C61-A10C-B91EADAA22FF}" srcOrd="0" destOrd="0" presId="urn:microsoft.com/office/officeart/2005/8/layout/vList2"/>
    <dgm:cxn modelId="{E1CED73D-B1AB-4725-83F9-E7AB744D57EA}" srcId="{706F0BC7-C686-4454-B43C-0F3FF4227486}" destId="{703D8B57-7F23-496B-9427-0F9B9B705DD6}" srcOrd="0" destOrd="0" parTransId="{F626CB36-9C77-41D8-B430-EE6B8339803E}" sibTransId="{0ED73E31-960D-49A6-933C-F85F4FDA4CAE}"/>
    <dgm:cxn modelId="{1F0D3BC7-8FA3-4382-8733-4002C77F5D9F}" type="presParOf" srcId="{F9A7BD4D-AD62-4F76-8D06-BE24885BB6D1}" destId="{04F9C02C-0106-4C61-A10C-B91EADAA22F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A9054B-6C0C-4925-BEE0-56CDE40083A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80F1F9B1-4E3F-4B6B-AEFA-E0B3A6AB9B6D}">
      <dgm:prSet/>
      <dgm:spPr/>
      <dgm:t>
        <a:bodyPr/>
        <a:lstStyle/>
        <a:p>
          <a:pPr rtl="0"/>
          <a:r>
            <a:rPr lang="en-GB" smtClean="0"/>
            <a:t>Zavala de González</a:t>
          </a:r>
          <a:endParaRPr lang="es-ES"/>
        </a:p>
      </dgm:t>
    </dgm:pt>
    <dgm:pt modelId="{1697E483-F9F9-4FDC-98EF-ED63879CE1F9}" type="parTrans" cxnId="{ED2C8022-A1C0-4E9E-9783-C54BF6CF9F5A}">
      <dgm:prSet/>
      <dgm:spPr/>
      <dgm:t>
        <a:bodyPr/>
        <a:lstStyle/>
        <a:p>
          <a:endParaRPr lang="es-ES"/>
        </a:p>
      </dgm:t>
    </dgm:pt>
    <dgm:pt modelId="{33892CC9-A956-421F-A228-931946B36766}" type="sibTrans" cxnId="{ED2C8022-A1C0-4E9E-9783-C54BF6CF9F5A}">
      <dgm:prSet/>
      <dgm:spPr/>
      <dgm:t>
        <a:bodyPr/>
        <a:lstStyle/>
        <a:p>
          <a:endParaRPr lang="es-ES"/>
        </a:p>
      </dgm:t>
    </dgm:pt>
    <dgm:pt modelId="{298B6D34-4822-4E98-86C4-3F3FFEBF1306}">
      <dgm:prSet/>
      <dgm:spPr/>
      <dgm:t>
        <a:bodyPr/>
        <a:lstStyle/>
        <a:p>
          <a:pPr rtl="0"/>
          <a:r>
            <a:rPr lang="en-GB" b="1" u="sng" dirty="0" err="1" smtClean="0"/>
            <a:t>Distingue</a:t>
          </a:r>
          <a:r>
            <a:rPr lang="en-GB" b="1" u="sng" dirty="0" smtClean="0"/>
            <a:t> entre la </a:t>
          </a:r>
          <a:r>
            <a:rPr lang="en-GB" b="1" u="sng" dirty="0" err="1" smtClean="0"/>
            <a:t>lesión</a:t>
          </a:r>
          <a:r>
            <a:rPr lang="en-GB" b="1" u="sng" dirty="0" smtClean="0"/>
            <a:t> (el </a:t>
          </a:r>
          <a:r>
            <a:rPr lang="en-GB" b="1" u="sng" dirty="0" err="1" smtClean="0"/>
            <a:t>detrimento</a:t>
          </a:r>
          <a:r>
            <a:rPr lang="en-GB" b="1" u="sng" dirty="0" smtClean="0"/>
            <a:t> al </a:t>
          </a:r>
          <a:r>
            <a:rPr lang="en-GB" b="1" u="sng" dirty="0" err="1" smtClean="0"/>
            <a:t>interés</a:t>
          </a:r>
          <a:r>
            <a:rPr lang="en-GB" b="1" u="sng" dirty="0" smtClean="0"/>
            <a:t> </a:t>
          </a:r>
          <a:r>
            <a:rPr lang="en-GB" b="1" u="sng" dirty="0" err="1" smtClean="0"/>
            <a:t>en</a:t>
          </a:r>
          <a:r>
            <a:rPr lang="en-GB" b="1" u="sng" dirty="0" smtClean="0"/>
            <a:t> </a:t>
          </a:r>
          <a:r>
            <a:rPr lang="en-GB" b="1" u="sng" dirty="0" err="1" smtClean="0"/>
            <a:t>usar</a:t>
          </a:r>
          <a:r>
            <a:rPr lang="en-GB" b="1" u="sng" dirty="0" smtClean="0"/>
            <a:t> el </a:t>
          </a:r>
          <a:r>
            <a:rPr lang="en-GB" b="1" u="sng" dirty="0" err="1" smtClean="0"/>
            <a:t>automotor</a:t>
          </a:r>
          <a:r>
            <a:rPr lang="en-GB" b="1" u="sng" dirty="0" smtClean="0"/>
            <a:t>) de sus </a:t>
          </a:r>
          <a:r>
            <a:rPr lang="en-GB" b="1" u="sng" dirty="0" err="1" smtClean="0"/>
            <a:t>consecuencias</a:t>
          </a:r>
          <a:r>
            <a:rPr lang="en-GB" b="1" u="sng" dirty="0" smtClean="0"/>
            <a:t> </a:t>
          </a:r>
          <a:r>
            <a:rPr lang="en-GB" dirty="0" smtClean="0"/>
            <a:t>(</a:t>
          </a:r>
          <a:r>
            <a:rPr lang="en-GB" dirty="0" err="1" smtClean="0"/>
            <a:t>patrimoniales</a:t>
          </a:r>
          <a:r>
            <a:rPr lang="en-GB" dirty="0" smtClean="0"/>
            <a:t> o </a:t>
          </a:r>
          <a:r>
            <a:rPr lang="en-GB" dirty="0" err="1" smtClean="0"/>
            <a:t>morales</a:t>
          </a:r>
          <a:r>
            <a:rPr lang="en-GB" dirty="0" smtClean="0"/>
            <a:t>); son </a:t>
          </a:r>
          <a:r>
            <a:rPr lang="en-GB" dirty="0" err="1" smtClean="0"/>
            <a:t>éstas</a:t>
          </a:r>
          <a:r>
            <a:rPr lang="en-GB" dirty="0" smtClean="0"/>
            <a:t> las que </a:t>
          </a:r>
          <a:r>
            <a:rPr lang="en-GB" dirty="0" err="1" smtClean="0"/>
            <a:t>configuran</a:t>
          </a:r>
          <a:r>
            <a:rPr lang="en-GB" dirty="0" smtClean="0"/>
            <a:t>, </a:t>
          </a:r>
          <a:r>
            <a:rPr lang="en-GB" dirty="0" err="1" smtClean="0"/>
            <a:t>estrictamente</a:t>
          </a:r>
          <a:r>
            <a:rPr lang="en-GB" dirty="0" smtClean="0"/>
            <a:t>, el </a:t>
          </a:r>
          <a:r>
            <a:rPr lang="en-GB" dirty="0" err="1" smtClean="0"/>
            <a:t>daño</a:t>
          </a:r>
          <a:r>
            <a:rPr lang="en-GB" dirty="0" smtClean="0"/>
            <a:t> </a:t>
          </a:r>
          <a:r>
            <a:rPr lang="en-GB" dirty="0" err="1" smtClean="0"/>
            <a:t>resarcible</a:t>
          </a:r>
          <a:r>
            <a:rPr lang="en-GB" dirty="0" smtClean="0"/>
            <a:t>. Si </a:t>
          </a:r>
          <a:r>
            <a:rPr lang="en-GB" dirty="0" err="1" smtClean="0"/>
            <a:t>bien</a:t>
          </a:r>
          <a:r>
            <a:rPr lang="en-GB" dirty="0" smtClean="0"/>
            <a:t> el </a:t>
          </a:r>
          <a:r>
            <a:rPr lang="en-GB" dirty="0" err="1" smtClean="0"/>
            <a:t>perjuicio</a:t>
          </a:r>
          <a:r>
            <a:rPr lang="en-GB" dirty="0" smtClean="0"/>
            <a:t> </a:t>
          </a:r>
          <a:r>
            <a:rPr lang="en-GB" dirty="0" err="1" smtClean="0"/>
            <a:t>indemnizable</a:t>
          </a:r>
          <a:r>
            <a:rPr lang="en-GB" dirty="0" smtClean="0"/>
            <a:t> </a:t>
          </a:r>
          <a:r>
            <a:rPr lang="en-GB" dirty="0" err="1" smtClean="0"/>
            <a:t>proviene</a:t>
          </a:r>
          <a:r>
            <a:rPr lang="en-GB" dirty="0" smtClean="0"/>
            <a:t> </a:t>
          </a:r>
          <a:r>
            <a:rPr lang="en-GB" dirty="0" err="1" smtClean="0"/>
            <a:t>siempre</a:t>
          </a:r>
          <a:r>
            <a:rPr lang="en-GB" dirty="0" smtClean="0"/>
            <a:t> de la </a:t>
          </a:r>
          <a:r>
            <a:rPr lang="en-GB" dirty="0" err="1" smtClean="0"/>
            <a:t>lesión</a:t>
          </a:r>
          <a:r>
            <a:rPr lang="en-GB" dirty="0" smtClean="0"/>
            <a:t> a un </a:t>
          </a:r>
          <a:r>
            <a:rPr lang="en-GB" dirty="0" err="1" smtClean="0"/>
            <a:t>interés</a:t>
          </a:r>
          <a:r>
            <a:rPr lang="en-GB" dirty="0" smtClean="0"/>
            <a:t> de la </a:t>
          </a:r>
          <a:r>
            <a:rPr lang="en-GB" dirty="0" err="1" smtClean="0"/>
            <a:t>víctima</a:t>
          </a:r>
          <a:r>
            <a:rPr lang="en-GB" dirty="0" smtClean="0"/>
            <a:t>, la </a:t>
          </a:r>
          <a:r>
            <a:rPr lang="en-GB" dirty="0" err="1" smtClean="0"/>
            <a:t>lesión</a:t>
          </a:r>
          <a:r>
            <a:rPr lang="en-GB" dirty="0" smtClean="0"/>
            <a:t> no </a:t>
          </a:r>
          <a:r>
            <a:rPr lang="en-GB" dirty="0" err="1" smtClean="0"/>
            <a:t>es</a:t>
          </a:r>
          <a:r>
            <a:rPr lang="en-GB" dirty="0" smtClean="0"/>
            <a:t> el </a:t>
          </a:r>
          <a:r>
            <a:rPr lang="en-GB" dirty="0" err="1" smtClean="0"/>
            <a:t>daño</a:t>
          </a:r>
          <a:r>
            <a:rPr lang="en-GB" dirty="0" smtClean="0"/>
            <a:t> </a:t>
          </a:r>
          <a:r>
            <a:rPr lang="en-GB" dirty="0" err="1" smtClean="0"/>
            <a:t>sino</a:t>
          </a:r>
          <a:r>
            <a:rPr lang="en-GB" dirty="0" smtClean="0"/>
            <a:t> </a:t>
          </a:r>
          <a:r>
            <a:rPr lang="en-GB" dirty="0" err="1" smtClean="0"/>
            <a:t>su</a:t>
          </a:r>
          <a:r>
            <a:rPr lang="en-GB" dirty="0" smtClean="0"/>
            <a:t> causa </a:t>
          </a:r>
          <a:r>
            <a:rPr lang="en-GB" dirty="0" err="1" smtClean="0"/>
            <a:t>generadora</a:t>
          </a:r>
          <a:r>
            <a:rPr lang="en-GB" dirty="0" smtClean="0"/>
            <a:t>.  </a:t>
          </a:r>
          <a:endParaRPr lang="es-ES" dirty="0"/>
        </a:p>
      </dgm:t>
    </dgm:pt>
    <dgm:pt modelId="{FF9E6C13-ED4C-491D-99FF-911CA59A9084}" type="parTrans" cxnId="{CD00D8D5-6465-456C-B1B6-F9777CD06C72}">
      <dgm:prSet/>
      <dgm:spPr/>
      <dgm:t>
        <a:bodyPr/>
        <a:lstStyle/>
        <a:p>
          <a:endParaRPr lang="es-ES"/>
        </a:p>
      </dgm:t>
    </dgm:pt>
    <dgm:pt modelId="{8A641DE0-5A81-47F7-A2CA-30C7D9DEF830}" type="sibTrans" cxnId="{CD00D8D5-6465-456C-B1B6-F9777CD06C72}">
      <dgm:prSet/>
      <dgm:spPr/>
      <dgm:t>
        <a:bodyPr/>
        <a:lstStyle/>
        <a:p>
          <a:endParaRPr lang="es-ES"/>
        </a:p>
      </dgm:t>
    </dgm:pt>
    <dgm:pt modelId="{AEDC0436-4198-4C4C-B699-1EE98EEF565B}" type="pres">
      <dgm:prSet presAssocID="{C9A9054B-6C0C-4925-BEE0-56CDE40083AE}" presName="linear" presStyleCnt="0">
        <dgm:presLayoutVars>
          <dgm:animLvl val="lvl"/>
          <dgm:resizeHandles val="exact"/>
        </dgm:presLayoutVars>
      </dgm:prSet>
      <dgm:spPr/>
      <dgm:t>
        <a:bodyPr/>
        <a:lstStyle/>
        <a:p>
          <a:endParaRPr lang="en-US"/>
        </a:p>
      </dgm:t>
    </dgm:pt>
    <dgm:pt modelId="{F38DAEC0-01DC-4674-9032-B6257185840E}" type="pres">
      <dgm:prSet presAssocID="{80F1F9B1-4E3F-4B6B-AEFA-E0B3A6AB9B6D}" presName="parentText" presStyleLbl="node1" presStyleIdx="0" presStyleCnt="2" custScaleX="34950" custScaleY="23333">
        <dgm:presLayoutVars>
          <dgm:chMax val="0"/>
          <dgm:bulletEnabled val="1"/>
        </dgm:presLayoutVars>
      </dgm:prSet>
      <dgm:spPr/>
      <dgm:t>
        <a:bodyPr/>
        <a:lstStyle/>
        <a:p>
          <a:endParaRPr lang="en-US"/>
        </a:p>
      </dgm:t>
    </dgm:pt>
    <dgm:pt modelId="{DE4FCEDE-96A3-4851-9085-8B049072A369}" type="pres">
      <dgm:prSet presAssocID="{33892CC9-A956-421F-A228-931946B36766}" presName="spacer" presStyleCnt="0"/>
      <dgm:spPr/>
    </dgm:pt>
    <dgm:pt modelId="{69DDBBFE-F4D9-4BF1-8CB9-8C108E2A4FF0}" type="pres">
      <dgm:prSet presAssocID="{298B6D34-4822-4E98-86C4-3F3FFEBF1306}" presName="parentText" presStyleLbl="node1" presStyleIdx="1" presStyleCnt="2">
        <dgm:presLayoutVars>
          <dgm:chMax val="0"/>
          <dgm:bulletEnabled val="1"/>
        </dgm:presLayoutVars>
      </dgm:prSet>
      <dgm:spPr/>
      <dgm:t>
        <a:bodyPr/>
        <a:lstStyle/>
        <a:p>
          <a:endParaRPr lang="en-US"/>
        </a:p>
      </dgm:t>
    </dgm:pt>
  </dgm:ptLst>
  <dgm:cxnLst>
    <dgm:cxn modelId="{CD00D8D5-6465-456C-B1B6-F9777CD06C72}" srcId="{C9A9054B-6C0C-4925-BEE0-56CDE40083AE}" destId="{298B6D34-4822-4E98-86C4-3F3FFEBF1306}" srcOrd="1" destOrd="0" parTransId="{FF9E6C13-ED4C-491D-99FF-911CA59A9084}" sibTransId="{8A641DE0-5A81-47F7-A2CA-30C7D9DEF830}"/>
    <dgm:cxn modelId="{8A3C61C3-8DD8-4FAE-920B-CDE28D1D045B}" type="presOf" srcId="{80F1F9B1-4E3F-4B6B-AEFA-E0B3A6AB9B6D}" destId="{F38DAEC0-01DC-4674-9032-B6257185840E}" srcOrd="0" destOrd="0" presId="urn:microsoft.com/office/officeart/2005/8/layout/vList2"/>
    <dgm:cxn modelId="{ED2C8022-A1C0-4E9E-9783-C54BF6CF9F5A}" srcId="{C9A9054B-6C0C-4925-BEE0-56CDE40083AE}" destId="{80F1F9B1-4E3F-4B6B-AEFA-E0B3A6AB9B6D}" srcOrd="0" destOrd="0" parTransId="{1697E483-F9F9-4FDC-98EF-ED63879CE1F9}" sibTransId="{33892CC9-A956-421F-A228-931946B36766}"/>
    <dgm:cxn modelId="{5CC40C67-32C8-4FB4-A0CF-8DCD9FD16E38}" type="presOf" srcId="{C9A9054B-6C0C-4925-BEE0-56CDE40083AE}" destId="{AEDC0436-4198-4C4C-B699-1EE98EEF565B}" srcOrd="0" destOrd="0" presId="urn:microsoft.com/office/officeart/2005/8/layout/vList2"/>
    <dgm:cxn modelId="{84A2A4E7-E265-48DF-B630-C674EE3ECA10}" type="presOf" srcId="{298B6D34-4822-4E98-86C4-3F3FFEBF1306}" destId="{69DDBBFE-F4D9-4BF1-8CB9-8C108E2A4FF0}" srcOrd="0" destOrd="0" presId="urn:microsoft.com/office/officeart/2005/8/layout/vList2"/>
    <dgm:cxn modelId="{4462CDF4-F1D5-4456-BE67-189B8CE46962}" type="presParOf" srcId="{AEDC0436-4198-4C4C-B699-1EE98EEF565B}" destId="{F38DAEC0-01DC-4674-9032-B6257185840E}" srcOrd="0" destOrd="0" presId="urn:microsoft.com/office/officeart/2005/8/layout/vList2"/>
    <dgm:cxn modelId="{1F8F12E0-FB59-4F80-9CC5-150B4A8B92F0}" type="presParOf" srcId="{AEDC0436-4198-4C4C-B699-1EE98EEF565B}" destId="{DE4FCEDE-96A3-4851-9085-8B049072A369}" srcOrd="1" destOrd="0" presId="urn:microsoft.com/office/officeart/2005/8/layout/vList2"/>
    <dgm:cxn modelId="{F6D709C4-DADE-4229-AFE5-15E3DC78E227}" type="presParOf" srcId="{AEDC0436-4198-4C4C-B699-1EE98EEF565B}" destId="{69DDBBFE-F4D9-4BF1-8CB9-8C108E2A4FF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722F5-600C-48EF-A157-0AB75DDD1DFD}">
      <dsp:nvSpPr>
        <dsp:cNvPr id="0" name=""/>
        <dsp:cNvSpPr/>
      </dsp:nvSpPr>
      <dsp:spPr>
        <a:xfrm>
          <a:off x="8053" y="1717681"/>
          <a:ext cx="1087970" cy="108797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daño</a:t>
          </a:r>
          <a:endParaRPr lang="es-AR" sz="1800" kern="1200" dirty="0"/>
        </a:p>
      </dsp:txBody>
      <dsp:txXfrm>
        <a:off x="167383" y="1877011"/>
        <a:ext cx="769310" cy="769310"/>
      </dsp:txXfrm>
    </dsp:sp>
    <dsp:sp modelId="{3DDC9571-42C7-4D3C-A392-EA1B1B6CADA0}">
      <dsp:nvSpPr>
        <dsp:cNvPr id="0" name=""/>
        <dsp:cNvSpPr/>
      </dsp:nvSpPr>
      <dsp:spPr>
        <a:xfrm>
          <a:off x="1184367" y="1946154"/>
          <a:ext cx="631023" cy="63102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AR" sz="1000" kern="1200"/>
        </a:p>
      </dsp:txBody>
      <dsp:txXfrm>
        <a:off x="1268009" y="2187457"/>
        <a:ext cx="463739" cy="148417"/>
      </dsp:txXfrm>
    </dsp:sp>
    <dsp:sp modelId="{20BB03F4-0BAA-4A19-AB86-F5EAB2B608DF}">
      <dsp:nvSpPr>
        <dsp:cNvPr id="0" name=""/>
        <dsp:cNvSpPr/>
      </dsp:nvSpPr>
      <dsp:spPr>
        <a:xfrm>
          <a:off x="1903734" y="1717681"/>
          <a:ext cx="1087970" cy="108797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Rel. causal</a:t>
          </a:r>
          <a:endParaRPr lang="es-AR" sz="1800" kern="1200" dirty="0"/>
        </a:p>
      </dsp:txBody>
      <dsp:txXfrm>
        <a:off x="2063064" y="1877011"/>
        <a:ext cx="769310" cy="769310"/>
      </dsp:txXfrm>
    </dsp:sp>
    <dsp:sp modelId="{35F7D31C-93CA-4CDA-8E8C-3D2DF5AC8EBE}">
      <dsp:nvSpPr>
        <dsp:cNvPr id="0" name=""/>
        <dsp:cNvSpPr/>
      </dsp:nvSpPr>
      <dsp:spPr>
        <a:xfrm>
          <a:off x="3080048" y="1946154"/>
          <a:ext cx="631023" cy="63102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AR" sz="1000" kern="1200"/>
        </a:p>
      </dsp:txBody>
      <dsp:txXfrm>
        <a:off x="3163690" y="2187457"/>
        <a:ext cx="463739" cy="148417"/>
      </dsp:txXfrm>
    </dsp:sp>
    <dsp:sp modelId="{15D9359E-774E-4BBA-9E1A-4B32EA47B241}">
      <dsp:nvSpPr>
        <dsp:cNvPr id="0" name=""/>
        <dsp:cNvSpPr/>
      </dsp:nvSpPr>
      <dsp:spPr>
        <a:xfrm>
          <a:off x="3799414" y="1717681"/>
          <a:ext cx="1087970" cy="108797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err="1" smtClean="0"/>
            <a:t>Antijur</a:t>
          </a:r>
          <a:r>
            <a:rPr lang="es-AR" sz="1800" kern="1200" dirty="0" smtClean="0"/>
            <a:t>.</a:t>
          </a:r>
          <a:endParaRPr lang="es-AR" sz="1800" kern="1200" dirty="0"/>
        </a:p>
      </dsp:txBody>
      <dsp:txXfrm>
        <a:off x="3958744" y="1877011"/>
        <a:ext cx="769310" cy="769310"/>
      </dsp:txXfrm>
    </dsp:sp>
    <dsp:sp modelId="{4BE3D876-2D73-4320-A157-C7E8358881D4}">
      <dsp:nvSpPr>
        <dsp:cNvPr id="0" name=""/>
        <dsp:cNvSpPr/>
      </dsp:nvSpPr>
      <dsp:spPr>
        <a:xfrm>
          <a:off x="4975728" y="1946154"/>
          <a:ext cx="631023" cy="631023"/>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AR" sz="1000" kern="1200"/>
        </a:p>
      </dsp:txBody>
      <dsp:txXfrm>
        <a:off x="5059370" y="2187457"/>
        <a:ext cx="463739" cy="148417"/>
      </dsp:txXfrm>
    </dsp:sp>
    <dsp:sp modelId="{1F886B9B-5F4C-4C32-AE8F-EAA6F084F156}">
      <dsp:nvSpPr>
        <dsp:cNvPr id="0" name=""/>
        <dsp:cNvSpPr/>
      </dsp:nvSpPr>
      <dsp:spPr>
        <a:xfrm>
          <a:off x="5695094" y="1717681"/>
          <a:ext cx="1087970" cy="108797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smtClean="0"/>
            <a:t>Factor at.</a:t>
          </a:r>
          <a:endParaRPr lang="es-AR" sz="1800" kern="1200" dirty="0"/>
        </a:p>
      </dsp:txBody>
      <dsp:txXfrm>
        <a:off x="5854424" y="1877011"/>
        <a:ext cx="769310" cy="769310"/>
      </dsp:txXfrm>
    </dsp:sp>
    <dsp:sp modelId="{C128D81C-A24E-4397-9F53-FEF129795CB1}">
      <dsp:nvSpPr>
        <dsp:cNvPr id="0" name=""/>
        <dsp:cNvSpPr/>
      </dsp:nvSpPr>
      <dsp:spPr>
        <a:xfrm>
          <a:off x="6871408" y="1946154"/>
          <a:ext cx="631023" cy="631023"/>
        </a:xfrm>
        <a:prstGeom prst="mathEqual">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AR" sz="2100" kern="1200"/>
        </a:p>
      </dsp:txBody>
      <dsp:txXfrm>
        <a:off x="6955050" y="2076145"/>
        <a:ext cx="463739" cy="371041"/>
      </dsp:txXfrm>
    </dsp:sp>
    <dsp:sp modelId="{404424A8-DE65-4079-A750-AF7FF45BF403}">
      <dsp:nvSpPr>
        <dsp:cNvPr id="0" name=""/>
        <dsp:cNvSpPr/>
      </dsp:nvSpPr>
      <dsp:spPr>
        <a:xfrm>
          <a:off x="7590775" y="1717681"/>
          <a:ext cx="1087970" cy="108797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AR" sz="1800" kern="1200" dirty="0" err="1" smtClean="0"/>
            <a:t>Oblig</a:t>
          </a:r>
          <a:r>
            <a:rPr lang="es-AR" sz="1800" kern="1200" dirty="0" smtClean="0"/>
            <a:t>. reparar</a:t>
          </a:r>
          <a:endParaRPr lang="es-AR" sz="1800" kern="1200" dirty="0"/>
        </a:p>
      </dsp:txBody>
      <dsp:txXfrm>
        <a:off x="7750105" y="1877011"/>
        <a:ext cx="769310" cy="76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63C5-0258-4780-A8A5-B273AEFB2A7C}">
      <dsp:nvSpPr>
        <dsp:cNvPr id="0" name=""/>
        <dsp:cNvSpPr/>
      </dsp:nvSpPr>
      <dsp:spPr>
        <a:xfrm>
          <a:off x="2716292" y="1001544"/>
          <a:ext cx="5514895" cy="24942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GB" sz="2700" kern="1200" smtClean="0"/>
            <a:t>Por esta razón, </a:t>
          </a:r>
          <a:r>
            <a:rPr lang="en-GB" sz="2700" b="1" kern="1200" smtClean="0"/>
            <a:t>la privación de uso del automotor puede ser presupuesto </a:t>
          </a:r>
          <a:r>
            <a:rPr lang="en-GB" sz="2700" kern="1200" smtClean="0"/>
            <a:t>de daños diversos, más frecuentemente patrimoniales, pero en ocasiones también de naturaleza moral.  </a:t>
          </a:r>
          <a:endParaRPr lang="es-ES" sz="2700" kern="1200"/>
        </a:p>
      </dsp:txBody>
      <dsp:txXfrm>
        <a:off x="2716292" y="1001544"/>
        <a:ext cx="5514895" cy="2494299"/>
      </dsp:txXfrm>
    </dsp:sp>
    <dsp:sp modelId="{25F9820B-89EB-42B0-A8A2-613282F7CA54}">
      <dsp:nvSpPr>
        <dsp:cNvPr id="0" name=""/>
        <dsp:cNvSpPr/>
      </dsp:nvSpPr>
      <dsp:spPr>
        <a:xfrm>
          <a:off x="0" y="1001544"/>
          <a:ext cx="2469356" cy="24942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BE8E9-AF88-4FD0-9B8D-7CEF864CB302}">
      <dsp:nvSpPr>
        <dsp:cNvPr id="0" name=""/>
        <dsp:cNvSpPr/>
      </dsp:nvSpPr>
      <dsp:spPr>
        <a:xfrm>
          <a:off x="553652" y="0"/>
          <a:ext cx="2746356" cy="18308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55387C-CF4D-4603-BABA-9553E1957C45}">
      <dsp:nvSpPr>
        <dsp:cNvPr id="0" name=""/>
        <dsp:cNvSpPr/>
      </dsp:nvSpPr>
      <dsp:spPr>
        <a:xfrm>
          <a:off x="3414678" y="1945387"/>
          <a:ext cx="3890909" cy="240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kern="1200" smtClean="0"/>
            <a:t>Por esta razón, la privación de uso del automotor puede ser presupuesto de daños diversos, más frecuentemente patrimoniales, pero en ocasiones también de naturaleza moral.  </a:t>
          </a:r>
          <a:endParaRPr lang="es-ES" sz="2200" kern="1200"/>
        </a:p>
      </dsp:txBody>
      <dsp:txXfrm>
        <a:off x="3414678" y="1945387"/>
        <a:ext cx="3890909" cy="2403346"/>
      </dsp:txXfrm>
    </dsp:sp>
    <dsp:sp modelId="{434E537B-3997-4276-8B1E-F1B07D91AD8E}">
      <dsp:nvSpPr>
        <dsp:cNvPr id="0" name=""/>
        <dsp:cNvSpPr/>
      </dsp:nvSpPr>
      <dsp:spPr>
        <a:xfrm>
          <a:off x="3071383" y="1602387"/>
          <a:ext cx="934445" cy="934686"/>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9CC58-5AC6-42E2-812A-F12A1E6B264F}">
      <dsp:nvSpPr>
        <dsp:cNvPr id="0" name=""/>
        <dsp:cNvSpPr/>
      </dsp:nvSpPr>
      <dsp:spPr>
        <a:xfrm rot="5400000">
          <a:off x="6741381" y="1602508"/>
          <a:ext cx="934686" cy="934445"/>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312F73-6D66-4800-AA3A-C3F6FA600092}">
      <dsp:nvSpPr>
        <dsp:cNvPr id="0" name=""/>
        <dsp:cNvSpPr/>
      </dsp:nvSpPr>
      <dsp:spPr>
        <a:xfrm rot="16200000">
          <a:off x="3071262" y="3757637"/>
          <a:ext cx="934686" cy="934445"/>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253E9D-D52E-436B-A5A2-95F9C85DDFC0}">
      <dsp:nvSpPr>
        <dsp:cNvPr id="0" name=""/>
        <dsp:cNvSpPr/>
      </dsp:nvSpPr>
      <dsp:spPr>
        <a:xfrm rot="10800000">
          <a:off x="6741502" y="3757516"/>
          <a:ext cx="934445" cy="934686"/>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7DB4F-07A9-45D1-804B-DD72872BDD43}">
      <dsp:nvSpPr>
        <dsp:cNvPr id="0" name=""/>
        <dsp:cNvSpPr/>
      </dsp:nvSpPr>
      <dsp:spPr>
        <a:xfrm>
          <a:off x="2230878" y="1735032"/>
          <a:ext cx="1710126" cy="1129720"/>
        </a:xfrm>
        <a:prstGeom prst="ellipse">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kern="1200" dirty="0" smtClean="0">
              <a:latin typeface="Comic Sans MS" pitchFamily="66" charset="0"/>
            </a:rPr>
            <a:t>Daño resarcible</a:t>
          </a:r>
          <a:endParaRPr lang="es-AR" sz="1600" kern="1200" dirty="0">
            <a:latin typeface="Comic Sans MS" pitchFamily="66" charset="0"/>
          </a:endParaRPr>
        </a:p>
      </dsp:txBody>
      <dsp:txXfrm>
        <a:off x="2481320" y="1900476"/>
        <a:ext cx="1209242" cy="798832"/>
      </dsp:txXfrm>
    </dsp:sp>
    <dsp:sp modelId="{AB8B857C-CEAA-4F71-869E-518C0029158D}">
      <dsp:nvSpPr>
        <dsp:cNvPr id="0" name=""/>
        <dsp:cNvSpPr/>
      </dsp:nvSpPr>
      <dsp:spPr>
        <a:xfrm rot="16199898">
          <a:off x="2953511" y="1282948"/>
          <a:ext cx="264811" cy="419513"/>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rot="10800000">
        <a:off x="2993234" y="1406572"/>
        <a:ext cx="185368" cy="251707"/>
      </dsp:txXfrm>
    </dsp:sp>
    <dsp:sp modelId="{379AA9BB-CC63-4292-B711-BE64B9FDB6DE}">
      <dsp:nvSpPr>
        <dsp:cNvPr id="0" name=""/>
        <dsp:cNvSpPr/>
      </dsp:nvSpPr>
      <dsp:spPr>
        <a:xfrm>
          <a:off x="2152004" y="1524"/>
          <a:ext cx="1867773" cy="1233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kern="1200" dirty="0" smtClean="0">
              <a:latin typeface="Comic Sans MS" pitchFamily="66" charset="0"/>
            </a:rPr>
            <a:t>Cierto </a:t>
          </a:r>
          <a:endParaRPr lang="es-AR" sz="1600" kern="1200" dirty="0">
            <a:latin typeface="Comic Sans MS" pitchFamily="66" charset="0"/>
          </a:endParaRPr>
        </a:p>
      </dsp:txBody>
      <dsp:txXfrm>
        <a:off x="2425533" y="182219"/>
        <a:ext cx="1320715" cy="872473"/>
      </dsp:txXfrm>
    </dsp:sp>
    <dsp:sp modelId="{D4516202-02E0-4651-8A64-497D5FBEE9C2}">
      <dsp:nvSpPr>
        <dsp:cNvPr id="0" name=""/>
        <dsp:cNvSpPr/>
      </dsp:nvSpPr>
      <dsp:spPr>
        <a:xfrm rot="21599995">
          <a:off x="4094037" y="2090134"/>
          <a:ext cx="368670" cy="419513"/>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a:off x="4094037" y="2174037"/>
        <a:ext cx="258069" cy="251707"/>
      </dsp:txXfrm>
    </dsp:sp>
    <dsp:sp modelId="{BA934515-9FB4-4C83-86E1-E4E7F8D3DCA6}">
      <dsp:nvSpPr>
        <dsp:cNvPr id="0" name=""/>
        <dsp:cNvSpPr/>
      </dsp:nvSpPr>
      <dsp:spPr>
        <a:xfrm>
          <a:off x="4636610" y="1682957"/>
          <a:ext cx="1867773" cy="1233863"/>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kern="1200" dirty="0" smtClean="0">
              <a:latin typeface="Comic Sans MS" pitchFamily="66" charset="0"/>
            </a:rPr>
            <a:t>Subsistente </a:t>
          </a:r>
          <a:endParaRPr lang="es-AR" sz="1600" kern="1200" dirty="0">
            <a:latin typeface="Comic Sans MS" pitchFamily="66" charset="0"/>
          </a:endParaRPr>
        </a:p>
      </dsp:txBody>
      <dsp:txXfrm>
        <a:off x="4910139" y="1863652"/>
        <a:ext cx="1320715" cy="872473"/>
      </dsp:txXfrm>
    </dsp:sp>
    <dsp:sp modelId="{B89580C2-30E4-47C9-BA93-C3D9B58DBFFF}">
      <dsp:nvSpPr>
        <dsp:cNvPr id="0" name=""/>
        <dsp:cNvSpPr/>
      </dsp:nvSpPr>
      <dsp:spPr>
        <a:xfrm rot="5400123">
          <a:off x="2941400" y="2919479"/>
          <a:ext cx="289022" cy="419513"/>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rot="10800000">
        <a:off x="2984755" y="2960029"/>
        <a:ext cx="202315" cy="251707"/>
      </dsp:txXfrm>
    </dsp:sp>
    <dsp:sp modelId="{1FFEAE00-FD27-4EE0-B1BD-C896F1892A1E}">
      <dsp:nvSpPr>
        <dsp:cNvPr id="0" name=""/>
        <dsp:cNvSpPr/>
      </dsp:nvSpPr>
      <dsp:spPr>
        <a:xfrm>
          <a:off x="2151992" y="3410079"/>
          <a:ext cx="1867773" cy="1233863"/>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kern="1200" dirty="0" smtClean="0">
              <a:latin typeface="Comic Sans MS" pitchFamily="66" charset="0"/>
            </a:rPr>
            <a:t>Personal del reclamante… (directo o indirecto)</a:t>
          </a:r>
          <a:endParaRPr lang="es-AR" sz="1600" kern="1200" dirty="0">
            <a:latin typeface="Comic Sans MS" pitchFamily="66" charset="0"/>
          </a:endParaRPr>
        </a:p>
      </dsp:txBody>
      <dsp:txXfrm>
        <a:off x="2425521" y="3590774"/>
        <a:ext cx="1320715" cy="872473"/>
      </dsp:txXfrm>
    </dsp:sp>
    <dsp:sp modelId="{C6E1E5AC-4918-4C84-9B89-978E4F1A2FA0}">
      <dsp:nvSpPr>
        <dsp:cNvPr id="0" name=""/>
        <dsp:cNvSpPr/>
      </dsp:nvSpPr>
      <dsp:spPr>
        <a:xfrm rot="10799988">
          <a:off x="1958549" y="2090139"/>
          <a:ext cx="192445" cy="419513"/>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AR" sz="1800" kern="1200"/>
        </a:p>
      </dsp:txBody>
      <dsp:txXfrm rot="10800000">
        <a:off x="2016282" y="2174042"/>
        <a:ext cx="134712" cy="251707"/>
      </dsp:txXfrm>
    </dsp:sp>
    <dsp:sp modelId="{7BCD3E39-6476-4F7A-AD1E-D5D47CEF17DF}">
      <dsp:nvSpPr>
        <dsp:cNvPr id="0" name=""/>
        <dsp:cNvSpPr/>
      </dsp:nvSpPr>
      <dsp:spPr>
        <a:xfrm>
          <a:off x="0" y="1682968"/>
          <a:ext cx="1867773" cy="1233863"/>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AR" sz="1600" kern="1200" dirty="0" smtClean="0">
              <a:latin typeface="Comic Sans MS" pitchFamily="66" charset="0"/>
            </a:rPr>
            <a:t>Afectar un interés simple</a:t>
          </a:r>
          <a:r>
            <a:rPr lang="es-AR" sz="1000" kern="1200" dirty="0" smtClean="0"/>
            <a:t>…</a:t>
          </a:r>
          <a:endParaRPr lang="es-AR" sz="1000" kern="1200" dirty="0"/>
        </a:p>
      </dsp:txBody>
      <dsp:txXfrm>
        <a:off x="273529" y="1863663"/>
        <a:ext cx="1320715" cy="8724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F26D2-C7FA-4803-9512-75771052B725}">
      <dsp:nvSpPr>
        <dsp:cNvPr id="0" name=""/>
        <dsp:cNvSpPr/>
      </dsp:nvSpPr>
      <dsp:spPr>
        <a:xfrm>
          <a:off x="0" y="420925"/>
          <a:ext cx="82296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Debe ser cierto.</a:t>
          </a:r>
          <a:endParaRPr lang="es-ES" sz="3500" kern="1200"/>
        </a:p>
      </dsp:txBody>
      <dsp:txXfrm>
        <a:off x="40980" y="461905"/>
        <a:ext cx="8147640" cy="757514"/>
      </dsp:txXfrm>
    </dsp:sp>
    <dsp:sp modelId="{98EB84CD-21C1-4211-BF6D-DC3B8640ECA8}">
      <dsp:nvSpPr>
        <dsp:cNvPr id="0" name=""/>
        <dsp:cNvSpPr/>
      </dsp:nvSpPr>
      <dsp:spPr>
        <a:xfrm>
          <a:off x="0" y="1361200"/>
          <a:ext cx="8229600" cy="8394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Damnificado directo o indirecto.</a:t>
          </a:r>
          <a:endParaRPr lang="es-ES" sz="3500" kern="1200"/>
        </a:p>
      </dsp:txBody>
      <dsp:txXfrm>
        <a:off x="40980" y="1402180"/>
        <a:ext cx="8147640" cy="757514"/>
      </dsp:txXfrm>
    </dsp:sp>
    <dsp:sp modelId="{57EB6B13-A9C7-458D-8811-960EFC27CE51}">
      <dsp:nvSpPr>
        <dsp:cNvPr id="0" name=""/>
        <dsp:cNvSpPr/>
      </dsp:nvSpPr>
      <dsp:spPr>
        <a:xfrm>
          <a:off x="0" y="2301475"/>
          <a:ext cx="8229600" cy="8394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Debe subsistir al momento de la sentencia.</a:t>
          </a:r>
          <a:endParaRPr lang="es-ES" sz="3500" kern="1200"/>
        </a:p>
      </dsp:txBody>
      <dsp:txXfrm>
        <a:off x="40980" y="2342455"/>
        <a:ext cx="8147640" cy="757514"/>
      </dsp:txXfrm>
    </dsp:sp>
    <dsp:sp modelId="{1FCD7551-DEED-4325-A83C-C25EEFECF0B8}">
      <dsp:nvSpPr>
        <dsp:cNvPr id="0" name=""/>
        <dsp:cNvSpPr/>
      </dsp:nvSpPr>
      <dsp:spPr>
        <a:xfrm>
          <a:off x="0" y="3241749"/>
          <a:ext cx="8229600"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GB" sz="3500" kern="1200" smtClean="0"/>
            <a:t>Debe ser personal del reclamente.</a:t>
          </a:r>
          <a:endParaRPr lang="es-ES" sz="3500" kern="1200"/>
        </a:p>
      </dsp:txBody>
      <dsp:txXfrm>
        <a:off x="40980" y="3282729"/>
        <a:ext cx="8147640" cy="7575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3DE20-CB4D-40CD-BB40-EBA93E901651}">
      <dsp:nvSpPr>
        <dsp:cNvPr id="0" name=""/>
        <dsp:cNvSpPr/>
      </dsp:nvSpPr>
      <dsp:spPr>
        <a:xfrm>
          <a:off x="0" y="85792"/>
          <a:ext cx="8229600" cy="14544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smtClean="0"/>
            <a:t>El daño debe ser cierto en cuanto a su existencia misma, esto es, debe resultar objetivamente probable.</a:t>
          </a:r>
          <a:endParaRPr lang="es-ES" sz="2600" kern="1200"/>
        </a:p>
      </dsp:txBody>
      <dsp:txXfrm>
        <a:off x="71001" y="156793"/>
        <a:ext cx="8087598" cy="1312454"/>
      </dsp:txXfrm>
    </dsp:sp>
    <dsp:sp modelId="{CB76CD18-5E78-4805-8CB1-37AF0E73FADF}">
      <dsp:nvSpPr>
        <dsp:cNvPr id="0" name=""/>
        <dsp:cNvSpPr/>
      </dsp:nvSpPr>
      <dsp:spPr>
        <a:xfrm>
          <a:off x="0" y="1615128"/>
          <a:ext cx="8229600" cy="145445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smtClean="0"/>
            <a:t>Debe ser real y efectivo, sin perjuicio de la posible indeterminación de su magnitud</a:t>
          </a:r>
          <a:endParaRPr lang="es-ES" sz="2600" kern="1200"/>
        </a:p>
      </dsp:txBody>
      <dsp:txXfrm>
        <a:off x="71001" y="1686129"/>
        <a:ext cx="8087598" cy="1312454"/>
      </dsp:txXfrm>
    </dsp:sp>
    <dsp:sp modelId="{0322E63C-0E7D-47C0-9E62-E728FACC896F}">
      <dsp:nvSpPr>
        <dsp:cNvPr id="0" name=""/>
        <dsp:cNvSpPr/>
      </dsp:nvSpPr>
      <dsp:spPr>
        <a:xfrm>
          <a:off x="0" y="3144464"/>
          <a:ext cx="8229600" cy="145445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dirty="0" smtClean="0"/>
            <a:t>El </a:t>
          </a:r>
          <a:r>
            <a:rPr lang="en-GB" sz="2600" kern="1200" dirty="0" err="1" smtClean="0"/>
            <a:t>daño</a:t>
          </a:r>
          <a:r>
            <a:rPr lang="en-GB" sz="2600" kern="1200" dirty="0" smtClean="0"/>
            <a:t> </a:t>
          </a:r>
          <a:r>
            <a:rPr lang="en-GB" sz="2600" kern="1200" dirty="0" err="1" smtClean="0"/>
            <a:t>incierto</a:t>
          </a:r>
          <a:r>
            <a:rPr lang="en-GB" sz="2600" kern="1200" dirty="0" smtClean="0"/>
            <a:t> </a:t>
          </a:r>
          <a:r>
            <a:rPr lang="en-GB" sz="2600" kern="1200" dirty="0" err="1" smtClean="0"/>
            <a:t>es</a:t>
          </a:r>
          <a:r>
            <a:rPr lang="en-GB" sz="2600" kern="1200" dirty="0" smtClean="0"/>
            <a:t> el eventual, </a:t>
          </a:r>
          <a:r>
            <a:rPr lang="en-GB" sz="2600" kern="1200" dirty="0" err="1" smtClean="0"/>
            <a:t>hipotético</a:t>
          </a:r>
          <a:r>
            <a:rPr lang="en-GB" sz="2600" kern="1200" dirty="0" smtClean="0"/>
            <a:t> o </a:t>
          </a:r>
          <a:r>
            <a:rPr lang="en-GB" sz="2600" kern="1200" dirty="0" err="1" smtClean="0"/>
            <a:t>conjetural</a:t>
          </a:r>
          <a:r>
            <a:rPr lang="en-GB" sz="2600" kern="1200" dirty="0" smtClean="0"/>
            <a:t>, que </a:t>
          </a:r>
          <a:r>
            <a:rPr lang="en-GB" sz="2600" kern="1200" dirty="0" err="1" smtClean="0"/>
            <a:t>puede</a:t>
          </a:r>
          <a:r>
            <a:rPr lang="en-GB" sz="2600" kern="1200" dirty="0" smtClean="0"/>
            <a:t> </a:t>
          </a:r>
          <a:r>
            <a:rPr lang="en-GB" sz="2600" kern="1200" dirty="0" err="1" smtClean="0"/>
            <a:t>tanto</a:t>
          </a:r>
          <a:r>
            <a:rPr lang="en-GB" sz="2600" kern="1200" dirty="0" smtClean="0"/>
            <a:t> </a:t>
          </a:r>
          <a:r>
            <a:rPr lang="en-GB" sz="2600" kern="1200" dirty="0" err="1" smtClean="0"/>
            <a:t>producirse</a:t>
          </a:r>
          <a:r>
            <a:rPr lang="en-GB" sz="2600" kern="1200" dirty="0" smtClean="0"/>
            <a:t> </a:t>
          </a:r>
          <a:r>
            <a:rPr lang="en-GB" sz="2600" kern="1200" dirty="0" err="1" smtClean="0"/>
            <a:t>como</a:t>
          </a:r>
          <a:r>
            <a:rPr lang="en-GB" sz="2600" kern="1200" dirty="0" smtClean="0"/>
            <a:t> no </a:t>
          </a:r>
          <a:r>
            <a:rPr lang="en-GB" sz="2600" kern="1200" dirty="0" err="1" smtClean="0"/>
            <a:t>producirse</a:t>
          </a:r>
          <a:r>
            <a:rPr lang="en-GB" sz="2600" kern="1200" dirty="0" smtClean="0"/>
            <a:t> . </a:t>
          </a:r>
          <a:r>
            <a:rPr lang="en-GB" sz="2600" b="1" u="sng" kern="1200" dirty="0" smtClean="0">
              <a:solidFill>
                <a:srgbClr val="FF0000"/>
              </a:solidFill>
            </a:rPr>
            <a:t>No </a:t>
          </a:r>
          <a:r>
            <a:rPr lang="en-GB" sz="2600" b="1" u="sng" kern="1200" dirty="0" err="1" smtClean="0">
              <a:solidFill>
                <a:srgbClr val="FF0000"/>
              </a:solidFill>
            </a:rPr>
            <a:t>es</a:t>
          </a:r>
          <a:r>
            <a:rPr lang="en-GB" sz="2600" b="1" u="sng" kern="1200" dirty="0" smtClean="0">
              <a:solidFill>
                <a:srgbClr val="FF0000"/>
              </a:solidFill>
            </a:rPr>
            <a:t> </a:t>
          </a:r>
          <a:r>
            <a:rPr lang="en-GB" sz="2600" b="1" u="sng" kern="1200" dirty="0" err="1" smtClean="0">
              <a:solidFill>
                <a:srgbClr val="FF0000"/>
              </a:solidFill>
            </a:rPr>
            <a:t>indemnizable</a:t>
          </a:r>
          <a:endParaRPr lang="es-ES" sz="2600" b="1" u="sng" kern="1200" dirty="0">
            <a:solidFill>
              <a:srgbClr val="FF0000"/>
            </a:solidFill>
          </a:endParaRPr>
        </a:p>
      </dsp:txBody>
      <dsp:txXfrm>
        <a:off x="71001" y="3215465"/>
        <a:ext cx="8087598" cy="13124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677F6-FADF-4B9D-AF00-07F887521519}">
      <dsp:nvSpPr>
        <dsp:cNvPr id="0" name=""/>
        <dsp:cNvSpPr/>
      </dsp:nvSpPr>
      <dsp:spPr>
        <a:xfrm>
          <a:off x="552" y="1646401"/>
          <a:ext cx="2405992" cy="1202996"/>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GB" sz="2500" kern="1200" smtClean="0"/>
            <a:t>La certeza no requiere actualidad</a:t>
          </a:r>
          <a:endParaRPr lang="es-ES" sz="2500" kern="1200"/>
        </a:p>
      </dsp:txBody>
      <dsp:txXfrm>
        <a:off x="552" y="1646401"/>
        <a:ext cx="2405992" cy="1202996"/>
      </dsp:txXfrm>
    </dsp:sp>
    <dsp:sp modelId="{53FF563D-F93E-4D34-97DD-528716E51E72}">
      <dsp:nvSpPr>
        <dsp:cNvPr id="0" name=""/>
        <dsp:cNvSpPr/>
      </dsp:nvSpPr>
      <dsp:spPr>
        <a:xfrm>
          <a:off x="2911803" y="1646401"/>
          <a:ext cx="2405992" cy="1202996"/>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GB" sz="2500" kern="1200" smtClean="0"/>
            <a:t>El daño puede ser actual o futuro</a:t>
          </a:r>
          <a:endParaRPr lang="es-ES" sz="2500" kern="1200"/>
        </a:p>
      </dsp:txBody>
      <dsp:txXfrm>
        <a:off x="2911803" y="1646401"/>
        <a:ext cx="2405992" cy="1202996"/>
      </dsp:txXfrm>
    </dsp:sp>
    <dsp:sp modelId="{120CC6DA-0BA3-4C96-813B-D27313267063}">
      <dsp:nvSpPr>
        <dsp:cNvPr id="0" name=""/>
        <dsp:cNvSpPr/>
      </dsp:nvSpPr>
      <dsp:spPr>
        <a:xfrm>
          <a:off x="5823054" y="1646401"/>
          <a:ext cx="2405992" cy="1202996"/>
        </a:xfrm>
        <a:prstGeom prst="rect">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en-GB" sz="2500" kern="1200" smtClean="0"/>
            <a:t>Momento para su determinación: Sentencia</a:t>
          </a:r>
          <a:endParaRPr lang="es-ES" sz="2500" kern="1200"/>
        </a:p>
      </dsp:txBody>
      <dsp:txXfrm>
        <a:off x="5823054" y="1646401"/>
        <a:ext cx="2405992" cy="12029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348B0-9412-48B4-B5FF-85577EB9F1BE}">
      <dsp:nvSpPr>
        <dsp:cNvPr id="0" name=""/>
        <dsp:cNvSpPr/>
      </dsp:nvSpPr>
      <dsp:spPr>
        <a:xfrm>
          <a:off x="2025253" y="127"/>
          <a:ext cx="4179093" cy="1671637"/>
        </a:xfrm>
        <a:prstGeom prst="chevron">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El daño debe subsistir al momento de la sentencia (no debe haber sido reparado por el causante del daño).</a:t>
          </a:r>
          <a:endParaRPr lang="es-ES" sz="1900" kern="1200"/>
        </a:p>
      </dsp:txBody>
      <dsp:txXfrm>
        <a:off x="2861072" y="127"/>
        <a:ext cx="2507456" cy="1671637"/>
      </dsp:txXfrm>
    </dsp:sp>
    <dsp:sp modelId="{F143DAEB-3111-4654-9C76-C295B88BB50E}">
      <dsp:nvSpPr>
        <dsp:cNvPr id="0" name=""/>
        <dsp:cNvSpPr/>
      </dsp:nvSpPr>
      <dsp:spPr>
        <a:xfrm>
          <a:off x="2025253" y="1905793"/>
          <a:ext cx="4179093" cy="1671637"/>
        </a:xfrm>
        <a:prstGeom prst="chevron">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dirty="0" smtClean="0"/>
            <a:t>Si la </a:t>
          </a:r>
          <a:r>
            <a:rPr lang="en-GB" sz="1900" kern="1200" dirty="0" err="1" smtClean="0"/>
            <a:t>propia</a:t>
          </a:r>
          <a:r>
            <a:rPr lang="en-GB" sz="1900" kern="1200" dirty="0" smtClean="0"/>
            <a:t> </a:t>
          </a:r>
          <a:r>
            <a:rPr lang="en-GB" sz="1900" kern="1200" dirty="0" err="1" smtClean="0"/>
            <a:t>víctima</a:t>
          </a:r>
          <a:r>
            <a:rPr lang="en-GB" sz="1900" kern="1200" dirty="0" smtClean="0"/>
            <a:t> o un </a:t>
          </a:r>
          <a:r>
            <a:rPr lang="en-GB" sz="1900" kern="1200" dirty="0" err="1" smtClean="0"/>
            <a:t>tercero</a:t>
          </a:r>
          <a:r>
            <a:rPr lang="en-GB" sz="1900" kern="1200" dirty="0" smtClean="0"/>
            <a:t> </a:t>
          </a:r>
          <a:r>
            <a:rPr lang="en-GB" sz="1900" kern="1200" dirty="0" err="1" smtClean="0"/>
            <a:t>reparó</a:t>
          </a:r>
          <a:r>
            <a:rPr lang="en-GB" sz="1900" kern="1200" dirty="0" smtClean="0"/>
            <a:t> el </a:t>
          </a:r>
          <a:r>
            <a:rPr lang="en-GB" sz="1900" kern="1200" dirty="0" err="1" smtClean="0"/>
            <a:t>daño</a:t>
          </a:r>
          <a:r>
            <a:rPr lang="en-GB" sz="1900" kern="1200" dirty="0" smtClean="0"/>
            <a:t>, lo </a:t>
          </a:r>
          <a:r>
            <a:rPr lang="en-GB" sz="1900" kern="1200" dirty="0" err="1" smtClean="0"/>
            <a:t>mismo</a:t>
          </a:r>
          <a:r>
            <a:rPr lang="en-GB" sz="1900" kern="1200" dirty="0" smtClean="0"/>
            <a:t> </a:t>
          </a:r>
          <a:r>
            <a:rPr lang="en-GB" sz="1900" kern="1200" dirty="0" err="1" smtClean="0"/>
            <a:t>subsiste</a:t>
          </a:r>
          <a:r>
            <a:rPr lang="en-GB" sz="1900" kern="1200" dirty="0" smtClean="0"/>
            <a:t> el </a:t>
          </a:r>
          <a:r>
            <a:rPr lang="en-GB" sz="1900" kern="1200" dirty="0" err="1" smtClean="0"/>
            <a:t>daño</a:t>
          </a:r>
          <a:r>
            <a:rPr lang="en-GB" sz="1900" kern="1200" dirty="0" smtClean="0"/>
            <a:t>.</a:t>
          </a:r>
          <a:endParaRPr lang="es-ES" sz="1900" kern="1200" dirty="0"/>
        </a:p>
      </dsp:txBody>
      <dsp:txXfrm>
        <a:off x="2861072" y="1905793"/>
        <a:ext cx="2507456" cy="1671637"/>
      </dsp:txXfrm>
    </dsp:sp>
    <dsp:sp modelId="{0E36AE90-3FBF-4BD2-B062-DA1D7100B2A4}">
      <dsp:nvSpPr>
        <dsp:cNvPr id="0" name=""/>
        <dsp:cNvSpPr/>
      </dsp:nvSpPr>
      <dsp:spPr>
        <a:xfrm>
          <a:off x="2025253" y="3811460"/>
          <a:ext cx="4179093" cy="1671637"/>
        </a:xfrm>
        <a:prstGeom prst="chevron">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GB" sz="1900" kern="1200" smtClean="0"/>
            <a:t>La víctima o el tercero pueden reclamar el reembolso de lo invertido. </a:t>
          </a:r>
          <a:endParaRPr lang="es-ES" sz="1900" kern="1200"/>
        </a:p>
      </dsp:txBody>
      <dsp:txXfrm>
        <a:off x="2861072" y="3811460"/>
        <a:ext cx="2507456" cy="167163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9334D-77AB-4DB8-822C-230C0BA591CF}">
      <dsp:nvSpPr>
        <dsp:cNvPr id="0" name=""/>
        <dsp:cNvSpPr/>
      </dsp:nvSpPr>
      <dsp:spPr>
        <a:xfrm>
          <a:off x="1490811" y="1765"/>
          <a:ext cx="5247977" cy="2099190"/>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smtClean="0"/>
            <a:t>Reparación por el responsable : obligación extinguida</a:t>
          </a:r>
          <a:endParaRPr lang="es-ES" sz="2100" kern="1200"/>
        </a:p>
      </dsp:txBody>
      <dsp:txXfrm>
        <a:off x="2540406" y="1765"/>
        <a:ext cx="3148787" cy="2099190"/>
      </dsp:txXfrm>
    </dsp:sp>
    <dsp:sp modelId="{FD1ED6B3-1202-4D2F-B393-BAE2D59E5C4B}">
      <dsp:nvSpPr>
        <dsp:cNvPr id="0" name=""/>
        <dsp:cNvSpPr/>
      </dsp:nvSpPr>
      <dsp:spPr>
        <a:xfrm>
          <a:off x="1490811" y="2394843"/>
          <a:ext cx="5247977" cy="2099190"/>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GB" sz="2100" kern="1200" smtClean="0"/>
            <a:t>No es que no haya responsabilidad por falta de la subsistencia del daño, sino lisa y llanamente ha mediado cumplimiento de la obligación de resarcir que incumbía al responsable.</a:t>
          </a:r>
          <a:endParaRPr lang="es-ES" sz="2100" kern="1200"/>
        </a:p>
      </dsp:txBody>
      <dsp:txXfrm>
        <a:off x="2540406" y="2394843"/>
        <a:ext cx="3148787" cy="209919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118C-54C1-4E25-ABF3-2205D0C14349}">
      <dsp:nvSpPr>
        <dsp:cNvPr id="0" name=""/>
        <dsp:cNvSpPr/>
      </dsp:nvSpPr>
      <dsp:spPr>
        <a:xfrm>
          <a:off x="707996" y="0"/>
          <a:ext cx="5921375" cy="5921375"/>
        </a:xfrm>
        <a:prstGeom prst="triangl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sp>
    <dsp:sp modelId="{D33CE297-B36C-4BE1-BDB1-267FB9ED55C9}">
      <dsp:nvSpPr>
        <dsp:cNvPr id="0" name=""/>
        <dsp:cNvSpPr/>
      </dsp:nvSpPr>
      <dsp:spPr>
        <a:xfrm>
          <a:off x="3670696" y="595317"/>
          <a:ext cx="3848893" cy="70085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Sólo la persona que sufre el daño en un interés propio de manera directa o indirecta puede reclamarlo.</a:t>
          </a:r>
          <a:endParaRPr lang="es-ES" sz="1300" kern="1200"/>
        </a:p>
      </dsp:txBody>
      <dsp:txXfrm>
        <a:off x="3704909" y="629530"/>
        <a:ext cx="3780467" cy="632424"/>
      </dsp:txXfrm>
    </dsp:sp>
    <dsp:sp modelId="{6D902EC7-F6E3-42DB-8DB2-9AE1EBCE72A1}">
      <dsp:nvSpPr>
        <dsp:cNvPr id="0" name=""/>
        <dsp:cNvSpPr/>
      </dsp:nvSpPr>
      <dsp:spPr>
        <a:xfrm>
          <a:off x="3670696" y="1383774"/>
          <a:ext cx="3848893" cy="70085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Es un presupuesto de la acción</a:t>
          </a:r>
          <a:endParaRPr lang="es-ES" sz="1300" kern="1200"/>
        </a:p>
      </dsp:txBody>
      <dsp:txXfrm>
        <a:off x="3704909" y="1417987"/>
        <a:ext cx="3780467" cy="632424"/>
      </dsp:txXfrm>
    </dsp:sp>
    <dsp:sp modelId="{B2BCF48C-E34C-42D4-97B5-F3AC77D90015}">
      <dsp:nvSpPr>
        <dsp:cNvPr id="0" name=""/>
        <dsp:cNvSpPr/>
      </dsp:nvSpPr>
      <dsp:spPr>
        <a:xfrm>
          <a:off x="3670696" y="2172230"/>
          <a:ext cx="3848893" cy="70085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Cuestión de legitimación activa </a:t>
          </a:r>
          <a:endParaRPr lang="es-ES" sz="1300" kern="1200"/>
        </a:p>
      </dsp:txBody>
      <dsp:txXfrm>
        <a:off x="3704909" y="2206443"/>
        <a:ext cx="3780467" cy="632424"/>
      </dsp:txXfrm>
    </dsp:sp>
    <dsp:sp modelId="{14A41E27-3E5B-44D7-BF0C-AAFDA41B44C8}">
      <dsp:nvSpPr>
        <dsp:cNvPr id="0" name=""/>
        <dsp:cNvSpPr/>
      </dsp:nvSpPr>
      <dsp:spPr>
        <a:xfrm>
          <a:off x="3670696" y="2960687"/>
          <a:ext cx="3848893" cy="700850"/>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Damnificado directo: víctima del acto ilícito</a:t>
          </a:r>
          <a:endParaRPr lang="es-ES" sz="1300" kern="1200"/>
        </a:p>
      </dsp:txBody>
      <dsp:txXfrm>
        <a:off x="3704909" y="2994900"/>
        <a:ext cx="3780467" cy="632424"/>
      </dsp:txXfrm>
    </dsp:sp>
    <dsp:sp modelId="{B0B0EC82-EB82-429F-BDE7-87E89BDC5E89}">
      <dsp:nvSpPr>
        <dsp:cNvPr id="0" name=""/>
        <dsp:cNvSpPr/>
      </dsp:nvSpPr>
      <dsp:spPr>
        <a:xfrm>
          <a:off x="3670696" y="3749144"/>
          <a:ext cx="3848893" cy="700850"/>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Damnificado indirecto: el daño se produce de rebote</a:t>
          </a:r>
          <a:endParaRPr lang="es-ES" sz="1300" kern="1200"/>
        </a:p>
      </dsp:txBody>
      <dsp:txXfrm>
        <a:off x="3704909" y="3783357"/>
        <a:ext cx="3780467" cy="632424"/>
      </dsp:txXfrm>
    </dsp:sp>
    <dsp:sp modelId="{627E81A2-513C-4077-8279-C502996CEC61}">
      <dsp:nvSpPr>
        <dsp:cNvPr id="0" name=""/>
        <dsp:cNvSpPr/>
      </dsp:nvSpPr>
      <dsp:spPr>
        <a:xfrm>
          <a:off x="3670696" y="4537600"/>
          <a:ext cx="3848893" cy="70085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La acción es siempre a título personal</a:t>
          </a:r>
          <a:endParaRPr lang="es-ES" sz="1300" kern="1200"/>
        </a:p>
      </dsp:txBody>
      <dsp:txXfrm>
        <a:off x="3704909" y="4571813"/>
        <a:ext cx="3780467" cy="6324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3D78E-FAC9-47B9-BC16-BDCAA349035A}">
      <dsp:nvSpPr>
        <dsp:cNvPr id="0" name=""/>
        <dsp:cNvSpPr/>
      </dsp:nvSpPr>
      <dsp:spPr>
        <a:xfrm>
          <a:off x="1861724" y="2154708"/>
          <a:ext cx="1330433" cy="947082"/>
        </a:xfrm>
        <a:prstGeom prst="roundRect">
          <a:avLst>
            <a:gd name="adj" fmla="val 10000"/>
          </a:avLst>
        </a:prstGeom>
        <a:solidFill>
          <a:schemeClr val="accent3"/>
        </a:solidFill>
        <a:ln w="19050" cap="flat" cmpd="sng" algn="ctr">
          <a:solidFill>
            <a:schemeClr val="lt1"/>
          </a:solidFill>
          <a:prstDash val="solid"/>
          <a:miter lim="800000"/>
        </a:ln>
        <a:effectLst/>
      </dsp:spPr>
      <dsp:style>
        <a:lnRef idx="3">
          <a:schemeClr val="lt1"/>
        </a:lnRef>
        <a:fillRef idx="1">
          <a:schemeClr val="accent3"/>
        </a:fillRef>
        <a:effectRef idx="1">
          <a:schemeClr val="accent3"/>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Daño lesión</a:t>
          </a:r>
        </a:p>
        <a:p>
          <a:pPr lvl="0" algn="ctr" defTabSz="577850">
            <a:lnSpc>
              <a:spcPct val="90000"/>
            </a:lnSpc>
            <a:spcBef>
              <a:spcPct val="0"/>
            </a:spcBef>
            <a:spcAft>
              <a:spcPct val="35000"/>
            </a:spcAft>
          </a:pPr>
          <a:r>
            <a:rPr lang="es-ES" sz="1300" kern="1200" dirty="0" smtClean="0"/>
            <a:t>1737</a:t>
          </a:r>
          <a:endParaRPr lang="es-ES" sz="1300" kern="1200" dirty="0"/>
        </a:p>
      </dsp:txBody>
      <dsp:txXfrm>
        <a:off x="1889463" y="2182447"/>
        <a:ext cx="1274955" cy="891604"/>
      </dsp:txXfrm>
    </dsp:sp>
    <dsp:sp modelId="{B74EDFC0-5169-4DF3-80CF-17AAC223C5C3}">
      <dsp:nvSpPr>
        <dsp:cNvPr id="0" name=""/>
        <dsp:cNvSpPr/>
      </dsp:nvSpPr>
      <dsp:spPr>
        <a:xfrm rot="17350740">
          <a:off x="2648291" y="1853308"/>
          <a:ext cx="1619909" cy="19885"/>
        </a:xfrm>
        <a:custGeom>
          <a:avLst/>
          <a:gdLst/>
          <a:ahLst/>
          <a:cxnLst/>
          <a:rect l="0" t="0" r="0" b="0"/>
          <a:pathLst>
            <a:path>
              <a:moveTo>
                <a:pt x="0" y="9942"/>
              </a:moveTo>
              <a:lnTo>
                <a:pt x="1619909" y="994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17747" y="1822752"/>
        <a:ext cx="80995" cy="80995"/>
      </dsp:txXfrm>
    </dsp:sp>
    <dsp:sp modelId="{FF4F813E-4030-4A77-AA63-860FDF582F04}">
      <dsp:nvSpPr>
        <dsp:cNvPr id="0" name=""/>
        <dsp:cNvSpPr/>
      </dsp:nvSpPr>
      <dsp:spPr>
        <a:xfrm>
          <a:off x="3724332" y="765642"/>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Patrimonio</a:t>
          </a:r>
        </a:p>
        <a:p>
          <a:pPr lvl="0" algn="ctr" defTabSz="577850">
            <a:lnSpc>
              <a:spcPct val="90000"/>
            </a:lnSpc>
            <a:spcBef>
              <a:spcPct val="0"/>
            </a:spcBef>
            <a:spcAft>
              <a:spcPct val="35000"/>
            </a:spcAft>
          </a:pPr>
          <a:r>
            <a:rPr lang="es-ES" sz="1300" kern="1200" dirty="0" smtClean="0"/>
            <a:t>1737/1738 1º pár.</a:t>
          </a:r>
          <a:endParaRPr lang="es-ES" sz="1300" kern="1200" dirty="0"/>
        </a:p>
      </dsp:txBody>
      <dsp:txXfrm>
        <a:off x="3743816" y="785126"/>
        <a:ext cx="1291465" cy="626248"/>
      </dsp:txXfrm>
    </dsp:sp>
    <dsp:sp modelId="{5BB4C8DC-CD78-4012-BC03-0255E4A2CBB5}">
      <dsp:nvSpPr>
        <dsp:cNvPr id="0" name=""/>
        <dsp:cNvSpPr/>
      </dsp:nvSpPr>
      <dsp:spPr>
        <a:xfrm rot="18289469">
          <a:off x="4854904" y="705808"/>
          <a:ext cx="931897" cy="19885"/>
        </a:xfrm>
        <a:custGeom>
          <a:avLst/>
          <a:gdLst/>
          <a:ahLst/>
          <a:cxnLst/>
          <a:rect l="0" t="0" r="0" b="0"/>
          <a:pathLst>
            <a:path>
              <a:moveTo>
                <a:pt x="0" y="9942"/>
              </a:moveTo>
              <a:lnTo>
                <a:pt x="931897"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97555" y="692453"/>
        <a:ext cx="46594" cy="46594"/>
      </dsp:txXfrm>
    </dsp:sp>
    <dsp:sp modelId="{346573BC-DC12-4319-821D-5F980CE39D9C}">
      <dsp:nvSpPr>
        <dsp:cNvPr id="0" name=""/>
        <dsp:cNvSpPr/>
      </dsp:nvSpPr>
      <dsp:spPr>
        <a:xfrm>
          <a:off x="5586940" y="643"/>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Daño emergente</a:t>
          </a:r>
          <a:endParaRPr lang="es-ES" sz="1300" kern="1200" dirty="0"/>
        </a:p>
      </dsp:txBody>
      <dsp:txXfrm>
        <a:off x="5606424" y="20127"/>
        <a:ext cx="1291465" cy="626248"/>
      </dsp:txXfrm>
    </dsp:sp>
    <dsp:sp modelId="{1F5AD8CB-3538-4821-84FD-1565BB682730}">
      <dsp:nvSpPr>
        <dsp:cNvPr id="0" name=""/>
        <dsp:cNvSpPr/>
      </dsp:nvSpPr>
      <dsp:spPr>
        <a:xfrm>
          <a:off x="5054766" y="1088308"/>
          <a:ext cx="532173" cy="19885"/>
        </a:xfrm>
        <a:custGeom>
          <a:avLst/>
          <a:gdLst/>
          <a:ahLst/>
          <a:cxnLst/>
          <a:rect l="0" t="0" r="0" b="0"/>
          <a:pathLst>
            <a:path>
              <a:moveTo>
                <a:pt x="0" y="9942"/>
              </a:moveTo>
              <a:lnTo>
                <a:pt x="532173"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07548" y="1084946"/>
        <a:ext cx="26608" cy="26608"/>
      </dsp:txXfrm>
    </dsp:sp>
    <dsp:sp modelId="{FE44515F-B3BC-426D-832D-C7D003D7E360}">
      <dsp:nvSpPr>
        <dsp:cNvPr id="0" name=""/>
        <dsp:cNvSpPr/>
      </dsp:nvSpPr>
      <dsp:spPr>
        <a:xfrm>
          <a:off x="5586940" y="765642"/>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Lucro cesante</a:t>
          </a:r>
          <a:endParaRPr lang="es-ES" sz="1300" kern="1200" dirty="0"/>
        </a:p>
      </dsp:txBody>
      <dsp:txXfrm>
        <a:off x="5606424" y="785126"/>
        <a:ext cx="1291465" cy="626248"/>
      </dsp:txXfrm>
    </dsp:sp>
    <dsp:sp modelId="{6972D3F1-1F01-4C00-82A1-6F56BE4EF233}">
      <dsp:nvSpPr>
        <dsp:cNvPr id="0" name=""/>
        <dsp:cNvSpPr/>
      </dsp:nvSpPr>
      <dsp:spPr>
        <a:xfrm rot="3310531">
          <a:off x="4854904" y="1470808"/>
          <a:ext cx="931897" cy="19885"/>
        </a:xfrm>
        <a:custGeom>
          <a:avLst/>
          <a:gdLst/>
          <a:ahLst/>
          <a:cxnLst/>
          <a:rect l="0" t="0" r="0" b="0"/>
          <a:pathLst>
            <a:path>
              <a:moveTo>
                <a:pt x="0" y="9942"/>
              </a:moveTo>
              <a:lnTo>
                <a:pt x="931897"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97555" y="1457453"/>
        <a:ext cx="46594" cy="46594"/>
      </dsp:txXfrm>
    </dsp:sp>
    <dsp:sp modelId="{9DD3847B-969E-4FC2-BB21-6DAC95691164}">
      <dsp:nvSpPr>
        <dsp:cNvPr id="0" name=""/>
        <dsp:cNvSpPr/>
      </dsp:nvSpPr>
      <dsp:spPr>
        <a:xfrm>
          <a:off x="5586940" y="1530642"/>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chance</a:t>
          </a:r>
          <a:endParaRPr lang="es-ES" sz="1300" kern="1200" dirty="0"/>
        </a:p>
      </dsp:txBody>
      <dsp:txXfrm>
        <a:off x="5606424" y="1550126"/>
        <a:ext cx="1291465" cy="626248"/>
      </dsp:txXfrm>
    </dsp:sp>
    <dsp:sp modelId="{0CCD2997-0329-4298-ABD3-1686579601C5}">
      <dsp:nvSpPr>
        <dsp:cNvPr id="0" name=""/>
        <dsp:cNvSpPr/>
      </dsp:nvSpPr>
      <dsp:spPr>
        <a:xfrm rot="4249260">
          <a:off x="2648291" y="3383307"/>
          <a:ext cx="1619909" cy="19885"/>
        </a:xfrm>
        <a:custGeom>
          <a:avLst/>
          <a:gdLst/>
          <a:ahLst/>
          <a:cxnLst/>
          <a:rect l="0" t="0" r="0" b="0"/>
          <a:pathLst>
            <a:path>
              <a:moveTo>
                <a:pt x="0" y="9942"/>
              </a:moveTo>
              <a:lnTo>
                <a:pt x="1619909" y="994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17747" y="3352752"/>
        <a:ext cx="80995" cy="80995"/>
      </dsp:txXfrm>
    </dsp:sp>
    <dsp:sp modelId="{12BAF3B3-E089-4F00-84DB-CB82836413FC}">
      <dsp:nvSpPr>
        <dsp:cNvPr id="0" name=""/>
        <dsp:cNvSpPr/>
      </dsp:nvSpPr>
      <dsp:spPr>
        <a:xfrm>
          <a:off x="3724332" y="3825640"/>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Persona</a:t>
          </a:r>
        </a:p>
        <a:p>
          <a:pPr lvl="0" algn="ctr" defTabSz="577850">
            <a:lnSpc>
              <a:spcPct val="90000"/>
            </a:lnSpc>
            <a:spcBef>
              <a:spcPct val="0"/>
            </a:spcBef>
            <a:spcAft>
              <a:spcPct val="35000"/>
            </a:spcAft>
          </a:pPr>
          <a:r>
            <a:rPr lang="es-ES" sz="1300" kern="1200" dirty="0" smtClean="0"/>
            <a:t>1737/ 1738 2º pár.</a:t>
          </a:r>
          <a:endParaRPr lang="es-ES" sz="1300" kern="1200" dirty="0"/>
        </a:p>
      </dsp:txBody>
      <dsp:txXfrm>
        <a:off x="3743816" y="3845124"/>
        <a:ext cx="1291465" cy="626248"/>
      </dsp:txXfrm>
    </dsp:sp>
    <dsp:sp modelId="{D27054E3-BBBB-4B9B-BC04-CFEE477614AE}">
      <dsp:nvSpPr>
        <dsp:cNvPr id="0" name=""/>
        <dsp:cNvSpPr/>
      </dsp:nvSpPr>
      <dsp:spPr>
        <a:xfrm rot="17350740">
          <a:off x="4510898" y="3383307"/>
          <a:ext cx="1619909" cy="19885"/>
        </a:xfrm>
        <a:custGeom>
          <a:avLst/>
          <a:gdLst/>
          <a:ahLst/>
          <a:cxnLst/>
          <a:rect l="0" t="0" r="0" b="0"/>
          <a:pathLst>
            <a:path>
              <a:moveTo>
                <a:pt x="0" y="9942"/>
              </a:moveTo>
              <a:lnTo>
                <a:pt x="1619909"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80355" y="3352752"/>
        <a:ext cx="80995" cy="80995"/>
      </dsp:txXfrm>
    </dsp:sp>
    <dsp:sp modelId="{0D093071-D50C-4B9C-B3E8-AE6D5BFC1648}">
      <dsp:nvSpPr>
        <dsp:cNvPr id="0" name=""/>
        <dsp:cNvSpPr/>
      </dsp:nvSpPr>
      <dsp:spPr>
        <a:xfrm>
          <a:off x="5586940" y="2295641"/>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err="1" smtClean="0"/>
            <a:t>Dchos</a:t>
          </a:r>
          <a:r>
            <a:rPr lang="es-ES" sz="1300" kern="1200" dirty="0" smtClean="0"/>
            <a:t> </a:t>
          </a:r>
          <a:r>
            <a:rPr lang="es-ES" sz="1300" kern="1200" dirty="0" err="1" smtClean="0"/>
            <a:t>personalísmos</a:t>
          </a:r>
          <a:endParaRPr lang="es-ES" sz="1300" kern="1200" dirty="0"/>
        </a:p>
      </dsp:txBody>
      <dsp:txXfrm>
        <a:off x="5606424" y="2315125"/>
        <a:ext cx="1291465" cy="626248"/>
      </dsp:txXfrm>
    </dsp:sp>
    <dsp:sp modelId="{A31C8BB6-2386-43A0-80F4-3BC5846F4146}">
      <dsp:nvSpPr>
        <dsp:cNvPr id="0" name=""/>
        <dsp:cNvSpPr/>
      </dsp:nvSpPr>
      <dsp:spPr>
        <a:xfrm rot="18289469">
          <a:off x="4854904" y="3765806"/>
          <a:ext cx="931897" cy="19885"/>
        </a:xfrm>
        <a:custGeom>
          <a:avLst/>
          <a:gdLst/>
          <a:ahLst/>
          <a:cxnLst/>
          <a:rect l="0" t="0" r="0" b="0"/>
          <a:pathLst>
            <a:path>
              <a:moveTo>
                <a:pt x="0" y="9942"/>
              </a:moveTo>
              <a:lnTo>
                <a:pt x="931897"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97555" y="3752452"/>
        <a:ext cx="46594" cy="46594"/>
      </dsp:txXfrm>
    </dsp:sp>
    <dsp:sp modelId="{39F6E2B0-89E6-46B8-B71A-4AD35AE209F8}">
      <dsp:nvSpPr>
        <dsp:cNvPr id="0" name=""/>
        <dsp:cNvSpPr/>
      </dsp:nvSpPr>
      <dsp:spPr>
        <a:xfrm>
          <a:off x="5586940" y="3060641"/>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Integridad personal</a:t>
          </a:r>
          <a:endParaRPr lang="es-ES" sz="1300" kern="1200" dirty="0"/>
        </a:p>
      </dsp:txBody>
      <dsp:txXfrm>
        <a:off x="5606424" y="3080125"/>
        <a:ext cx="1291465" cy="626248"/>
      </dsp:txXfrm>
    </dsp:sp>
    <dsp:sp modelId="{BC459678-40C2-4D74-BCF9-7D33F8D0AE37}">
      <dsp:nvSpPr>
        <dsp:cNvPr id="0" name=""/>
        <dsp:cNvSpPr/>
      </dsp:nvSpPr>
      <dsp:spPr>
        <a:xfrm>
          <a:off x="5054766" y="4148306"/>
          <a:ext cx="532173" cy="19885"/>
        </a:xfrm>
        <a:custGeom>
          <a:avLst/>
          <a:gdLst/>
          <a:ahLst/>
          <a:cxnLst/>
          <a:rect l="0" t="0" r="0" b="0"/>
          <a:pathLst>
            <a:path>
              <a:moveTo>
                <a:pt x="0" y="9942"/>
              </a:moveTo>
              <a:lnTo>
                <a:pt x="532173"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07548" y="4144944"/>
        <a:ext cx="26608" cy="26608"/>
      </dsp:txXfrm>
    </dsp:sp>
    <dsp:sp modelId="{FEA93814-FE06-4642-B1EE-6145A0E025C6}">
      <dsp:nvSpPr>
        <dsp:cNvPr id="0" name=""/>
        <dsp:cNvSpPr/>
      </dsp:nvSpPr>
      <dsp:spPr>
        <a:xfrm>
          <a:off x="5586940" y="3825640"/>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Salud sicofísica</a:t>
          </a:r>
          <a:endParaRPr lang="es-ES" sz="1300" kern="1200" dirty="0"/>
        </a:p>
      </dsp:txBody>
      <dsp:txXfrm>
        <a:off x="5606424" y="3845124"/>
        <a:ext cx="1291465" cy="626248"/>
      </dsp:txXfrm>
    </dsp:sp>
    <dsp:sp modelId="{E39E5F3B-847A-4482-920A-89B839CEC6FC}">
      <dsp:nvSpPr>
        <dsp:cNvPr id="0" name=""/>
        <dsp:cNvSpPr/>
      </dsp:nvSpPr>
      <dsp:spPr>
        <a:xfrm rot="3310531">
          <a:off x="4854904" y="4530806"/>
          <a:ext cx="931897" cy="19885"/>
        </a:xfrm>
        <a:custGeom>
          <a:avLst/>
          <a:gdLst/>
          <a:ahLst/>
          <a:cxnLst/>
          <a:rect l="0" t="0" r="0" b="0"/>
          <a:pathLst>
            <a:path>
              <a:moveTo>
                <a:pt x="0" y="9942"/>
              </a:moveTo>
              <a:lnTo>
                <a:pt x="931897"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97555" y="4517451"/>
        <a:ext cx="46594" cy="46594"/>
      </dsp:txXfrm>
    </dsp:sp>
    <dsp:sp modelId="{39C1B511-5F1F-4A31-9072-E87BFAE9BEE0}">
      <dsp:nvSpPr>
        <dsp:cNvPr id="0" name=""/>
        <dsp:cNvSpPr/>
      </dsp:nvSpPr>
      <dsp:spPr>
        <a:xfrm>
          <a:off x="5586940" y="4590640"/>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Afectaciones espirituales legítimas</a:t>
          </a:r>
          <a:endParaRPr lang="es-ES" sz="1300" kern="1200" dirty="0"/>
        </a:p>
      </dsp:txBody>
      <dsp:txXfrm>
        <a:off x="5606424" y="4610124"/>
        <a:ext cx="1291465" cy="626248"/>
      </dsp:txXfrm>
    </dsp:sp>
    <dsp:sp modelId="{E1CFA2FC-AEDA-4054-AB9F-D989BD1322ED}">
      <dsp:nvSpPr>
        <dsp:cNvPr id="0" name=""/>
        <dsp:cNvSpPr/>
      </dsp:nvSpPr>
      <dsp:spPr>
        <a:xfrm rot="4249260">
          <a:off x="4510898" y="4913306"/>
          <a:ext cx="1619909" cy="19885"/>
        </a:xfrm>
        <a:custGeom>
          <a:avLst/>
          <a:gdLst/>
          <a:ahLst/>
          <a:cxnLst/>
          <a:rect l="0" t="0" r="0" b="0"/>
          <a:pathLst>
            <a:path>
              <a:moveTo>
                <a:pt x="0" y="9942"/>
              </a:moveTo>
              <a:lnTo>
                <a:pt x="1619909" y="994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280355" y="4882751"/>
        <a:ext cx="80995" cy="80995"/>
      </dsp:txXfrm>
    </dsp:sp>
    <dsp:sp modelId="{A5FC5EB1-6FB1-401A-8FC4-0AE3CE477E05}">
      <dsp:nvSpPr>
        <dsp:cNvPr id="0" name=""/>
        <dsp:cNvSpPr/>
      </dsp:nvSpPr>
      <dsp:spPr>
        <a:xfrm>
          <a:off x="5586940" y="5355639"/>
          <a:ext cx="1330433" cy="665216"/>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Proyecto de vida</a:t>
          </a:r>
          <a:endParaRPr lang="es-ES" sz="1300" kern="1200" dirty="0"/>
        </a:p>
      </dsp:txBody>
      <dsp:txXfrm>
        <a:off x="5606424" y="5375123"/>
        <a:ext cx="1291465" cy="626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DABB4-B649-47A8-82EE-95617EF57FE8}">
      <dsp:nvSpPr>
        <dsp:cNvPr id="0" name=""/>
        <dsp:cNvSpPr/>
      </dsp:nvSpPr>
      <dsp:spPr>
        <a:xfrm>
          <a:off x="2757472" y="328593"/>
          <a:ext cx="2715577" cy="271557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kern="1200" dirty="0" smtClean="0"/>
            <a:t>NOCIÓN NATURALÍSTICA</a:t>
          </a:r>
          <a:endParaRPr lang="es-ES" sz="2200" kern="1200" dirty="0"/>
        </a:p>
      </dsp:txBody>
      <dsp:txXfrm>
        <a:off x="3119549" y="803820"/>
        <a:ext cx="1991423" cy="1222010"/>
      </dsp:txXfrm>
    </dsp:sp>
    <dsp:sp modelId="{0EA24AF3-F80E-44D0-B65B-9D6BF3A9B1FD}">
      <dsp:nvSpPr>
        <dsp:cNvPr id="0" name=""/>
        <dsp:cNvSpPr/>
      </dsp:nvSpPr>
      <dsp:spPr>
        <a:xfrm>
          <a:off x="5514022" y="1810385"/>
          <a:ext cx="2715577" cy="2715577"/>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ES" sz="2200" kern="1200" dirty="0" smtClean="0"/>
            <a:t>DAÑO BIEN JURÍDICO TUTELADO</a:t>
          </a:r>
        </a:p>
        <a:p>
          <a:pPr lvl="0" algn="ctr" defTabSz="977900">
            <a:lnSpc>
              <a:spcPct val="90000"/>
            </a:lnSpc>
            <a:spcBef>
              <a:spcPct val="0"/>
            </a:spcBef>
            <a:spcAft>
              <a:spcPct val="35000"/>
            </a:spcAft>
          </a:pPr>
          <a:r>
            <a:rPr lang="es-ES" sz="2200" kern="1200" dirty="0" smtClean="0"/>
            <a:t>INTERÉS</a:t>
          </a:r>
          <a:endParaRPr lang="es-ES" sz="2200" kern="1200" dirty="0"/>
        </a:p>
      </dsp:txBody>
      <dsp:txXfrm>
        <a:off x="6344536" y="2511909"/>
        <a:ext cx="1629346" cy="1493567"/>
      </dsp:txXfrm>
    </dsp:sp>
    <dsp:sp modelId="{B540C95A-8E3A-4EDA-A70E-7A152293F5A7}">
      <dsp:nvSpPr>
        <dsp:cNvPr id="0" name=""/>
        <dsp:cNvSpPr/>
      </dsp:nvSpPr>
      <dsp:spPr>
        <a:xfrm>
          <a:off x="0" y="1757368"/>
          <a:ext cx="2715577" cy="2715577"/>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977900">
            <a:lnSpc>
              <a:spcPct val="90000"/>
            </a:lnSpc>
            <a:spcBef>
              <a:spcPct val="0"/>
            </a:spcBef>
            <a:spcAft>
              <a:spcPct val="35000"/>
            </a:spcAft>
          </a:pPr>
          <a:r>
            <a:rPr lang="es-ES" sz="2200" kern="1200" dirty="0" smtClean="0"/>
            <a:t>DAÑO RESULTADO</a:t>
          </a:r>
        </a:p>
        <a:p>
          <a:pPr lvl="0" algn="r" defTabSz="977900">
            <a:lnSpc>
              <a:spcPct val="90000"/>
            </a:lnSpc>
            <a:spcBef>
              <a:spcPct val="0"/>
            </a:spcBef>
            <a:spcAft>
              <a:spcPct val="35000"/>
            </a:spcAft>
          </a:pPr>
          <a:r>
            <a:rPr lang="es-ES" sz="2200" kern="1200" dirty="0" smtClean="0"/>
            <a:t>REPERCUSIÓN</a:t>
          </a:r>
          <a:endParaRPr lang="es-ES" sz="2200" kern="1200" dirty="0"/>
        </a:p>
      </dsp:txBody>
      <dsp:txXfrm>
        <a:off x="255716" y="2458892"/>
        <a:ext cx="1629346" cy="149356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9A0E2-730A-4C0A-917F-167DEF1DCB2A}">
      <dsp:nvSpPr>
        <dsp:cNvPr id="0" name=""/>
        <dsp:cNvSpPr/>
      </dsp:nvSpPr>
      <dsp:spPr>
        <a:xfrm>
          <a:off x="4986" y="750763"/>
          <a:ext cx="1752554" cy="116836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A15448-13B1-4124-BE8C-4852934D000C}">
      <dsp:nvSpPr>
        <dsp:cNvPr id="0" name=""/>
        <dsp:cNvSpPr/>
      </dsp:nvSpPr>
      <dsp:spPr>
        <a:xfrm>
          <a:off x="1830716" y="1992189"/>
          <a:ext cx="2482937" cy="153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smtClean="0"/>
            <a:t>Daño material o patrimonial: recae sobre todo lo que la persona tiene</a:t>
          </a:r>
          <a:endParaRPr lang="es-ES" sz="2300" kern="1200"/>
        </a:p>
      </dsp:txBody>
      <dsp:txXfrm>
        <a:off x="1830716" y="1992189"/>
        <a:ext cx="2482937" cy="1533666"/>
      </dsp:txXfrm>
    </dsp:sp>
    <dsp:sp modelId="{F735E951-6F94-44A8-B72B-25A23D56B887}">
      <dsp:nvSpPr>
        <dsp:cNvPr id="0" name=""/>
        <dsp:cNvSpPr/>
      </dsp:nvSpPr>
      <dsp:spPr>
        <a:xfrm>
          <a:off x="1611646" y="1773307"/>
          <a:ext cx="596304" cy="59645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0E1AE-CACD-4F5C-A33A-138AF5161B39}">
      <dsp:nvSpPr>
        <dsp:cNvPr id="0" name=""/>
        <dsp:cNvSpPr/>
      </dsp:nvSpPr>
      <dsp:spPr>
        <a:xfrm rot="5400000">
          <a:off x="3953611" y="1773384"/>
          <a:ext cx="596459" cy="596304"/>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65586-52AC-4AF2-B9E2-7A97886382B8}">
      <dsp:nvSpPr>
        <dsp:cNvPr id="0" name=""/>
        <dsp:cNvSpPr/>
      </dsp:nvSpPr>
      <dsp:spPr>
        <a:xfrm rot="16200000">
          <a:off x="1611569" y="3148654"/>
          <a:ext cx="596459" cy="596304"/>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50ADB-074D-4C89-81DF-422E66D4D9BB}">
      <dsp:nvSpPr>
        <dsp:cNvPr id="0" name=""/>
        <dsp:cNvSpPr/>
      </dsp:nvSpPr>
      <dsp:spPr>
        <a:xfrm rot="10800000">
          <a:off x="3953689" y="3148577"/>
          <a:ext cx="596304" cy="59645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F741C-963B-42B7-BBE0-53FCBAD5DC73}">
      <dsp:nvSpPr>
        <dsp:cNvPr id="0" name=""/>
        <dsp:cNvSpPr/>
      </dsp:nvSpPr>
      <dsp:spPr>
        <a:xfrm>
          <a:off x="5199313" y="750763"/>
          <a:ext cx="1752554" cy="1168365"/>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861" t="10865" r="-861" b="-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420ABB-8412-4541-A7CB-E9A51B02E2E9}">
      <dsp:nvSpPr>
        <dsp:cNvPr id="0" name=""/>
        <dsp:cNvSpPr/>
      </dsp:nvSpPr>
      <dsp:spPr>
        <a:xfrm>
          <a:off x="7025042" y="1992189"/>
          <a:ext cx="2482937" cy="1533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smtClean="0"/>
            <a:t>Daño moral o extrapatrimonial: recae sobre todo lo que la persona es</a:t>
          </a:r>
          <a:endParaRPr lang="es-ES" sz="2300" kern="1200"/>
        </a:p>
      </dsp:txBody>
      <dsp:txXfrm>
        <a:off x="7025042" y="1992189"/>
        <a:ext cx="2482937" cy="1533666"/>
      </dsp:txXfrm>
    </dsp:sp>
    <dsp:sp modelId="{0AD6558C-A22E-47C1-A2E6-4567371B8C98}">
      <dsp:nvSpPr>
        <dsp:cNvPr id="0" name=""/>
        <dsp:cNvSpPr/>
      </dsp:nvSpPr>
      <dsp:spPr>
        <a:xfrm>
          <a:off x="6805973" y="1773307"/>
          <a:ext cx="596304" cy="59645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F0A9C-B65C-4711-A22C-50026A74FF04}">
      <dsp:nvSpPr>
        <dsp:cNvPr id="0" name=""/>
        <dsp:cNvSpPr/>
      </dsp:nvSpPr>
      <dsp:spPr>
        <a:xfrm rot="5400000">
          <a:off x="9147938" y="1773384"/>
          <a:ext cx="596459" cy="596304"/>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7FDFF-E888-4F2E-BDBE-8BC774D0EE85}">
      <dsp:nvSpPr>
        <dsp:cNvPr id="0" name=""/>
        <dsp:cNvSpPr/>
      </dsp:nvSpPr>
      <dsp:spPr>
        <a:xfrm rot="16200000">
          <a:off x="6805895" y="3148654"/>
          <a:ext cx="596459" cy="596304"/>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14B1C-A483-42B9-8B6A-AE192237D2C9}">
      <dsp:nvSpPr>
        <dsp:cNvPr id="0" name=""/>
        <dsp:cNvSpPr/>
      </dsp:nvSpPr>
      <dsp:spPr>
        <a:xfrm rot="10800000">
          <a:off x="9148015" y="3148577"/>
          <a:ext cx="596304" cy="59645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23834-C48A-415B-9830-C1A3041A70B4}">
      <dsp:nvSpPr>
        <dsp:cNvPr id="0" name=""/>
        <dsp:cNvSpPr/>
      </dsp:nvSpPr>
      <dsp:spPr>
        <a:xfrm>
          <a:off x="355907" y="1932995"/>
          <a:ext cx="2134412" cy="10672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GB" sz="1700" kern="1200" smtClean="0"/>
            <a:t>Grados de Certeza:</a:t>
          </a:r>
          <a:endParaRPr lang="es-ES" sz="1700" kern="1200"/>
        </a:p>
      </dsp:txBody>
      <dsp:txXfrm>
        <a:off x="387164" y="1964252"/>
        <a:ext cx="2071898" cy="1004692"/>
      </dsp:txXfrm>
    </dsp:sp>
    <dsp:sp modelId="{AF176958-57DE-4D66-A4E4-A65951111DB7}">
      <dsp:nvSpPr>
        <dsp:cNvPr id="0" name=""/>
        <dsp:cNvSpPr/>
      </dsp:nvSpPr>
      <dsp:spPr>
        <a:xfrm>
          <a:off x="3356677" y="314043"/>
          <a:ext cx="2134412" cy="10672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GB" sz="1700" kern="1200" smtClean="0"/>
            <a:t>Daño emergente: pérdida efectiva sufrida</a:t>
          </a:r>
          <a:endParaRPr lang="es-ES" sz="1700" kern="1200"/>
        </a:p>
      </dsp:txBody>
      <dsp:txXfrm>
        <a:off x="3387934" y="345300"/>
        <a:ext cx="2071898" cy="1004692"/>
      </dsp:txXfrm>
    </dsp:sp>
    <dsp:sp modelId="{CFE244C5-5E56-4A9D-9AE4-0E5F0E4FB117}">
      <dsp:nvSpPr>
        <dsp:cNvPr id="0" name=""/>
        <dsp:cNvSpPr/>
      </dsp:nvSpPr>
      <dsp:spPr>
        <a:xfrm>
          <a:off x="3356677" y="1901939"/>
          <a:ext cx="2134412" cy="10672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GB" sz="1700" kern="1200" smtClean="0"/>
            <a:t>Lucro Cesante: pérdida de ganancia</a:t>
          </a:r>
          <a:endParaRPr lang="es-ES" sz="1700" kern="1200"/>
        </a:p>
      </dsp:txBody>
      <dsp:txXfrm>
        <a:off x="3387934" y="1933196"/>
        <a:ext cx="2071898" cy="1004692"/>
      </dsp:txXfrm>
    </dsp:sp>
    <dsp:sp modelId="{1FECA076-A803-420A-91CD-23802215D83C}">
      <dsp:nvSpPr>
        <dsp:cNvPr id="0" name=""/>
        <dsp:cNvSpPr/>
      </dsp:nvSpPr>
      <dsp:spPr>
        <a:xfrm>
          <a:off x="3382440" y="3425440"/>
          <a:ext cx="2134412" cy="106720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n-GB" sz="1700" kern="1200" smtClean="0"/>
            <a:t>Chance: pérdida de la posibilidad o probabilidad de un beneficio</a:t>
          </a:r>
          <a:endParaRPr lang="es-ES" sz="1700" kern="1200"/>
        </a:p>
      </dsp:txBody>
      <dsp:txXfrm>
        <a:off x="3413697" y="3456697"/>
        <a:ext cx="2071898" cy="10046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DCD2F-115B-49D1-8361-C3FABBC11FB4}">
      <dsp:nvSpPr>
        <dsp:cNvPr id="0" name=""/>
        <dsp:cNvSpPr/>
      </dsp:nvSpPr>
      <dsp:spPr>
        <a:xfrm rot="16200000">
          <a:off x="-1519651" y="1527621"/>
          <a:ext cx="4525963" cy="147071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Fernández Sessarego</a:t>
          </a:r>
          <a:endParaRPr lang="es-ES" sz="1700" kern="1200"/>
        </a:p>
      </dsp:txBody>
      <dsp:txXfrm rot="5400000">
        <a:off x="7971" y="905192"/>
        <a:ext cx="1470719" cy="2715577"/>
      </dsp:txXfrm>
    </dsp:sp>
    <dsp:sp modelId="{3B3C779D-2216-4AAF-841C-70DCD3B63666}">
      <dsp:nvSpPr>
        <dsp:cNvPr id="0" name=""/>
        <dsp:cNvSpPr/>
      </dsp:nvSpPr>
      <dsp:spPr>
        <a:xfrm rot="16200000">
          <a:off x="61371" y="1527621"/>
          <a:ext cx="4525963" cy="1470719"/>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Mosset Iturraspe, Burgos.</a:t>
          </a:r>
          <a:endParaRPr lang="es-ES" sz="1700" kern="1200"/>
        </a:p>
      </dsp:txBody>
      <dsp:txXfrm rot="5400000">
        <a:off x="1588993" y="905192"/>
        <a:ext cx="1470719" cy="2715577"/>
      </dsp:txXfrm>
    </dsp:sp>
    <dsp:sp modelId="{30CD3900-6BF8-442A-9FEE-E8460A09FBAA}">
      <dsp:nvSpPr>
        <dsp:cNvPr id="0" name=""/>
        <dsp:cNvSpPr/>
      </dsp:nvSpPr>
      <dsp:spPr>
        <a:xfrm rot="16200000">
          <a:off x="1642395" y="1527621"/>
          <a:ext cx="4525963" cy="147071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C.I.D.H.:</a:t>
          </a:r>
          <a:endParaRPr lang="es-ES" sz="1700" kern="1200"/>
        </a:p>
      </dsp:txBody>
      <dsp:txXfrm rot="5400000">
        <a:off x="3170017" y="905192"/>
        <a:ext cx="1470719" cy="2715577"/>
      </dsp:txXfrm>
    </dsp:sp>
    <dsp:sp modelId="{558D53DF-A8CD-487B-886D-EF83229EB259}">
      <dsp:nvSpPr>
        <dsp:cNvPr id="0" name=""/>
        <dsp:cNvSpPr/>
      </dsp:nvSpPr>
      <dsp:spPr>
        <a:xfrm rot="16200000">
          <a:off x="3223418" y="1527621"/>
          <a:ext cx="4525963" cy="1470719"/>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1998, "María Elena Loayza Tamayo" con el Estado Peruano,</a:t>
          </a:r>
          <a:endParaRPr lang="es-ES" sz="1700" kern="1200"/>
        </a:p>
      </dsp:txBody>
      <dsp:txXfrm rot="5400000">
        <a:off x="4751040" y="905192"/>
        <a:ext cx="1470719" cy="2715577"/>
      </dsp:txXfrm>
    </dsp:sp>
    <dsp:sp modelId="{8521954C-A710-48F5-B4F7-A94EEA737070}">
      <dsp:nvSpPr>
        <dsp:cNvPr id="0" name=""/>
        <dsp:cNvSpPr/>
      </dsp:nvSpPr>
      <dsp:spPr>
        <a:xfrm rot="16200000">
          <a:off x="4804441" y="1527621"/>
          <a:ext cx="4525963" cy="1470719"/>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2001 "Los Niños de la Calle" con el Estado de Guatemala, </a:t>
          </a:r>
          <a:endParaRPr lang="es-ES" sz="1700" kern="1200"/>
        </a:p>
      </dsp:txBody>
      <dsp:txXfrm rot="5400000">
        <a:off x="6332063" y="905192"/>
        <a:ext cx="1470719" cy="2715577"/>
      </dsp:txXfrm>
    </dsp:sp>
    <dsp:sp modelId="{03443F48-D0C4-44F5-9C43-DF634636161C}">
      <dsp:nvSpPr>
        <dsp:cNvPr id="0" name=""/>
        <dsp:cNvSpPr/>
      </dsp:nvSpPr>
      <dsp:spPr>
        <a:xfrm rot="16200000">
          <a:off x="6385465" y="1527621"/>
          <a:ext cx="4525963" cy="1470719"/>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2012 “Caso Furlan y Familiares c. Argentina”.</a:t>
          </a:r>
          <a:endParaRPr lang="es-ES" sz="1700" kern="1200"/>
        </a:p>
      </dsp:txBody>
      <dsp:txXfrm rot="5400000">
        <a:off x="7913087" y="905192"/>
        <a:ext cx="1470719" cy="2715577"/>
      </dsp:txXfrm>
    </dsp:sp>
    <dsp:sp modelId="{50BC16BF-8476-4929-A52D-8AFA09778AD7}">
      <dsp:nvSpPr>
        <dsp:cNvPr id="0" name=""/>
        <dsp:cNvSpPr/>
      </dsp:nvSpPr>
      <dsp:spPr>
        <a:xfrm rot="16200000">
          <a:off x="7966488" y="1527621"/>
          <a:ext cx="4525963" cy="1470719"/>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419" bIns="0" numCol="1" spcCol="1270" anchor="ctr" anchorCtr="0">
          <a:noAutofit/>
        </a:bodyPr>
        <a:lstStyle/>
        <a:p>
          <a:pPr lvl="0" algn="ctr" defTabSz="755650" rtl="0">
            <a:lnSpc>
              <a:spcPct val="90000"/>
            </a:lnSpc>
            <a:spcBef>
              <a:spcPct val="0"/>
            </a:spcBef>
            <a:spcAft>
              <a:spcPct val="35000"/>
            </a:spcAft>
          </a:pPr>
          <a:r>
            <a:rPr lang="es-ES" sz="1700" kern="1200" smtClean="0"/>
            <a:t>CCCN: manifestación del daño a la persona</a:t>
          </a:r>
          <a:endParaRPr lang="es-ES" sz="1700" kern="1200"/>
        </a:p>
      </dsp:txBody>
      <dsp:txXfrm rot="5400000">
        <a:off x="9494110" y="905192"/>
        <a:ext cx="1470719" cy="27155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AD151-D5E5-4240-A567-01A0560A4C21}">
      <dsp:nvSpPr>
        <dsp:cNvPr id="0" name=""/>
        <dsp:cNvSpPr/>
      </dsp:nvSpPr>
      <dsp:spPr>
        <a:xfrm>
          <a:off x="0" y="552"/>
          <a:ext cx="1097280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14F3F-C278-416B-921C-68D6CDDC83C4}">
      <dsp:nvSpPr>
        <dsp:cNvPr id="0" name=""/>
        <dsp:cNvSpPr/>
      </dsp:nvSpPr>
      <dsp:spPr>
        <a:xfrm>
          <a:off x="0" y="552"/>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dirty="0" smtClean="0"/>
            <a:t>“ La Corte interpreta esta expresión en relación con el denominado daño al “proyecto de vida”, que atiende a la realización integral de la persona afectada, considerando su vocación, aptitudes, circunstancias, potencialidades y aspiraciones, que le permiten fijarse razonablemente determinadas expectativas y acceder a ellas.” </a:t>
          </a:r>
          <a:endParaRPr lang="es-ES" sz="1800" kern="1200" dirty="0"/>
        </a:p>
      </dsp:txBody>
      <dsp:txXfrm>
        <a:off x="0" y="552"/>
        <a:ext cx="10972800" cy="904971"/>
      </dsp:txXfrm>
    </dsp:sp>
    <dsp:sp modelId="{4168B630-2A55-41FB-BDA8-2C0DCD676F81}">
      <dsp:nvSpPr>
        <dsp:cNvPr id="0" name=""/>
        <dsp:cNvSpPr/>
      </dsp:nvSpPr>
      <dsp:spPr>
        <a:xfrm>
          <a:off x="0" y="905524"/>
          <a:ext cx="1097280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09FD2-2935-4340-854C-79CEE33BDB16}">
      <dsp:nvSpPr>
        <dsp:cNvPr id="0" name=""/>
        <dsp:cNvSpPr/>
      </dsp:nvSpPr>
      <dsp:spPr>
        <a:xfrm>
          <a:off x="0" y="905524"/>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smtClean="0"/>
            <a:t>“El proyecto de vida se expresa en las expectativas de desarrollo personal, profesional y familiar, posibles en condiciones normales.”</a:t>
          </a:r>
          <a:endParaRPr lang="es-ES" sz="1800" kern="1200"/>
        </a:p>
      </dsp:txBody>
      <dsp:txXfrm>
        <a:off x="0" y="905524"/>
        <a:ext cx="10972800" cy="904971"/>
      </dsp:txXfrm>
    </dsp:sp>
    <dsp:sp modelId="{8432E561-CC78-462F-901C-6B028DA3F24E}">
      <dsp:nvSpPr>
        <dsp:cNvPr id="0" name=""/>
        <dsp:cNvSpPr/>
      </dsp:nvSpPr>
      <dsp:spPr>
        <a:xfrm>
          <a:off x="0" y="1810495"/>
          <a:ext cx="1097280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8A8AC-4CFB-4FB9-9CDF-9FA125AA959A}">
      <dsp:nvSpPr>
        <dsp:cNvPr id="0" name=""/>
        <dsp:cNvSpPr/>
      </dsp:nvSpPr>
      <dsp:spPr>
        <a:xfrm>
          <a:off x="0" y="1810495"/>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smtClean="0"/>
            <a:t>“Esta Corte ha señalado que el “daño al proyecto de vida” implica la pérdida o el grave menoscabo de oportunidades de desarrollo personal, en forma irreparable o muy difícilmente reparable.”</a:t>
          </a:r>
          <a:endParaRPr lang="es-ES" sz="1800" kern="1200"/>
        </a:p>
      </dsp:txBody>
      <dsp:txXfrm>
        <a:off x="0" y="1810495"/>
        <a:ext cx="10972800" cy="904971"/>
      </dsp:txXfrm>
    </dsp:sp>
    <dsp:sp modelId="{8E821D85-48EE-44EF-B554-B1B2C35F2FF4}">
      <dsp:nvSpPr>
        <dsp:cNvPr id="0" name=""/>
        <dsp:cNvSpPr/>
      </dsp:nvSpPr>
      <dsp:spPr>
        <a:xfrm>
          <a:off x="0" y="2715467"/>
          <a:ext cx="1097280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04AAB-52B3-4257-A1F5-1E06D8434510}">
      <dsp:nvSpPr>
        <dsp:cNvPr id="0" name=""/>
        <dsp:cNvSpPr/>
      </dsp:nvSpPr>
      <dsp:spPr>
        <a:xfrm>
          <a:off x="0" y="2715467"/>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smtClean="0"/>
            <a:t>“Dicho daño se deriva de las limitaciones sufridas por una persona para relacionarse y gozar de su entorno personal, familiar o social, por lesiones graves de tipo físico, mental, psicológico o emocional.”</a:t>
          </a:r>
          <a:endParaRPr lang="es-ES" sz="1800" kern="1200"/>
        </a:p>
      </dsp:txBody>
      <dsp:txXfrm>
        <a:off x="0" y="2715467"/>
        <a:ext cx="10972800" cy="904971"/>
      </dsp:txXfrm>
    </dsp:sp>
    <dsp:sp modelId="{53AA8C15-2532-402F-A50B-39A726D077A4}">
      <dsp:nvSpPr>
        <dsp:cNvPr id="0" name=""/>
        <dsp:cNvSpPr/>
      </dsp:nvSpPr>
      <dsp:spPr>
        <a:xfrm>
          <a:off x="0" y="3620438"/>
          <a:ext cx="10972800" cy="0"/>
        </a:xfrm>
        <a:prstGeom prst="lin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24214-D9BE-4B6F-908F-CC3240A597CC}">
      <dsp:nvSpPr>
        <dsp:cNvPr id="0" name=""/>
        <dsp:cNvSpPr/>
      </dsp:nvSpPr>
      <dsp:spPr>
        <a:xfrm>
          <a:off x="0" y="3620438"/>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 sz="1800" kern="1200" smtClean="0"/>
            <a:t>“La reparación integral del daño al “proyecto de vida” generalmente requiere medidas reparatorias que vayan más allá de una mera indemnización monetaria, consistentes en medidas de rehabilitación, satisfacción y no repetición” (Furlán).</a:t>
          </a:r>
          <a:endParaRPr lang="es-ES" sz="1800" kern="1200"/>
        </a:p>
      </dsp:txBody>
      <dsp:txXfrm>
        <a:off x="0" y="3620438"/>
        <a:ext cx="10972800" cy="90497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8FE45-82BC-4462-B428-B4B7BD8597B8}">
      <dsp:nvSpPr>
        <dsp:cNvPr id="0" name=""/>
        <dsp:cNvSpPr/>
      </dsp:nvSpPr>
      <dsp:spPr>
        <a:xfrm>
          <a:off x="0" y="114598"/>
          <a:ext cx="10972800"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reparaciones de tipo pecuniario y no pecuniario; </a:t>
          </a:r>
          <a:endParaRPr lang="es-ES" sz="1700" kern="1200"/>
        </a:p>
      </dsp:txBody>
      <dsp:txXfrm>
        <a:off x="32967" y="147565"/>
        <a:ext cx="10906866" cy="609393"/>
      </dsp:txXfrm>
    </dsp:sp>
    <dsp:sp modelId="{C7BD5660-CF32-4D6D-BEDA-B0551A6C5261}">
      <dsp:nvSpPr>
        <dsp:cNvPr id="0" name=""/>
        <dsp:cNvSpPr/>
      </dsp:nvSpPr>
      <dsp:spPr>
        <a:xfrm>
          <a:off x="0" y="838886"/>
          <a:ext cx="10972800"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publicación de la sentencia de la Corte IDH en un diario de mayor circulación en el país donde ocurrió el hecho; </a:t>
          </a:r>
          <a:endParaRPr lang="es-ES" sz="1700" kern="1200"/>
        </a:p>
      </dsp:txBody>
      <dsp:txXfrm>
        <a:off x="32967" y="871853"/>
        <a:ext cx="10906866" cy="609393"/>
      </dsp:txXfrm>
    </dsp:sp>
    <dsp:sp modelId="{B624BE80-8807-4E2B-BF58-2F09BCF1F31F}">
      <dsp:nvSpPr>
        <dsp:cNvPr id="0" name=""/>
        <dsp:cNvSpPr/>
      </dsp:nvSpPr>
      <dsp:spPr>
        <a:xfrm>
          <a:off x="0" y="1563173"/>
          <a:ext cx="10972800"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la difusión de un pedido de perdón vía internet; </a:t>
          </a:r>
          <a:endParaRPr lang="es-ES" sz="1700" kern="1200"/>
        </a:p>
      </dsp:txBody>
      <dsp:txXfrm>
        <a:off x="32967" y="1596140"/>
        <a:ext cx="10906866" cy="609393"/>
      </dsp:txXfrm>
    </dsp:sp>
    <dsp:sp modelId="{35B8F775-A438-46A6-8D27-61B3F9067B6C}">
      <dsp:nvSpPr>
        <dsp:cNvPr id="0" name=""/>
        <dsp:cNvSpPr/>
      </dsp:nvSpPr>
      <dsp:spPr>
        <a:xfrm>
          <a:off x="0" y="2287461"/>
          <a:ext cx="10972800"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la designación de una escuela, plaza o calle con el nombre de la víctima; </a:t>
          </a:r>
          <a:endParaRPr lang="es-ES" sz="1700" kern="1200"/>
        </a:p>
      </dsp:txBody>
      <dsp:txXfrm>
        <a:off x="32967" y="2320428"/>
        <a:ext cx="10906866" cy="609393"/>
      </dsp:txXfrm>
    </dsp:sp>
    <dsp:sp modelId="{DEDE0A34-C6FA-4025-8E07-CFECF7EE83AD}">
      <dsp:nvSpPr>
        <dsp:cNvPr id="0" name=""/>
        <dsp:cNvSpPr/>
      </dsp:nvSpPr>
      <dsp:spPr>
        <a:xfrm>
          <a:off x="0" y="3011749"/>
          <a:ext cx="10972800"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la obligación del Estado de investigar los hechos y sancionar a los responsables. </a:t>
          </a:r>
          <a:endParaRPr lang="es-ES" sz="1700" kern="1200"/>
        </a:p>
      </dsp:txBody>
      <dsp:txXfrm>
        <a:off x="32967" y="3044716"/>
        <a:ext cx="10906866" cy="609393"/>
      </dsp:txXfrm>
    </dsp:sp>
    <dsp:sp modelId="{01AC597D-C52A-4EEA-9829-B83F600977CF}">
      <dsp:nvSpPr>
        <dsp:cNvPr id="0" name=""/>
        <dsp:cNvSpPr/>
      </dsp:nvSpPr>
      <dsp:spPr>
        <a:xfrm>
          <a:off x="0" y="3736036"/>
          <a:ext cx="10972800" cy="67532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Fornerón: capacitación para personal del P. Judicial de Entre Ríos, dictado medidas para tipificar la venta de niños, revinculación del padre con su hija en el caso concreto, pago de sumas de dinero.</a:t>
          </a:r>
          <a:endParaRPr lang="es-ES" sz="1700" kern="1200"/>
        </a:p>
      </dsp:txBody>
      <dsp:txXfrm>
        <a:off x="32967" y="3769003"/>
        <a:ext cx="10906866" cy="60939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EA973-ACAE-4E55-B480-EBFE3392EFA0}">
      <dsp:nvSpPr>
        <dsp:cNvPr id="0" name=""/>
        <dsp:cNvSpPr/>
      </dsp:nvSpPr>
      <dsp:spPr>
        <a:xfrm>
          <a:off x="0" y="255261"/>
          <a:ext cx="10972800" cy="4015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s-ES" sz="3900" kern="1200" smtClean="0"/>
            <a:t>el daño al proyecto de vida de Sebastián Furlan, radica en la conculcación de los derechos del niño y posteriormente, como adulto con discapacidad, debiendo S.F. enfrentar las dificultades en torno a su inclusión e integración dentro del marco social, escolar, laboral, en su vida de relación.</a:t>
          </a:r>
          <a:endParaRPr lang="es-ES" sz="3900" kern="1200"/>
        </a:p>
      </dsp:txBody>
      <dsp:txXfrm>
        <a:off x="196018" y="451279"/>
        <a:ext cx="10580764" cy="362340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7AF7A-BF85-4FD9-8BC1-8EF31B8462AB}">
      <dsp:nvSpPr>
        <dsp:cNvPr id="0" name=""/>
        <dsp:cNvSpPr/>
      </dsp:nvSpPr>
      <dsp:spPr>
        <a:xfrm>
          <a:off x="0" y="607"/>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A9214-E5C5-4C87-A8F9-366C95607E20}">
      <dsp:nvSpPr>
        <dsp:cNvPr id="0" name=""/>
        <dsp:cNvSpPr/>
      </dsp:nvSpPr>
      <dsp:spPr>
        <a:xfrm>
          <a:off x="0" y="607"/>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Los cambios en la vida de Sebastián por su falta de rehabilitación oportuna y asistencia integral fueron dramáticamente totales. </a:t>
          </a:r>
          <a:endParaRPr lang="es-ES" sz="1500" kern="1200"/>
        </a:p>
      </dsp:txBody>
      <dsp:txXfrm>
        <a:off x="0" y="607"/>
        <a:ext cx="10972800" cy="553192"/>
      </dsp:txXfrm>
    </dsp:sp>
    <dsp:sp modelId="{8C539DA2-6758-408F-BEF1-5296333BCAD6}">
      <dsp:nvSpPr>
        <dsp:cNvPr id="0" name=""/>
        <dsp:cNvSpPr/>
      </dsp:nvSpPr>
      <dsp:spPr>
        <a:xfrm>
          <a:off x="0" y="553799"/>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0E066-CEEB-42D9-B4D9-51322252DBD1}">
      <dsp:nvSpPr>
        <dsp:cNvPr id="0" name=""/>
        <dsp:cNvSpPr/>
      </dsp:nvSpPr>
      <dsp:spPr>
        <a:xfrm>
          <a:off x="0" y="553799"/>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ser un buen alumno a ser el último, donde de lástima le permitían estar en clase como oyente. </a:t>
          </a:r>
          <a:endParaRPr lang="es-ES" sz="1500" kern="1200"/>
        </a:p>
      </dsp:txBody>
      <dsp:txXfrm>
        <a:off x="0" y="553799"/>
        <a:ext cx="10972800" cy="553192"/>
      </dsp:txXfrm>
    </dsp:sp>
    <dsp:sp modelId="{995223D5-8805-4E74-9112-B277DAE95E16}">
      <dsp:nvSpPr>
        <dsp:cNvPr id="0" name=""/>
        <dsp:cNvSpPr/>
      </dsp:nvSpPr>
      <dsp:spPr>
        <a:xfrm>
          <a:off x="0" y="1106991"/>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59CE5-2047-47AB-8D0C-DFFAAD8FD5E2}">
      <dsp:nvSpPr>
        <dsp:cNvPr id="0" name=""/>
        <dsp:cNvSpPr/>
      </dsp:nvSpPr>
      <dsp:spPr>
        <a:xfrm>
          <a:off x="0" y="1106991"/>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ser jugador del equipo juvenil de básquet del Club Ciudadela Norte a ser una persona que apenas podía caminar. </a:t>
          </a:r>
          <a:endParaRPr lang="es-ES" sz="1500" kern="1200"/>
        </a:p>
      </dsp:txBody>
      <dsp:txXfrm>
        <a:off x="0" y="1106991"/>
        <a:ext cx="10972800" cy="553192"/>
      </dsp:txXfrm>
    </dsp:sp>
    <dsp:sp modelId="{D7ED9332-0E05-48E6-A5D4-817ED833DC17}">
      <dsp:nvSpPr>
        <dsp:cNvPr id="0" name=""/>
        <dsp:cNvSpPr/>
      </dsp:nvSpPr>
      <dsp:spPr>
        <a:xfrm>
          <a:off x="0" y="1660183"/>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63C1C-D233-40E0-8CAF-9C239BBCD3C4}">
      <dsp:nvSpPr>
        <dsp:cNvPr id="0" name=""/>
        <dsp:cNvSpPr/>
      </dsp:nvSpPr>
      <dsp:spPr>
        <a:xfrm>
          <a:off x="0" y="1660183"/>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hablar rápido a apenas balbucear. Para quien no lo conocía la primera impresión era de estar borracho, por eso ni siquiera podía atender el teléfono.</a:t>
          </a:r>
          <a:endParaRPr lang="es-ES" sz="1500" kern="1200"/>
        </a:p>
      </dsp:txBody>
      <dsp:txXfrm>
        <a:off x="0" y="1660183"/>
        <a:ext cx="10972800" cy="553192"/>
      </dsp:txXfrm>
    </dsp:sp>
    <dsp:sp modelId="{F48EEE43-28BE-4ECE-8A97-307B7F3D7695}">
      <dsp:nvSpPr>
        <dsp:cNvPr id="0" name=""/>
        <dsp:cNvSpPr/>
      </dsp:nvSpPr>
      <dsp:spPr>
        <a:xfrm>
          <a:off x="0" y="2213375"/>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1B965-E725-4247-9BDD-7A3A4A8E9168}">
      <dsp:nvSpPr>
        <dsp:cNvPr id="0" name=""/>
        <dsp:cNvSpPr/>
      </dsp:nvSpPr>
      <dsp:spPr>
        <a:xfrm>
          <a:off x="0" y="2213375"/>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Pasó de tener amigos y compañeros a quedarse apartado, discriminado y absolutamente sólo y sin ninguna relación social. </a:t>
          </a:r>
          <a:endParaRPr lang="es-ES" sz="1500" kern="1200"/>
        </a:p>
      </dsp:txBody>
      <dsp:txXfrm>
        <a:off x="0" y="2213375"/>
        <a:ext cx="10972800" cy="553192"/>
      </dsp:txXfrm>
    </dsp:sp>
    <dsp:sp modelId="{3238D131-9EE3-4CCF-B5F5-97A8A5667715}">
      <dsp:nvSpPr>
        <dsp:cNvPr id="0" name=""/>
        <dsp:cNvSpPr/>
      </dsp:nvSpPr>
      <dsp:spPr>
        <a:xfrm>
          <a:off x="0" y="2766568"/>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FAC4E8-EBE7-44BA-955A-DDFD9F25A0CE}">
      <dsp:nvSpPr>
        <dsp:cNvPr id="0" name=""/>
        <dsp:cNvSpPr/>
      </dsp:nvSpPr>
      <dsp:spPr>
        <a:xfrm>
          <a:off x="0" y="2766568"/>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tener una extraordinaria agilidad en karate, basquet, natación y otros deportes a sólo ser una sombra de lo que fue. </a:t>
          </a:r>
          <a:endParaRPr lang="es-ES" sz="1500" kern="1200"/>
        </a:p>
      </dsp:txBody>
      <dsp:txXfrm>
        <a:off x="0" y="2766568"/>
        <a:ext cx="10972800" cy="553192"/>
      </dsp:txXfrm>
    </dsp:sp>
    <dsp:sp modelId="{C736FC9E-EE32-42EA-A2BD-C723657659F7}">
      <dsp:nvSpPr>
        <dsp:cNvPr id="0" name=""/>
        <dsp:cNvSpPr/>
      </dsp:nvSpPr>
      <dsp:spPr>
        <a:xfrm>
          <a:off x="0" y="3319760"/>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53DA7-4DCE-4C57-8BA7-6C1254530EC7}">
      <dsp:nvSpPr>
        <dsp:cNvPr id="0" name=""/>
        <dsp:cNvSpPr/>
      </dsp:nvSpPr>
      <dsp:spPr>
        <a:xfrm>
          <a:off x="0" y="3319760"/>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estar invitado a todos los cumpleaños de vecinos y amigos a ser marginado y solamente asistir a un cumpleaños cuando era el suyo o el de su hermano. </a:t>
          </a:r>
          <a:endParaRPr lang="es-ES" sz="1500" kern="1200"/>
        </a:p>
      </dsp:txBody>
      <dsp:txXfrm>
        <a:off x="0" y="3319760"/>
        <a:ext cx="10972800" cy="553192"/>
      </dsp:txXfrm>
    </dsp:sp>
    <dsp:sp modelId="{E9667A87-0688-4263-8189-1D44D766FABE}">
      <dsp:nvSpPr>
        <dsp:cNvPr id="0" name=""/>
        <dsp:cNvSpPr/>
      </dsp:nvSpPr>
      <dsp:spPr>
        <a:xfrm>
          <a:off x="0" y="3872952"/>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C722B-58C5-4A4F-B4A7-DC09307D8438}">
      <dsp:nvSpPr>
        <dsp:cNvPr id="0" name=""/>
        <dsp:cNvSpPr/>
      </dsp:nvSpPr>
      <dsp:spPr>
        <a:xfrm>
          <a:off x="0" y="3872952"/>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ser libre e independiente a estar limitado, controlado, medicado y dependiente. Paso de tener unas tremendas ganas de vivir a intentar matarse en dos oportunidades. </a:t>
          </a:r>
          <a:endParaRPr lang="es-ES" sz="1500" kern="1200"/>
        </a:p>
      </dsp:txBody>
      <dsp:txXfrm>
        <a:off x="0" y="3872952"/>
        <a:ext cx="10972800" cy="553192"/>
      </dsp:txXfrm>
    </dsp:sp>
    <dsp:sp modelId="{EEE95838-3242-4CFF-9D53-A5B2CEAA2B62}">
      <dsp:nvSpPr>
        <dsp:cNvPr id="0" name=""/>
        <dsp:cNvSpPr/>
      </dsp:nvSpPr>
      <dsp:spPr>
        <a:xfrm>
          <a:off x="0" y="4426144"/>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A8FADE-820B-4497-923B-60B57936E711}">
      <dsp:nvSpPr>
        <dsp:cNvPr id="0" name=""/>
        <dsp:cNvSpPr/>
      </dsp:nvSpPr>
      <dsp:spPr>
        <a:xfrm>
          <a:off x="0" y="4426144"/>
          <a:ext cx="10972800" cy="553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kern="1200" smtClean="0"/>
            <a:t>Paso de tener una familia numerosa a que nadie le importe de él porque no era socialmente confiable’</a:t>
          </a:r>
          <a:endParaRPr lang="es-ES" sz="1500" kern="1200"/>
        </a:p>
      </dsp:txBody>
      <dsp:txXfrm>
        <a:off x="0" y="4426144"/>
        <a:ext cx="10972800" cy="55319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FCF6C-ACF1-4B4E-8227-B3770391421A}">
      <dsp:nvSpPr>
        <dsp:cNvPr id="0" name=""/>
        <dsp:cNvSpPr/>
      </dsp:nvSpPr>
      <dsp:spPr>
        <a:xfrm>
          <a:off x="0" y="13509"/>
          <a:ext cx="10515600" cy="4324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s-ES" sz="4200" kern="1200" smtClean="0"/>
            <a:t>ARTÍCULO 1737.- Concepto de daño. Hay daño cuando se lesiona un derecho o un interés no reprobado por el ordenamiento jurídico, que tenga por objeto la persona, el patrimonio, o un derecho de incidencia colectiva. </a:t>
          </a:r>
          <a:endParaRPr lang="es-ES" sz="4200" kern="1200"/>
        </a:p>
      </dsp:txBody>
      <dsp:txXfrm>
        <a:off x="211096" y="224605"/>
        <a:ext cx="10093408" cy="390212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4DF26-9CF0-493A-AF6A-D84258D92144}">
      <dsp:nvSpPr>
        <dsp:cNvPr id="0" name=""/>
        <dsp:cNvSpPr/>
      </dsp:nvSpPr>
      <dsp:spPr>
        <a:xfrm>
          <a:off x="0" y="2299"/>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4E052E-E1D1-493F-8CE8-D2A13F8D78A7}">
      <dsp:nvSpPr>
        <dsp:cNvPr id="0" name=""/>
        <dsp:cNvSpPr/>
      </dsp:nvSpPr>
      <dsp:spPr>
        <a:xfrm>
          <a:off x="0" y="2299"/>
          <a:ext cx="10972800" cy="78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b="1" kern="1200" dirty="0" smtClean="0"/>
            <a:t>Ponderar las satisfacciones sustitutivas y compensatorias que pueda procurar el dinero.</a:t>
          </a:r>
          <a:endParaRPr lang="es-ES" sz="1500" kern="1200" dirty="0"/>
        </a:p>
      </dsp:txBody>
      <dsp:txXfrm>
        <a:off x="0" y="2299"/>
        <a:ext cx="10972800" cy="783988"/>
      </dsp:txXfrm>
    </dsp:sp>
    <dsp:sp modelId="{40DB5F1D-D7DF-47C6-A0FC-38CA21E6F074}">
      <dsp:nvSpPr>
        <dsp:cNvPr id="0" name=""/>
        <dsp:cNvSpPr/>
      </dsp:nvSpPr>
      <dsp:spPr>
        <a:xfrm>
          <a:off x="0" y="786287"/>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C3A1F-A7D8-4F8F-97F5-D1C61FB8AE36}">
      <dsp:nvSpPr>
        <dsp:cNvPr id="0" name=""/>
        <dsp:cNvSpPr/>
      </dsp:nvSpPr>
      <dsp:spPr>
        <a:xfrm>
          <a:off x="0" y="786287"/>
          <a:ext cx="10972800" cy="78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b="1" kern="1200" smtClean="0"/>
            <a:t>Función satisfactoria imperfecta del dinero (busca placeres sustitutivos o compensatorios).</a:t>
          </a:r>
          <a:endParaRPr lang="es-ES" sz="1500" kern="1200"/>
        </a:p>
      </dsp:txBody>
      <dsp:txXfrm>
        <a:off x="0" y="786287"/>
        <a:ext cx="10972800" cy="783988"/>
      </dsp:txXfrm>
    </dsp:sp>
    <dsp:sp modelId="{E587D29D-DA55-411B-9231-FE7D20711676}">
      <dsp:nvSpPr>
        <dsp:cNvPr id="0" name=""/>
        <dsp:cNvSpPr/>
      </dsp:nvSpPr>
      <dsp:spPr>
        <a:xfrm>
          <a:off x="0" y="1570275"/>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7A6220-9608-43DA-8545-0548040E1599}">
      <dsp:nvSpPr>
        <dsp:cNvPr id="0" name=""/>
        <dsp:cNvSpPr/>
      </dsp:nvSpPr>
      <dsp:spPr>
        <a:xfrm>
          <a:off x="0" y="1570275"/>
          <a:ext cx="10972800" cy="78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b="1" kern="1200" smtClean="0"/>
            <a:t>“El dolor humano es apreciable y la tarea del juez es realizar la justicia humana; no se trata de una especulación ilícita con los sentimientos sino de darle a la víctima la posibilidad de procurarse satisfacciones equivalentes a lo que ha perdido” (CS “Baeza”, 2011).</a:t>
          </a:r>
          <a:endParaRPr lang="es-ES" sz="1500" kern="1200"/>
        </a:p>
      </dsp:txBody>
      <dsp:txXfrm>
        <a:off x="0" y="1570275"/>
        <a:ext cx="10972800" cy="783988"/>
      </dsp:txXfrm>
    </dsp:sp>
    <dsp:sp modelId="{570C7983-C567-4473-B8FD-8548653FAB1A}">
      <dsp:nvSpPr>
        <dsp:cNvPr id="0" name=""/>
        <dsp:cNvSpPr/>
      </dsp:nvSpPr>
      <dsp:spPr>
        <a:xfrm>
          <a:off x="0" y="2354263"/>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5875A-CAE3-4F09-94DA-92498ED8EA20}">
      <dsp:nvSpPr>
        <dsp:cNvPr id="0" name=""/>
        <dsp:cNvSpPr/>
      </dsp:nvSpPr>
      <dsp:spPr>
        <a:xfrm>
          <a:off x="0" y="2354263"/>
          <a:ext cx="10972800" cy="78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b="1" kern="1200" dirty="0" smtClean="0"/>
            <a:t>“Aun cuando el dinero sea un factor muy inadecuado de reparación, puede procurar algunas satisfacciones de orden moral, susceptibles, en cierto grado, de reemplazar en el patrimonio moral el valor que del mismo ha desaparecido.” (CS “Baeza”, 2011).</a:t>
          </a:r>
          <a:endParaRPr lang="es-ES" sz="1500" kern="1200" dirty="0"/>
        </a:p>
      </dsp:txBody>
      <dsp:txXfrm>
        <a:off x="0" y="2354263"/>
        <a:ext cx="10972800" cy="783988"/>
      </dsp:txXfrm>
    </dsp:sp>
    <dsp:sp modelId="{EC974A3D-E45B-46CA-A159-6B1640EF1DF8}">
      <dsp:nvSpPr>
        <dsp:cNvPr id="0" name=""/>
        <dsp:cNvSpPr/>
      </dsp:nvSpPr>
      <dsp:spPr>
        <a:xfrm>
          <a:off x="0" y="3138251"/>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155CF-788A-4916-8159-633CD25A3A14}">
      <dsp:nvSpPr>
        <dsp:cNvPr id="0" name=""/>
        <dsp:cNvSpPr/>
      </dsp:nvSpPr>
      <dsp:spPr>
        <a:xfrm>
          <a:off x="0" y="3138251"/>
          <a:ext cx="10972800" cy="78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s-ES" sz="1500" b="1" kern="1200" smtClean="0"/>
            <a:t>“Se trata de compensar, en la medida posible, un daño consumado. En este orden de ideas, el dinero es un medio de obtener satisfacción, goces y distracciones para restablecer el equilibrio en los bienes extrapatrimoniales.” (CS “Baeza”, 2011).</a:t>
          </a:r>
          <a:endParaRPr lang="es-ES" sz="1500" kern="1200"/>
        </a:p>
      </dsp:txBody>
      <dsp:txXfrm>
        <a:off x="0" y="3138251"/>
        <a:ext cx="10972800" cy="783988"/>
      </dsp:txXfrm>
    </dsp:sp>
    <dsp:sp modelId="{EE3C7B93-F614-4252-97C6-1CE83F0ED01D}">
      <dsp:nvSpPr>
        <dsp:cNvPr id="0" name=""/>
        <dsp:cNvSpPr/>
      </dsp:nvSpPr>
      <dsp:spPr>
        <a:xfrm>
          <a:off x="0" y="3922239"/>
          <a:ext cx="10972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366DF-C9EB-4F16-887E-B2F7A06BE207}">
      <dsp:nvSpPr>
        <dsp:cNvPr id="0" name=""/>
        <dsp:cNvSpPr/>
      </dsp:nvSpPr>
      <dsp:spPr>
        <a:xfrm>
          <a:off x="0" y="3922239"/>
          <a:ext cx="10972800" cy="78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endParaRPr lang="es-ES" sz="1500" kern="1200"/>
        </a:p>
      </dsp:txBody>
      <dsp:txXfrm>
        <a:off x="0" y="3922239"/>
        <a:ext cx="10972800" cy="78398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5C821-970F-4EDD-8257-BDB52398C324}">
      <dsp:nvSpPr>
        <dsp:cNvPr id="0" name=""/>
        <dsp:cNvSpPr/>
      </dsp:nvSpPr>
      <dsp:spPr>
        <a:xfrm>
          <a:off x="0" y="891917"/>
          <a:ext cx="4570214" cy="27421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 sz="6300" kern="1200" dirty="0" smtClean="0"/>
            <a:t>Precio del</a:t>
          </a:r>
        </a:p>
        <a:p>
          <a:pPr lvl="0" algn="ctr" defTabSz="2800350">
            <a:lnSpc>
              <a:spcPct val="90000"/>
            </a:lnSpc>
            <a:spcBef>
              <a:spcPct val="0"/>
            </a:spcBef>
            <a:spcAft>
              <a:spcPct val="35000"/>
            </a:spcAft>
          </a:pPr>
          <a:r>
            <a:rPr lang="es-ES" sz="6300" kern="1200" dirty="0" smtClean="0"/>
            <a:t>dolor</a:t>
          </a:r>
          <a:endParaRPr lang="es-ES" sz="6300" kern="1200" dirty="0"/>
        </a:p>
      </dsp:txBody>
      <dsp:txXfrm>
        <a:off x="80314" y="972231"/>
        <a:ext cx="4409586" cy="2581500"/>
      </dsp:txXfrm>
    </dsp:sp>
    <dsp:sp modelId="{E5CDD539-70EE-46F0-8393-3BD2C2A7387D}">
      <dsp:nvSpPr>
        <dsp:cNvPr id="0" name=""/>
        <dsp:cNvSpPr/>
      </dsp:nvSpPr>
      <dsp:spPr>
        <a:xfrm>
          <a:off x="5027771" y="1696274"/>
          <a:ext cx="970021" cy="11334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endParaRPr lang="es-ES" sz="4800" kern="1200"/>
        </a:p>
      </dsp:txBody>
      <dsp:txXfrm>
        <a:off x="5027771" y="1922957"/>
        <a:ext cx="679015" cy="680047"/>
      </dsp:txXfrm>
    </dsp:sp>
    <dsp:sp modelId="{534FDB32-FA66-43BA-A29A-A96A8F6142CB}">
      <dsp:nvSpPr>
        <dsp:cNvPr id="0" name=""/>
        <dsp:cNvSpPr/>
      </dsp:nvSpPr>
      <dsp:spPr>
        <a:xfrm>
          <a:off x="6400442" y="891917"/>
          <a:ext cx="4570214" cy="274212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 sz="6300" kern="1200" dirty="0" smtClean="0"/>
            <a:t>Precio del consuelo</a:t>
          </a:r>
          <a:endParaRPr lang="es-ES" sz="6300" kern="1200" dirty="0"/>
        </a:p>
      </dsp:txBody>
      <dsp:txXfrm>
        <a:off x="6480756" y="972231"/>
        <a:ext cx="4409586" cy="25815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B3DDC-91B1-45C1-967C-B817301D92D9}">
      <dsp:nvSpPr>
        <dsp:cNvPr id="0" name=""/>
        <dsp:cNvSpPr/>
      </dsp:nvSpPr>
      <dsp:spPr>
        <a:xfrm>
          <a:off x="2337602" y="3013"/>
          <a:ext cx="1129984" cy="112998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8CFF36E-79E9-4342-9D51-F0A1EEA778E9}">
      <dsp:nvSpPr>
        <dsp:cNvPr id="0" name=""/>
        <dsp:cNvSpPr/>
      </dsp:nvSpPr>
      <dsp:spPr>
        <a:xfrm>
          <a:off x="2902594" y="3013"/>
          <a:ext cx="6028878" cy="1129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a:lnSpc>
              <a:spcPct val="90000"/>
            </a:lnSpc>
            <a:spcBef>
              <a:spcPct val="0"/>
            </a:spcBef>
            <a:spcAft>
              <a:spcPct val="35000"/>
            </a:spcAft>
          </a:pPr>
          <a:r>
            <a:rPr lang="es-ES" sz="6500" kern="1200" dirty="0" smtClean="0"/>
            <a:t>¿ QUÉ</a:t>
          </a:r>
          <a:endParaRPr lang="es-ES" sz="6500" kern="1200" dirty="0"/>
        </a:p>
      </dsp:txBody>
      <dsp:txXfrm>
        <a:off x="2902594" y="3013"/>
        <a:ext cx="6028878" cy="1129984"/>
      </dsp:txXfrm>
    </dsp:sp>
    <dsp:sp modelId="{90591363-9626-4568-A2A4-5FCAADB8B038}">
      <dsp:nvSpPr>
        <dsp:cNvPr id="0" name=""/>
        <dsp:cNvSpPr/>
      </dsp:nvSpPr>
      <dsp:spPr>
        <a:xfrm>
          <a:off x="2337602" y="1132997"/>
          <a:ext cx="1129984" cy="112998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C45F46-C315-49EB-9329-09DD56F9D886}">
      <dsp:nvSpPr>
        <dsp:cNvPr id="0" name=""/>
        <dsp:cNvSpPr/>
      </dsp:nvSpPr>
      <dsp:spPr>
        <a:xfrm>
          <a:off x="2902594" y="1132997"/>
          <a:ext cx="6028878" cy="1129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a:lnSpc>
              <a:spcPct val="90000"/>
            </a:lnSpc>
            <a:spcBef>
              <a:spcPct val="0"/>
            </a:spcBef>
            <a:spcAft>
              <a:spcPct val="35000"/>
            </a:spcAft>
          </a:pPr>
          <a:r>
            <a:rPr lang="es-ES" sz="6500" kern="1200" dirty="0" smtClean="0"/>
            <a:t>Y</a:t>
          </a:r>
          <a:endParaRPr lang="es-ES" sz="6500" kern="1200" dirty="0"/>
        </a:p>
      </dsp:txBody>
      <dsp:txXfrm>
        <a:off x="2902594" y="1132997"/>
        <a:ext cx="6028878" cy="1129984"/>
      </dsp:txXfrm>
    </dsp:sp>
    <dsp:sp modelId="{746AC649-FBE2-48FF-8931-DF8AE181C5C9}">
      <dsp:nvSpPr>
        <dsp:cNvPr id="0" name=""/>
        <dsp:cNvSpPr/>
      </dsp:nvSpPr>
      <dsp:spPr>
        <a:xfrm>
          <a:off x="2337602" y="2262981"/>
          <a:ext cx="1129984" cy="112998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BB1224D-937D-4472-BE71-BD34C52719D5}">
      <dsp:nvSpPr>
        <dsp:cNvPr id="0" name=""/>
        <dsp:cNvSpPr/>
      </dsp:nvSpPr>
      <dsp:spPr>
        <a:xfrm>
          <a:off x="2902594" y="2262981"/>
          <a:ext cx="6028878" cy="1129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a:lnSpc>
              <a:spcPct val="90000"/>
            </a:lnSpc>
            <a:spcBef>
              <a:spcPct val="0"/>
            </a:spcBef>
            <a:spcAft>
              <a:spcPct val="35000"/>
            </a:spcAft>
          </a:pPr>
          <a:r>
            <a:rPr lang="es-ES" sz="6500" kern="1200" dirty="0" smtClean="0"/>
            <a:t>CÓMO</a:t>
          </a:r>
          <a:endParaRPr lang="es-ES" sz="6500" kern="1200" dirty="0"/>
        </a:p>
      </dsp:txBody>
      <dsp:txXfrm>
        <a:off x="2902594" y="2262981"/>
        <a:ext cx="6028878" cy="1129984"/>
      </dsp:txXfrm>
    </dsp:sp>
    <dsp:sp modelId="{9040F226-1613-4D3E-A382-0488B3F51033}">
      <dsp:nvSpPr>
        <dsp:cNvPr id="0" name=""/>
        <dsp:cNvSpPr/>
      </dsp:nvSpPr>
      <dsp:spPr>
        <a:xfrm>
          <a:off x="2337602" y="3392965"/>
          <a:ext cx="1129984" cy="112998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C059B41-8C22-4964-BC84-AE0CA9B9CEE6}">
      <dsp:nvSpPr>
        <dsp:cNvPr id="0" name=""/>
        <dsp:cNvSpPr/>
      </dsp:nvSpPr>
      <dsp:spPr>
        <a:xfrm>
          <a:off x="2902594" y="3392965"/>
          <a:ext cx="6028878" cy="1129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0" bIns="82550" numCol="1" spcCol="1270" anchor="ctr" anchorCtr="0">
          <a:noAutofit/>
        </a:bodyPr>
        <a:lstStyle/>
        <a:p>
          <a:pPr lvl="0" algn="l" defTabSz="2889250">
            <a:lnSpc>
              <a:spcPct val="90000"/>
            </a:lnSpc>
            <a:spcBef>
              <a:spcPct val="0"/>
            </a:spcBef>
            <a:spcAft>
              <a:spcPct val="35000"/>
            </a:spcAft>
          </a:pPr>
          <a:r>
            <a:rPr lang="es-ES" sz="6500" kern="1200" dirty="0" smtClean="0"/>
            <a:t>MEDIR?</a:t>
          </a:r>
          <a:endParaRPr lang="es-ES" sz="6500" kern="1200" dirty="0"/>
        </a:p>
      </dsp:txBody>
      <dsp:txXfrm>
        <a:off x="2902594" y="3392965"/>
        <a:ext cx="6028878" cy="112998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F9DF8-4BB8-4A73-9088-C5358B87B57C}">
      <dsp:nvSpPr>
        <dsp:cNvPr id="0" name=""/>
        <dsp:cNvSpPr/>
      </dsp:nvSpPr>
      <dsp:spPr>
        <a:xfrm>
          <a:off x="0" y="7356"/>
          <a:ext cx="10972800" cy="120458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“son placeres las distracciones, las comodidades, las diversiones, los juegos, los descan-sos, y el sueño, pues nada de esto es forzado. Y todo aquello de lo que hay deseo es placer, pues el deseo es apetito de lo placentero“ (Aristóteles)</a:t>
          </a:r>
          <a:endParaRPr lang="es-ES" sz="1700" kern="1200"/>
        </a:p>
      </dsp:txBody>
      <dsp:txXfrm>
        <a:off x="58803" y="66159"/>
        <a:ext cx="10855194" cy="1086982"/>
      </dsp:txXfrm>
    </dsp:sp>
    <dsp:sp modelId="{908D5CC5-AF98-40C2-8CB6-B29389996204}">
      <dsp:nvSpPr>
        <dsp:cNvPr id="0" name=""/>
        <dsp:cNvSpPr/>
      </dsp:nvSpPr>
      <dsp:spPr>
        <a:xfrm>
          <a:off x="0" y="1260904"/>
          <a:ext cx="10972800" cy="120458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dirty="0" smtClean="0"/>
            <a:t>Santo Tomás, al preguntarse acerca de los remedios de la tristeza y el dolor, proponía "entre otros placeres de orden corporal el pasear, el oír buena música, beber vino gene-roso, comer un buen bocado, pues todas estas cosas por una parte restablecen la </a:t>
          </a:r>
          <a:r>
            <a:rPr lang="es-ES" sz="1700" kern="1200" dirty="0" err="1" smtClean="0"/>
            <a:t>nor-malidad</a:t>
          </a:r>
          <a:r>
            <a:rPr lang="es-ES" sz="1700" kern="1200" dirty="0" smtClean="0"/>
            <a:t> corporal, y por el otro proporcionan deleite, o al menos distracción con que suavizar las asperezas del dolor“.</a:t>
          </a:r>
          <a:endParaRPr lang="es-ES" sz="1700" kern="1200" dirty="0"/>
        </a:p>
      </dsp:txBody>
      <dsp:txXfrm>
        <a:off x="58803" y="1319707"/>
        <a:ext cx="10855194" cy="1086982"/>
      </dsp:txXfrm>
    </dsp:sp>
    <dsp:sp modelId="{3E48395E-6F80-449A-9E7B-0CCFB0FC0313}">
      <dsp:nvSpPr>
        <dsp:cNvPr id="0" name=""/>
        <dsp:cNvSpPr/>
      </dsp:nvSpPr>
      <dsp:spPr>
        <a:xfrm>
          <a:off x="0" y="2514452"/>
          <a:ext cx="10972800" cy="120458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El Santo de Aquino también postuló que "hacer bien a otros causa delectación, porque los hombres se deleitan en sus hijos y en sus propias obras, como a quienes comunican su propio bien“.</a:t>
          </a:r>
          <a:endParaRPr lang="es-ES" sz="1700" kern="1200"/>
        </a:p>
      </dsp:txBody>
      <dsp:txXfrm>
        <a:off x="58803" y="2573255"/>
        <a:ext cx="10855194" cy="1086982"/>
      </dsp:txXfrm>
    </dsp:sp>
    <dsp:sp modelId="{FB6B49F3-B336-4E1E-8DEC-7CB3BB1D1A77}">
      <dsp:nvSpPr>
        <dsp:cNvPr id="0" name=""/>
        <dsp:cNvSpPr/>
      </dsp:nvSpPr>
      <dsp:spPr>
        <a:xfrm>
          <a:off x="0" y="3768000"/>
          <a:ext cx="10972800" cy="120458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dirty="0" smtClean="0"/>
            <a:t>Iribarne, Héctor Pedro, “LA CUANTIFICACIÓN DEL DAÑO MORAL”, Revista de Derecho de Daños, 1999 - 6. Daño moral, RC D 1041/2012.</a:t>
          </a:r>
          <a:endParaRPr lang="es-ES" sz="1700" kern="1200" dirty="0"/>
        </a:p>
      </dsp:txBody>
      <dsp:txXfrm>
        <a:off x="58803" y="3826803"/>
        <a:ext cx="10855194" cy="108698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0D26D-2DA7-4024-9725-49A44E2195E1}">
      <dsp:nvSpPr>
        <dsp:cNvPr id="0" name=""/>
        <dsp:cNvSpPr/>
      </dsp:nvSpPr>
      <dsp:spPr>
        <a:xfrm>
          <a:off x="0" y="552"/>
          <a:ext cx="10972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8238F-3383-40F8-B367-A0F27B802E6F}">
      <dsp:nvSpPr>
        <dsp:cNvPr id="0" name=""/>
        <dsp:cNvSpPr/>
      </dsp:nvSpPr>
      <dsp:spPr>
        <a:xfrm>
          <a:off x="0" y="552"/>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Placeres compensatorios.</a:t>
          </a:r>
          <a:endParaRPr lang="es-ES" sz="2900" kern="1200"/>
        </a:p>
      </dsp:txBody>
      <dsp:txXfrm>
        <a:off x="0" y="552"/>
        <a:ext cx="10972800" cy="646408"/>
      </dsp:txXfrm>
    </dsp:sp>
    <dsp:sp modelId="{5A15529C-5F95-47A9-AD17-F125BCA6F2F5}">
      <dsp:nvSpPr>
        <dsp:cNvPr id="0" name=""/>
        <dsp:cNvSpPr/>
      </dsp:nvSpPr>
      <dsp:spPr>
        <a:xfrm>
          <a:off x="0" y="646960"/>
          <a:ext cx="10972800" cy="0"/>
        </a:xfrm>
        <a:prstGeom prst="line">
          <a:avLst/>
        </a:prstGeom>
        <a:solidFill>
          <a:schemeClr val="accent3">
            <a:hueOff val="451767"/>
            <a:satOff val="16667"/>
            <a:lumOff val="-2451"/>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AE450-A99A-485D-ACDD-646495713929}">
      <dsp:nvSpPr>
        <dsp:cNvPr id="0" name=""/>
        <dsp:cNvSpPr/>
      </dsp:nvSpPr>
      <dsp:spPr>
        <a:xfrm>
          <a:off x="0" y="646960"/>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Víctima. Humilde albañil.</a:t>
          </a:r>
          <a:endParaRPr lang="es-ES" sz="2900" kern="1200"/>
        </a:p>
      </dsp:txBody>
      <dsp:txXfrm>
        <a:off x="0" y="646960"/>
        <a:ext cx="10972800" cy="646408"/>
      </dsp:txXfrm>
    </dsp:sp>
    <dsp:sp modelId="{CF8016E7-8972-407F-8334-45F7E464A1AC}">
      <dsp:nvSpPr>
        <dsp:cNvPr id="0" name=""/>
        <dsp:cNvSpPr/>
      </dsp:nvSpPr>
      <dsp:spPr>
        <a:xfrm>
          <a:off x="0" y="1293369"/>
          <a:ext cx="10972800" cy="0"/>
        </a:xfrm>
        <a:prstGeom prst="line">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F46463-0A1E-4D9C-B6E5-6319481131A2}">
      <dsp:nvSpPr>
        <dsp:cNvPr id="0" name=""/>
        <dsp:cNvSpPr/>
      </dsp:nvSpPr>
      <dsp:spPr>
        <a:xfrm>
          <a:off x="0" y="1293369"/>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accidente. Bicicleta.</a:t>
          </a:r>
          <a:endParaRPr lang="es-ES" sz="2900" kern="1200"/>
        </a:p>
      </dsp:txBody>
      <dsp:txXfrm>
        <a:off x="0" y="1293369"/>
        <a:ext cx="10972800" cy="646408"/>
      </dsp:txXfrm>
    </dsp:sp>
    <dsp:sp modelId="{3A617E59-D9E2-4BA3-B813-4F705752184C}">
      <dsp:nvSpPr>
        <dsp:cNvPr id="0" name=""/>
        <dsp:cNvSpPr/>
      </dsp:nvSpPr>
      <dsp:spPr>
        <a:xfrm>
          <a:off x="0" y="1939777"/>
          <a:ext cx="10972800" cy="0"/>
        </a:xfrm>
        <a:prstGeom prst="line">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7C681-0EBE-48E9-8D06-FE85D7272142}">
      <dsp:nvSpPr>
        <dsp:cNvPr id="0" name=""/>
        <dsp:cNvSpPr/>
      </dsp:nvSpPr>
      <dsp:spPr>
        <a:xfrm>
          <a:off x="0" y="1939777"/>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Medio de locomoción que lo lleve a las obras.</a:t>
          </a:r>
          <a:endParaRPr lang="es-ES" sz="2900" kern="1200"/>
        </a:p>
      </dsp:txBody>
      <dsp:txXfrm>
        <a:off x="0" y="1939777"/>
        <a:ext cx="10972800" cy="646408"/>
      </dsp:txXfrm>
    </dsp:sp>
    <dsp:sp modelId="{DDE0138A-BCB5-4B6D-9183-850FB9BE9D76}">
      <dsp:nvSpPr>
        <dsp:cNvPr id="0" name=""/>
        <dsp:cNvSpPr/>
      </dsp:nvSpPr>
      <dsp:spPr>
        <a:xfrm>
          <a:off x="0" y="2586185"/>
          <a:ext cx="10972800" cy="0"/>
        </a:xfrm>
        <a:prstGeom prst="line">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6EA35-CF41-4362-AF41-A0FFF14AD89D}">
      <dsp:nvSpPr>
        <dsp:cNvPr id="0" name=""/>
        <dsp:cNvSpPr/>
      </dsp:nvSpPr>
      <dsp:spPr>
        <a:xfrm>
          <a:off x="0" y="2586185"/>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Moto o motoneta 0km tipo scooter o cubs de 125 CC.</a:t>
          </a:r>
          <a:endParaRPr lang="es-ES" sz="2900" kern="1200"/>
        </a:p>
      </dsp:txBody>
      <dsp:txXfrm>
        <a:off x="0" y="2586185"/>
        <a:ext cx="10972800" cy="646408"/>
      </dsp:txXfrm>
    </dsp:sp>
    <dsp:sp modelId="{08A1694E-CFAB-493B-A983-F9A9901CE446}">
      <dsp:nvSpPr>
        <dsp:cNvPr id="0" name=""/>
        <dsp:cNvSpPr/>
      </dsp:nvSpPr>
      <dsp:spPr>
        <a:xfrm>
          <a:off x="0" y="3232593"/>
          <a:ext cx="10972800" cy="0"/>
        </a:xfrm>
        <a:prstGeom prst="line">
          <a:avLst/>
        </a:prstGeom>
        <a:solidFill>
          <a:schemeClr val="accent3">
            <a:hueOff val="2258833"/>
            <a:satOff val="83333"/>
            <a:lumOff val="-12255"/>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0088F-6C89-4387-98D1-72DA487C0FBD}">
      <dsp:nvSpPr>
        <dsp:cNvPr id="0" name=""/>
        <dsp:cNvSpPr/>
      </dsp:nvSpPr>
      <dsp:spPr>
        <a:xfrm>
          <a:off x="0" y="3232593"/>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Precios informados en páginas de internet: $9.000.</a:t>
          </a:r>
          <a:endParaRPr lang="es-ES" sz="2900" kern="1200"/>
        </a:p>
      </dsp:txBody>
      <dsp:txXfrm>
        <a:off x="0" y="3232593"/>
        <a:ext cx="10972800" cy="646408"/>
      </dsp:txXfrm>
    </dsp:sp>
    <dsp:sp modelId="{FDA7E9E0-2DA7-49DC-9383-2A3CB110AE31}">
      <dsp:nvSpPr>
        <dsp:cNvPr id="0" name=""/>
        <dsp:cNvSpPr/>
      </dsp:nvSpPr>
      <dsp:spPr>
        <a:xfrm>
          <a:off x="0" y="3879002"/>
          <a:ext cx="10972800" cy="0"/>
        </a:xfrm>
        <a:prstGeom prst="line">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2514C-AED2-4401-B462-EFDBD4D9E029}">
      <dsp:nvSpPr>
        <dsp:cNvPr id="0" name=""/>
        <dsp:cNvSpPr/>
      </dsp:nvSpPr>
      <dsp:spPr>
        <a:xfrm>
          <a:off x="0" y="3879002"/>
          <a:ext cx="1097280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Revista del Foro de Cuyo n. 149 año 2015.</a:t>
          </a:r>
          <a:endParaRPr lang="es-ES" sz="2900" kern="1200"/>
        </a:p>
      </dsp:txBody>
      <dsp:txXfrm>
        <a:off x="0" y="3879002"/>
        <a:ext cx="10972800" cy="64640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627E8-C035-4524-9D77-7EF8A415C4C7}">
      <dsp:nvSpPr>
        <dsp:cNvPr id="0" name=""/>
        <dsp:cNvSpPr/>
      </dsp:nvSpPr>
      <dsp:spPr>
        <a:xfrm>
          <a:off x="5834869" y="4681512"/>
          <a:ext cx="672395" cy="91440"/>
        </a:xfrm>
        <a:custGeom>
          <a:avLst/>
          <a:gdLst/>
          <a:ahLst/>
          <a:cxnLst/>
          <a:rect l="0" t="0" r="0" b="0"/>
          <a:pathLst>
            <a:path>
              <a:moveTo>
                <a:pt x="0" y="45720"/>
              </a:moveTo>
              <a:lnTo>
                <a:pt x="672395"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54257" y="4710423"/>
        <a:ext cx="33619" cy="33619"/>
      </dsp:txXfrm>
    </dsp:sp>
    <dsp:sp modelId="{48948D0F-5C38-4984-B754-00042456BFA9}">
      <dsp:nvSpPr>
        <dsp:cNvPr id="0" name=""/>
        <dsp:cNvSpPr/>
      </dsp:nvSpPr>
      <dsp:spPr>
        <a:xfrm>
          <a:off x="1706152" y="2760428"/>
          <a:ext cx="688119" cy="1966804"/>
        </a:xfrm>
        <a:custGeom>
          <a:avLst/>
          <a:gdLst/>
          <a:ahLst/>
          <a:cxnLst/>
          <a:rect l="0" t="0" r="0" b="0"/>
          <a:pathLst>
            <a:path>
              <a:moveTo>
                <a:pt x="0" y="0"/>
              </a:moveTo>
              <a:lnTo>
                <a:pt x="344059" y="0"/>
              </a:lnTo>
              <a:lnTo>
                <a:pt x="344059" y="1966804"/>
              </a:lnTo>
              <a:lnTo>
                <a:pt x="688119" y="196680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998119" y="3691737"/>
        <a:ext cx="104185" cy="104185"/>
      </dsp:txXfrm>
    </dsp:sp>
    <dsp:sp modelId="{BD1581C8-26C0-44C6-99CF-631B17EEDDA1}">
      <dsp:nvSpPr>
        <dsp:cNvPr id="0" name=""/>
        <dsp:cNvSpPr/>
      </dsp:nvSpPr>
      <dsp:spPr>
        <a:xfrm>
          <a:off x="5834869" y="2760428"/>
          <a:ext cx="688119" cy="655601"/>
        </a:xfrm>
        <a:custGeom>
          <a:avLst/>
          <a:gdLst/>
          <a:ahLst/>
          <a:cxnLst/>
          <a:rect l="0" t="0" r="0" b="0"/>
          <a:pathLst>
            <a:path>
              <a:moveTo>
                <a:pt x="0" y="0"/>
              </a:moveTo>
              <a:lnTo>
                <a:pt x="344059" y="0"/>
              </a:lnTo>
              <a:lnTo>
                <a:pt x="344059" y="655601"/>
              </a:lnTo>
              <a:lnTo>
                <a:pt x="688119" y="65560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55168" y="3064468"/>
        <a:ext cx="47521" cy="47521"/>
      </dsp:txXfrm>
    </dsp:sp>
    <dsp:sp modelId="{65D3A15D-E191-4C38-8317-F5FD867C1D73}">
      <dsp:nvSpPr>
        <dsp:cNvPr id="0" name=""/>
        <dsp:cNvSpPr/>
      </dsp:nvSpPr>
      <dsp:spPr>
        <a:xfrm>
          <a:off x="5834869" y="2104826"/>
          <a:ext cx="688119" cy="655601"/>
        </a:xfrm>
        <a:custGeom>
          <a:avLst/>
          <a:gdLst/>
          <a:ahLst/>
          <a:cxnLst/>
          <a:rect l="0" t="0" r="0" b="0"/>
          <a:pathLst>
            <a:path>
              <a:moveTo>
                <a:pt x="0" y="655601"/>
              </a:moveTo>
              <a:lnTo>
                <a:pt x="344059" y="655601"/>
              </a:lnTo>
              <a:lnTo>
                <a:pt x="344059" y="0"/>
              </a:lnTo>
              <a:lnTo>
                <a:pt x="688119"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55168" y="2408866"/>
        <a:ext cx="47521" cy="47521"/>
      </dsp:txXfrm>
    </dsp:sp>
    <dsp:sp modelId="{6B6EDA2D-1BF9-4E87-9F53-16E7263058B0}">
      <dsp:nvSpPr>
        <dsp:cNvPr id="0" name=""/>
        <dsp:cNvSpPr/>
      </dsp:nvSpPr>
      <dsp:spPr>
        <a:xfrm>
          <a:off x="1706152" y="2714708"/>
          <a:ext cx="688119" cy="91440"/>
        </a:xfrm>
        <a:custGeom>
          <a:avLst/>
          <a:gdLst/>
          <a:ahLst/>
          <a:cxnLst/>
          <a:rect l="0" t="0" r="0" b="0"/>
          <a:pathLst>
            <a:path>
              <a:moveTo>
                <a:pt x="0" y="45720"/>
              </a:moveTo>
              <a:lnTo>
                <a:pt x="688119" y="457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33009" y="2743225"/>
        <a:ext cx="34405" cy="34405"/>
      </dsp:txXfrm>
    </dsp:sp>
    <dsp:sp modelId="{F43A80E6-0E4C-4B6A-BE61-64E54EE1A938}">
      <dsp:nvSpPr>
        <dsp:cNvPr id="0" name=""/>
        <dsp:cNvSpPr/>
      </dsp:nvSpPr>
      <dsp:spPr>
        <a:xfrm>
          <a:off x="5834869" y="747903"/>
          <a:ext cx="688119" cy="91440"/>
        </a:xfrm>
        <a:custGeom>
          <a:avLst/>
          <a:gdLst/>
          <a:ahLst/>
          <a:cxnLst/>
          <a:rect l="0" t="0" r="0" b="0"/>
          <a:pathLst>
            <a:path>
              <a:moveTo>
                <a:pt x="0" y="45720"/>
              </a:moveTo>
              <a:lnTo>
                <a:pt x="688119"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161726" y="776420"/>
        <a:ext cx="34405" cy="34405"/>
      </dsp:txXfrm>
    </dsp:sp>
    <dsp:sp modelId="{5B0DC862-A94A-45DA-8416-5C09D1AFC8D4}">
      <dsp:nvSpPr>
        <dsp:cNvPr id="0" name=""/>
        <dsp:cNvSpPr/>
      </dsp:nvSpPr>
      <dsp:spPr>
        <a:xfrm>
          <a:off x="1706152" y="793623"/>
          <a:ext cx="688119" cy="1966804"/>
        </a:xfrm>
        <a:custGeom>
          <a:avLst/>
          <a:gdLst/>
          <a:ahLst/>
          <a:cxnLst/>
          <a:rect l="0" t="0" r="0" b="0"/>
          <a:pathLst>
            <a:path>
              <a:moveTo>
                <a:pt x="0" y="1966804"/>
              </a:moveTo>
              <a:lnTo>
                <a:pt x="344059" y="1966804"/>
              </a:lnTo>
              <a:lnTo>
                <a:pt x="344059" y="0"/>
              </a:lnTo>
              <a:lnTo>
                <a:pt x="6881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998119" y="1724932"/>
        <a:ext cx="104185" cy="104185"/>
      </dsp:txXfrm>
    </dsp:sp>
    <dsp:sp modelId="{67A0DD61-67B8-4A00-B25B-526B4C907338}">
      <dsp:nvSpPr>
        <dsp:cNvPr id="0" name=""/>
        <dsp:cNvSpPr/>
      </dsp:nvSpPr>
      <dsp:spPr>
        <a:xfrm rot="16200000">
          <a:off x="-1578756" y="2235946"/>
          <a:ext cx="5520856"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s-ES" sz="6500" kern="1200" dirty="0" smtClean="0"/>
            <a:t>fallecimiento</a:t>
          </a:r>
          <a:endParaRPr lang="es-ES" sz="6500" kern="1200" dirty="0"/>
        </a:p>
      </dsp:txBody>
      <dsp:txXfrm>
        <a:off x="-1578756" y="2235946"/>
        <a:ext cx="5520856" cy="1048962"/>
      </dsp:txXfrm>
    </dsp:sp>
    <dsp:sp modelId="{911FEBFA-7ECE-48CD-BC8D-84BEDD514EC0}">
      <dsp:nvSpPr>
        <dsp:cNvPr id="0" name=""/>
        <dsp:cNvSpPr/>
      </dsp:nvSpPr>
      <dsp:spPr>
        <a:xfrm>
          <a:off x="2394272" y="269141"/>
          <a:ext cx="3440597"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AR" sz="1600" kern="1200" dirty="0" smtClean="0"/>
            <a:t>los gastos necesarios para asistencia y posterior funeral de la víctima. </a:t>
          </a:r>
          <a:endParaRPr lang="es-ES" sz="1600" kern="1200" dirty="0"/>
        </a:p>
      </dsp:txBody>
      <dsp:txXfrm>
        <a:off x="2394272" y="269141"/>
        <a:ext cx="3440597" cy="1048962"/>
      </dsp:txXfrm>
    </dsp:sp>
    <dsp:sp modelId="{1945E425-DC1B-4FB5-B28A-EC41201D3F3C}">
      <dsp:nvSpPr>
        <dsp:cNvPr id="0" name=""/>
        <dsp:cNvSpPr/>
      </dsp:nvSpPr>
      <dsp:spPr>
        <a:xfrm>
          <a:off x="6522989" y="269141"/>
          <a:ext cx="3440597"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Legitimación: Quien los paga</a:t>
          </a:r>
          <a:endParaRPr lang="es-ES" sz="1600" kern="1200" dirty="0"/>
        </a:p>
      </dsp:txBody>
      <dsp:txXfrm>
        <a:off x="6522989" y="269141"/>
        <a:ext cx="3440597" cy="1048962"/>
      </dsp:txXfrm>
    </dsp:sp>
    <dsp:sp modelId="{8783FAEC-8791-41A8-88B5-5D8E58D791FE}">
      <dsp:nvSpPr>
        <dsp:cNvPr id="0" name=""/>
        <dsp:cNvSpPr/>
      </dsp:nvSpPr>
      <dsp:spPr>
        <a:xfrm>
          <a:off x="2394272" y="2132618"/>
          <a:ext cx="3440597" cy="12556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lo necesario para alimentos del cónyuge, del conviviente, de los hijos menores de veintiún años de edad con derecho  alimentario, de los hijos incapaces o con capacidad restringida</a:t>
          </a:r>
          <a:endParaRPr lang="es-ES" sz="1600" kern="1200" dirty="0"/>
        </a:p>
      </dsp:txBody>
      <dsp:txXfrm>
        <a:off x="2394272" y="2132618"/>
        <a:ext cx="3440597" cy="1255618"/>
      </dsp:txXfrm>
    </dsp:sp>
    <dsp:sp modelId="{B6DDF858-8734-47BD-A1FB-D72134A7BCF4}">
      <dsp:nvSpPr>
        <dsp:cNvPr id="0" name=""/>
        <dsp:cNvSpPr/>
      </dsp:nvSpPr>
      <dsp:spPr>
        <a:xfrm>
          <a:off x="6522989" y="1580345"/>
          <a:ext cx="3440597"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Irrelevancia de la obligación alimentaria de otra persona</a:t>
          </a:r>
          <a:endParaRPr lang="es-ES" sz="1600" kern="1200" dirty="0"/>
        </a:p>
      </dsp:txBody>
      <dsp:txXfrm>
        <a:off x="6522989" y="1580345"/>
        <a:ext cx="3440597" cy="1048962"/>
      </dsp:txXfrm>
    </dsp:sp>
    <dsp:sp modelId="{91F8D3E0-F176-42B2-B302-732EDCE5C62A}">
      <dsp:nvSpPr>
        <dsp:cNvPr id="0" name=""/>
        <dsp:cNvSpPr/>
      </dsp:nvSpPr>
      <dsp:spPr>
        <a:xfrm>
          <a:off x="6522989" y="2891548"/>
          <a:ext cx="3440597"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smtClean="0"/>
            <a:t>el tiempo probable de vida de la víctima, sus condiciones personales y las de los reclamantes; </a:t>
          </a:r>
          <a:endParaRPr lang="es-ES" sz="1600" kern="1200"/>
        </a:p>
      </dsp:txBody>
      <dsp:txXfrm>
        <a:off x="6522989" y="2891548"/>
        <a:ext cx="3440597" cy="1048962"/>
      </dsp:txXfrm>
    </dsp:sp>
    <dsp:sp modelId="{9B0D07A8-0D29-4DB9-93EE-F4FF532EB590}">
      <dsp:nvSpPr>
        <dsp:cNvPr id="0" name=""/>
        <dsp:cNvSpPr/>
      </dsp:nvSpPr>
      <dsp:spPr>
        <a:xfrm>
          <a:off x="2394272" y="4202751"/>
          <a:ext cx="3440597"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 muerte hijo</a:t>
          </a:r>
        </a:p>
        <a:p>
          <a:pPr lvl="0" algn="ctr" defTabSz="711200">
            <a:lnSpc>
              <a:spcPct val="90000"/>
            </a:lnSpc>
            <a:spcBef>
              <a:spcPct val="0"/>
            </a:spcBef>
            <a:spcAft>
              <a:spcPct val="35000"/>
            </a:spcAft>
          </a:pPr>
          <a:r>
            <a:rPr lang="es-ES" sz="1600" kern="1200" dirty="0" smtClean="0"/>
            <a:t>Pérdida de chance de ayuda futura</a:t>
          </a:r>
          <a:endParaRPr lang="es-ES" sz="1600" kern="1200" dirty="0"/>
        </a:p>
      </dsp:txBody>
      <dsp:txXfrm>
        <a:off x="2394272" y="4202751"/>
        <a:ext cx="3440597" cy="1048962"/>
      </dsp:txXfrm>
    </dsp:sp>
    <dsp:sp modelId="{B06612E0-86CF-4264-AF20-546DDB456136}">
      <dsp:nvSpPr>
        <dsp:cNvPr id="0" name=""/>
        <dsp:cNvSpPr/>
      </dsp:nvSpPr>
      <dsp:spPr>
        <a:xfrm>
          <a:off x="6507265" y="4202751"/>
          <a:ext cx="3440597" cy="104896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Legitima a quien tenga la guarda del menor fallecido. </a:t>
          </a:r>
          <a:endParaRPr lang="es-ES" sz="1600" kern="1200" dirty="0"/>
        </a:p>
      </dsp:txBody>
      <dsp:txXfrm>
        <a:off x="6507265" y="4202751"/>
        <a:ext cx="3440597" cy="104896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55D0B-F716-4779-BBD0-DCBE65E1178A}">
      <dsp:nvSpPr>
        <dsp:cNvPr id="0" name=""/>
        <dsp:cNvSpPr/>
      </dsp:nvSpPr>
      <dsp:spPr>
        <a:xfrm>
          <a:off x="-5116992" y="-783865"/>
          <a:ext cx="6093694" cy="6093694"/>
        </a:xfrm>
        <a:prstGeom prst="blockArc">
          <a:avLst>
            <a:gd name="adj1" fmla="val 18900000"/>
            <a:gd name="adj2" fmla="val 2700000"/>
            <a:gd name="adj3" fmla="val 354"/>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9A4A3D-EA9E-495C-9401-D3727CB244CC}">
      <dsp:nvSpPr>
        <dsp:cNvPr id="0" name=""/>
        <dsp:cNvSpPr/>
      </dsp:nvSpPr>
      <dsp:spPr>
        <a:xfrm>
          <a:off x="427226" y="282782"/>
          <a:ext cx="10483090" cy="5659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rtl="0">
            <a:lnSpc>
              <a:spcPct val="90000"/>
            </a:lnSpc>
            <a:spcBef>
              <a:spcPct val="0"/>
            </a:spcBef>
            <a:spcAft>
              <a:spcPct val="35000"/>
            </a:spcAft>
          </a:pPr>
          <a:r>
            <a:rPr lang="es-ES" sz="1700" kern="1200" smtClean="0"/>
            <a:t>Daño emergente causado “iure propio” a los legitimados activos por las pérdidas patrimoniales que la supresión de la vida ajeno provocó en ellos.</a:t>
          </a:r>
          <a:endParaRPr lang="es-ES" sz="1700" kern="1200"/>
        </a:p>
      </dsp:txBody>
      <dsp:txXfrm>
        <a:off x="427226" y="282782"/>
        <a:ext cx="10483090" cy="565926"/>
      </dsp:txXfrm>
    </dsp:sp>
    <dsp:sp modelId="{5E93F2C2-7F2B-4858-B8E5-8FAC74E2CD5F}">
      <dsp:nvSpPr>
        <dsp:cNvPr id="0" name=""/>
        <dsp:cNvSpPr/>
      </dsp:nvSpPr>
      <dsp:spPr>
        <a:xfrm>
          <a:off x="73522" y="212041"/>
          <a:ext cx="707408" cy="70740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18E9E6-056B-4C29-99CA-C86829B1E54E}">
      <dsp:nvSpPr>
        <dsp:cNvPr id="0" name=""/>
        <dsp:cNvSpPr/>
      </dsp:nvSpPr>
      <dsp:spPr>
        <a:xfrm>
          <a:off x="832752" y="1131400"/>
          <a:ext cx="10077564" cy="565926"/>
        </a:xfrm>
        <a:prstGeom prst="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rtl="0">
            <a:lnSpc>
              <a:spcPct val="90000"/>
            </a:lnSpc>
            <a:spcBef>
              <a:spcPct val="0"/>
            </a:spcBef>
            <a:spcAft>
              <a:spcPct val="35000"/>
            </a:spcAft>
          </a:pPr>
          <a:r>
            <a:rPr lang="es-ES" sz="1700" kern="1200" dirty="0" smtClean="0"/>
            <a:t>Circunstancias de la víctima (capacidad productiva o no, edad, sexo, relación familiar, expectativa de vida, ingresos presentes y futuros, etc.)</a:t>
          </a:r>
          <a:endParaRPr lang="es-ES" sz="1700" kern="1200" dirty="0"/>
        </a:p>
      </dsp:txBody>
      <dsp:txXfrm>
        <a:off x="832752" y="1131400"/>
        <a:ext cx="10077564" cy="565926"/>
      </dsp:txXfrm>
    </dsp:sp>
    <dsp:sp modelId="{87FD3B94-960A-4ABB-9EF3-643A7E88B877}">
      <dsp:nvSpPr>
        <dsp:cNvPr id="0" name=""/>
        <dsp:cNvSpPr/>
      </dsp:nvSpPr>
      <dsp:spPr>
        <a:xfrm>
          <a:off x="479048" y="1060659"/>
          <a:ext cx="707408" cy="707408"/>
        </a:xfrm>
        <a:prstGeom prst="ellipse">
          <a:avLst/>
        </a:prstGeom>
        <a:solidFill>
          <a:schemeClr val="lt1">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D9C161-CF84-4773-AB54-5B35A5204D1C}">
      <dsp:nvSpPr>
        <dsp:cNvPr id="0" name=""/>
        <dsp:cNvSpPr/>
      </dsp:nvSpPr>
      <dsp:spPr>
        <a:xfrm>
          <a:off x="957216" y="1980018"/>
          <a:ext cx="9953100" cy="565926"/>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rtl="0">
            <a:lnSpc>
              <a:spcPct val="90000"/>
            </a:lnSpc>
            <a:spcBef>
              <a:spcPct val="0"/>
            </a:spcBef>
            <a:spcAft>
              <a:spcPct val="35000"/>
            </a:spcAft>
          </a:pPr>
          <a:r>
            <a:rPr lang="es-ES" sz="1700" kern="1200" smtClean="0"/>
            <a:t>Circunstancias de los damnificados (edad, asistencia que recibía, tiempo probable de ayuda, etc.).</a:t>
          </a:r>
          <a:endParaRPr lang="es-ES" sz="1700" kern="1200"/>
        </a:p>
      </dsp:txBody>
      <dsp:txXfrm>
        <a:off x="957216" y="1980018"/>
        <a:ext cx="9953100" cy="565926"/>
      </dsp:txXfrm>
    </dsp:sp>
    <dsp:sp modelId="{A9446216-FABD-455F-A482-30891A206F34}">
      <dsp:nvSpPr>
        <dsp:cNvPr id="0" name=""/>
        <dsp:cNvSpPr/>
      </dsp:nvSpPr>
      <dsp:spPr>
        <a:xfrm>
          <a:off x="603512" y="1909277"/>
          <a:ext cx="707408" cy="707408"/>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07F44D-62CD-4F4F-8018-7E4774CA579E}">
      <dsp:nvSpPr>
        <dsp:cNvPr id="0" name=""/>
        <dsp:cNvSpPr/>
      </dsp:nvSpPr>
      <dsp:spPr>
        <a:xfrm>
          <a:off x="832752" y="2828636"/>
          <a:ext cx="10077564" cy="565926"/>
        </a:xfrm>
        <a:prstGeom prst="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Diferentes montos según los damnificados</a:t>
          </a:r>
          <a:endParaRPr lang="es-ES" sz="1700" kern="1200" dirty="0"/>
        </a:p>
      </dsp:txBody>
      <dsp:txXfrm>
        <a:off x="832752" y="2828636"/>
        <a:ext cx="10077564" cy="565926"/>
      </dsp:txXfrm>
    </dsp:sp>
    <dsp:sp modelId="{AD377AA5-CD6D-45DB-91EA-8B4D0D7AB8D9}">
      <dsp:nvSpPr>
        <dsp:cNvPr id="0" name=""/>
        <dsp:cNvSpPr/>
      </dsp:nvSpPr>
      <dsp:spPr>
        <a:xfrm>
          <a:off x="479048" y="2757895"/>
          <a:ext cx="707408" cy="707408"/>
        </a:xfrm>
        <a:prstGeom prst="ellipse">
          <a:avLst/>
        </a:prstGeom>
        <a:solidFill>
          <a:schemeClr val="lt1">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52847C-7E7A-474F-A376-E7D4CFADDA2A}">
      <dsp:nvSpPr>
        <dsp:cNvPr id="0" name=""/>
        <dsp:cNvSpPr/>
      </dsp:nvSpPr>
      <dsp:spPr>
        <a:xfrm>
          <a:off x="427226" y="3677254"/>
          <a:ext cx="10483090" cy="565926"/>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43180" rIns="43180" bIns="43180" numCol="1" spcCol="1270" anchor="ctr" anchorCtr="0">
          <a:noAutofit/>
        </a:bodyPr>
        <a:lstStyle/>
        <a:p>
          <a:pPr lvl="0" algn="l" defTabSz="755650" rtl="0">
            <a:lnSpc>
              <a:spcPct val="90000"/>
            </a:lnSpc>
            <a:spcBef>
              <a:spcPct val="0"/>
            </a:spcBef>
            <a:spcAft>
              <a:spcPct val="35000"/>
            </a:spcAft>
          </a:pPr>
          <a:r>
            <a:rPr lang="es-ES" sz="1700" kern="1200" dirty="0" smtClean="0"/>
            <a:t>Prudencia judicial o fórmula matemática</a:t>
          </a:r>
          <a:endParaRPr lang="es-ES" sz="1700" kern="1200" dirty="0"/>
        </a:p>
      </dsp:txBody>
      <dsp:txXfrm>
        <a:off x="427226" y="3677254"/>
        <a:ext cx="10483090" cy="565926"/>
      </dsp:txXfrm>
    </dsp:sp>
    <dsp:sp modelId="{1E7A2B1B-AF4A-44E1-B041-EB32D012FDB3}">
      <dsp:nvSpPr>
        <dsp:cNvPr id="0" name=""/>
        <dsp:cNvSpPr/>
      </dsp:nvSpPr>
      <dsp:spPr>
        <a:xfrm>
          <a:off x="73522" y="3606513"/>
          <a:ext cx="707408" cy="707408"/>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0DA28-9B5E-4499-A819-8F9E58D2C5B6}">
      <dsp:nvSpPr>
        <dsp:cNvPr id="0" name=""/>
        <dsp:cNvSpPr/>
      </dsp:nvSpPr>
      <dsp:spPr>
        <a:xfrm>
          <a:off x="4015233" y="1178"/>
          <a:ext cx="2485132"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s-ES" sz="6500" kern="1200" dirty="0" smtClean="0"/>
            <a:t>lesión</a:t>
          </a:r>
          <a:endParaRPr lang="es-ES" sz="6500" kern="1200" dirty="0"/>
        </a:p>
      </dsp:txBody>
      <dsp:txXfrm>
        <a:off x="4051627" y="37572"/>
        <a:ext cx="2412344" cy="1169778"/>
      </dsp:txXfrm>
    </dsp:sp>
    <dsp:sp modelId="{87BE7BC2-E4D9-4A4D-9302-654AF3313D66}">
      <dsp:nvSpPr>
        <dsp:cNvPr id="0" name=""/>
        <dsp:cNvSpPr/>
      </dsp:nvSpPr>
      <dsp:spPr>
        <a:xfrm>
          <a:off x="4263747" y="1243744"/>
          <a:ext cx="248513" cy="931924"/>
        </a:xfrm>
        <a:custGeom>
          <a:avLst/>
          <a:gdLst/>
          <a:ahLst/>
          <a:cxnLst/>
          <a:rect l="0" t="0" r="0" b="0"/>
          <a:pathLst>
            <a:path>
              <a:moveTo>
                <a:pt x="0" y="0"/>
              </a:moveTo>
              <a:lnTo>
                <a:pt x="0" y="931924"/>
              </a:lnTo>
              <a:lnTo>
                <a:pt x="24851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FA8FAF-5B24-4274-BA46-E0C2509B58F6}">
      <dsp:nvSpPr>
        <dsp:cNvPr id="0" name=""/>
        <dsp:cNvSpPr/>
      </dsp:nvSpPr>
      <dsp:spPr>
        <a:xfrm>
          <a:off x="4512260" y="1554385"/>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S" sz="4100" kern="1200" dirty="0" smtClean="0"/>
            <a:t>interés</a:t>
          </a:r>
          <a:endParaRPr lang="es-ES" sz="4100" kern="1200" dirty="0"/>
        </a:p>
      </dsp:txBody>
      <dsp:txXfrm>
        <a:off x="4548654" y="1590779"/>
        <a:ext cx="1915317" cy="1169778"/>
      </dsp:txXfrm>
    </dsp:sp>
    <dsp:sp modelId="{34FBAF90-0882-4B7B-A8E0-C4E0452F3A37}">
      <dsp:nvSpPr>
        <dsp:cNvPr id="0" name=""/>
        <dsp:cNvSpPr/>
      </dsp:nvSpPr>
      <dsp:spPr>
        <a:xfrm>
          <a:off x="4263747" y="1243744"/>
          <a:ext cx="248513" cy="2485132"/>
        </a:xfrm>
        <a:custGeom>
          <a:avLst/>
          <a:gdLst/>
          <a:ahLst/>
          <a:cxnLst/>
          <a:rect l="0" t="0" r="0" b="0"/>
          <a:pathLst>
            <a:path>
              <a:moveTo>
                <a:pt x="0" y="0"/>
              </a:moveTo>
              <a:lnTo>
                <a:pt x="0" y="2485132"/>
              </a:lnTo>
              <a:lnTo>
                <a:pt x="24851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F54FBF-E3D2-4D67-8058-A525D1D5B8E0}">
      <dsp:nvSpPr>
        <dsp:cNvPr id="0" name=""/>
        <dsp:cNvSpPr/>
      </dsp:nvSpPr>
      <dsp:spPr>
        <a:xfrm>
          <a:off x="4512260" y="3107593"/>
          <a:ext cx="198810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105" tIns="52070" rIns="78105" bIns="52070" numCol="1" spcCol="1270" anchor="ctr" anchorCtr="0">
          <a:noAutofit/>
        </a:bodyPr>
        <a:lstStyle/>
        <a:p>
          <a:pPr lvl="0" algn="ctr" defTabSz="1822450">
            <a:lnSpc>
              <a:spcPct val="90000"/>
            </a:lnSpc>
            <a:spcBef>
              <a:spcPct val="0"/>
            </a:spcBef>
            <a:spcAft>
              <a:spcPct val="35000"/>
            </a:spcAft>
          </a:pPr>
          <a:r>
            <a:rPr lang="es-ES" sz="4100" kern="1200" dirty="0" smtClean="0"/>
            <a:t>derecho</a:t>
          </a:r>
          <a:endParaRPr lang="es-ES" sz="4100" kern="1200" dirty="0"/>
        </a:p>
      </dsp:txBody>
      <dsp:txXfrm>
        <a:off x="4548654" y="3143987"/>
        <a:ext cx="1915317" cy="116977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668A5-3393-4966-9B4F-E783F56EF8AF}">
      <dsp:nvSpPr>
        <dsp:cNvPr id="0" name=""/>
        <dsp:cNvSpPr/>
      </dsp:nvSpPr>
      <dsp:spPr>
        <a:xfrm>
          <a:off x="-5116992" y="-783865"/>
          <a:ext cx="6093694" cy="6093694"/>
        </a:xfrm>
        <a:prstGeom prst="blockArc">
          <a:avLst>
            <a:gd name="adj1" fmla="val 18900000"/>
            <a:gd name="adj2" fmla="val 2700000"/>
            <a:gd name="adj3" fmla="val 354"/>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522E7F-98D8-419F-A853-542F23CE97C0}">
      <dsp:nvSpPr>
        <dsp:cNvPr id="0" name=""/>
        <dsp:cNvSpPr/>
      </dsp:nvSpPr>
      <dsp:spPr>
        <a:xfrm>
          <a:off x="511409" y="347956"/>
          <a:ext cx="10398907" cy="69627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88900" rIns="88900" bIns="88900" numCol="1" spcCol="1270" anchor="ctr" anchorCtr="0">
          <a:noAutofit/>
        </a:bodyPr>
        <a:lstStyle/>
        <a:p>
          <a:pPr lvl="0" algn="l" defTabSz="1555750" rtl="0">
            <a:lnSpc>
              <a:spcPct val="90000"/>
            </a:lnSpc>
            <a:spcBef>
              <a:spcPct val="0"/>
            </a:spcBef>
            <a:spcAft>
              <a:spcPct val="35000"/>
            </a:spcAft>
          </a:pPr>
          <a:r>
            <a:rPr lang="es-ES" sz="3500" kern="1200" smtClean="0"/>
            <a:t>Función resarcitoria.</a:t>
          </a:r>
          <a:endParaRPr lang="es-ES" sz="3500" kern="1200"/>
        </a:p>
      </dsp:txBody>
      <dsp:txXfrm>
        <a:off x="511409" y="347956"/>
        <a:ext cx="10398907" cy="696274"/>
      </dsp:txXfrm>
    </dsp:sp>
    <dsp:sp modelId="{80EFE981-B6D3-456A-A803-B773D6BA45FE}">
      <dsp:nvSpPr>
        <dsp:cNvPr id="0" name=""/>
        <dsp:cNvSpPr/>
      </dsp:nvSpPr>
      <dsp:spPr>
        <a:xfrm>
          <a:off x="76237" y="260921"/>
          <a:ext cx="870342" cy="87034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520FC-23ED-4B0E-8638-6FFD9E0F449C}">
      <dsp:nvSpPr>
        <dsp:cNvPr id="0" name=""/>
        <dsp:cNvSpPr/>
      </dsp:nvSpPr>
      <dsp:spPr>
        <a:xfrm>
          <a:off x="910599" y="1392548"/>
          <a:ext cx="9999717" cy="696274"/>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88900" rIns="88900" bIns="88900" numCol="1" spcCol="1270" anchor="ctr" anchorCtr="0">
          <a:noAutofit/>
        </a:bodyPr>
        <a:lstStyle/>
        <a:p>
          <a:pPr lvl="0" algn="l" defTabSz="1555750" rtl="0">
            <a:lnSpc>
              <a:spcPct val="90000"/>
            </a:lnSpc>
            <a:spcBef>
              <a:spcPct val="0"/>
            </a:spcBef>
            <a:spcAft>
              <a:spcPct val="35000"/>
            </a:spcAft>
          </a:pPr>
          <a:r>
            <a:rPr lang="es-ES" sz="3500" kern="1200" smtClean="0"/>
            <a:t>Inviolabilidad de la persona humana (art. 51 CCCN).</a:t>
          </a:r>
          <a:endParaRPr lang="es-ES" sz="3500" kern="1200"/>
        </a:p>
      </dsp:txBody>
      <dsp:txXfrm>
        <a:off x="910599" y="1392548"/>
        <a:ext cx="9999717" cy="696274"/>
      </dsp:txXfrm>
    </dsp:sp>
    <dsp:sp modelId="{ADA64AF3-271C-49FA-BF49-84C1C9225D1E}">
      <dsp:nvSpPr>
        <dsp:cNvPr id="0" name=""/>
        <dsp:cNvSpPr/>
      </dsp:nvSpPr>
      <dsp:spPr>
        <a:xfrm>
          <a:off x="475427" y="1305514"/>
          <a:ext cx="870342" cy="870342"/>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AEFDEF-7DD6-4701-A701-885587943BE8}">
      <dsp:nvSpPr>
        <dsp:cNvPr id="0" name=""/>
        <dsp:cNvSpPr/>
      </dsp:nvSpPr>
      <dsp:spPr>
        <a:xfrm>
          <a:off x="910599" y="2437140"/>
          <a:ext cx="9999717" cy="696274"/>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88900" rIns="88900" bIns="88900" numCol="1" spcCol="1270" anchor="ctr" anchorCtr="0">
          <a:noAutofit/>
        </a:bodyPr>
        <a:lstStyle/>
        <a:p>
          <a:pPr lvl="0" algn="l" defTabSz="1555750" rtl="0">
            <a:lnSpc>
              <a:spcPct val="90000"/>
            </a:lnSpc>
            <a:spcBef>
              <a:spcPct val="0"/>
            </a:spcBef>
            <a:spcAft>
              <a:spcPct val="35000"/>
            </a:spcAft>
          </a:pPr>
          <a:r>
            <a:rPr lang="es-ES" sz="3500" kern="1200" smtClean="0"/>
            <a:t>Reparación plena (art. 1740 CCCN).</a:t>
          </a:r>
          <a:endParaRPr lang="es-ES" sz="3500" kern="1200"/>
        </a:p>
      </dsp:txBody>
      <dsp:txXfrm>
        <a:off x="910599" y="2437140"/>
        <a:ext cx="9999717" cy="696274"/>
      </dsp:txXfrm>
    </dsp:sp>
    <dsp:sp modelId="{AEE09147-AD15-45EB-9134-82705D8AA967}">
      <dsp:nvSpPr>
        <dsp:cNvPr id="0" name=""/>
        <dsp:cNvSpPr/>
      </dsp:nvSpPr>
      <dsp:spPr>
        <a:xfrm>
          <a:off x="475427" y="2350106"/>
          <a:ext cx="870342" cy="870342"/>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AECC03-B1CE-46C9-A8BF-26E0CF1698C5}">
      <dsp:nvSpPr>
        <dsp:cNvPr id="0" name=""/>
        <dsp:cNvSpPr/>
      </dsp:nvSpPr>
      <dsp:spPr>
        <a:xfrm>
          <a:off x="511409" y="3481732"/>
          <a:ext cx="10398907" cy="696274"/>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88900" rIns="88900" bIns="88900" numCol="1" spcCol="1270" anchor="ctr" anchorCtr="0">
          <a:noAutofit/>
        </a:bodyPr>
        <a:lstStyle/>
        <a:p>
          <a:pPr lvl="0" algn="l" defTabSz="1555750" rtl="0">
            <a:lnSpc>
              <a:spcPct val="90000"/>
            </a:lnSpc>
            <a:spcBef>
              <a:spcPct val="0"/>
            </a:spcBef>
            <a:spcAft>
              <a:spcPct val="35000"/>
            </a:spcAft>
          </a:pPr>
          <a:r>
            <a:rPr lang="es-ES" sz="3500" kern="1200" smtClean="0"/>
            <a:t>Enriquecimiento sin causa.</a:t>
          </a:r>
          <a:endParaRPr lang="es-ES" sz="3500" kern="1200"/>
        </a:p>
      </dsp:txBody>
      <dsp:txXfrm>
        <a:off x="511409" y="3481732"/>
        <a:ext cx="10398907" cy="696274"/>
      </dsp:txXfrm>
    </dsp:sp>
    <dsp:sp modelId="{D48C8C2B-BD29-4C56-B88D-B9A9053A3825}">
      <dsp:nvSpPr>
        <dsp:cNvPr id="0" name=""/>
        <dsp:cNvSpPr/>
      </dsp:nvSpPr>
      <dsp:spPr>
        <a:xfrm>
          <a:off x="76237" y="3394698"/>
          <a:ext cx="870342" cy="870342"/>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38B5A-EE05-48DA-9565-7031D9F58296}">
      <dsp:nvSpPr>
        <dsp:cNvPr id="0" name=""/>
        <dsp:cNvSpPr/>
      </dsp:nvSpPr>
      <dsp:spPr>
        <a:xfrm>
          <a:off x="0" y="2523956"/>
          <a:ext cx="3618758"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S" sz="4000" b="1" kern="1200" dirty="0" smtClean="0"/>
            <a:t>Incapacidad</a:t>
          </a:r>
          <a:endParaRPr lang="es-ES" sz="4000" b="1" kern="1200" dirty="0"/>
        </a:p>
      </dsp:txBody>
      <dsp:txXfrm>
        <a:off x="38374" y="2562330"/>
        <a:ext cx="3542010" cy="1233428"/>
      </dsp:txXfrm>
    </dsp:sp>
    <dsp:sp modelId="{2F7C12E1-61AB-4710-B795-CBA5F0D3C3E7}">
      <dsp:nvSpPr>
        <dsp:cNvPr id="0" name=""/>
        <dsp:cNvSpPr/>
      </dsp:nvSpPr>
      <dsp:spPr>
        <a:xfrm rot="18380270">
          <a:off x="3255458" y="2440275"/>
          <a:ext cx="1783269" cy="41048"/>
        </a:xfrm>
        <a:custGeom>
          <a:avLst/>
          <a:gdLst/>
          <a:ahLst/>
          <a:cxnLst/>
          <a:rect l="0" t="0" r="0" b="0"/>
          <a:pathLst>
            <a:path>
              <a:moveTo>
                <a:pt x="0" y="20524"/>
              </a:moveTo>
              <a:lnTo>
                <a:pt x="1783269" y="2052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102511" y="2416217"/>
        <a:ext cx="89163" cy="89163"/>
      </dsp:txXfrm>
    </dsp:sp>
    <dsp:sp modelId="{0AB6C66C-E6DB-49EC-AEC5-033B1092B301}">
      <dsp:nvSpPr>
        <dsp:cNvPr id="0" name=""/>
        <dsp:cNvSpPr/>
      </dsp:nvSpPr>
      <dsp:spPr>
        <a:xfrm>
          <a:off x="4675427" y="1087466"/>
          <a:ext cx="2620352"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AR" sz="1600" kern="1200" dirty="0" smtClean="0"/>
            <a:t>determinación de un capital </a:t>
          </a:r>
          <a:endParaRPr lang="es-ES" sz="1600" kern="1200" dirty="0"/>
        </a:p>
      </dsp:txBody>
      <dsp:txXfrm>
        <a:off x="4713801" y="1125840"/>
        <a:ext cx="2543604" cy="1233428"/>
      </dsp:txXfrm>
    </dsp:sp>
    <dsp:sp modelId="{ACEA9D86-58CF-4E9F-8C09-05807F730BF8}">
      <dsp:nvSpPr>
        <dsp:cNvPr id="0" name=""/>
        <dsp:cNvSpPr/>
      </dsp:nvSpPr>
      <dsp:spPr>
        <a:xfrm rot="19457599">
          <a:off x="7174455" y="1345354"/>
          <a:ext cx="1290789" cy="41048"/>
        </a:xfrm>
        <a:custGeom>
          <a:avLst/>
          <a:gdLst/>
          <a:ahLst/>
          <a:cxnLst/>
          <a:rect l="0" t="0" r="0" b="0"/>
          <a:pathLst>
            <a:path>
              <a:moveTo>
                <a:pt x="0" y="20524"/>
              </a:moveTo>
              <a:lnTo>
                <a:pt x="1290789" y="2052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787580" y="1333609"/>
        <a:ext cx="64539" cy="64539"/>
      </dsp:txXfrm>
    </dsp:sp>
    <dsp:sp modelId="{F20F3DC2-86B2-4AA1-922A-E9343E3DC141}">
      <dsp:nvSpPr>
        <dsp:cNvPr id="0" name=""/>
        <dsp:cNvSpPr/>
      </dsp:nvSpPr>
      <dsp:spPr>
        <a:xfrm>
          <a:off x="8343920" y="334115"/>
          <a:ext cx="2620352"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RENTA</a:t>
          </a:r>
        </a:p>
        <a:p>
          <a:pPr lvl="0" algn="ctr" defTabSz="711200">
            <a:lnSpc>
              <a:spcPct val="90000"/>
            </a:lnSpc>
            <a:spcBef>
              <a:spcPct val="0"/>
            </a:spcBef>
            <a:spcAft>
              <a:spcPct val="35000"/>
            </a:spcAft>
          </a:pPr>
          <a:r>
            <a:rPr lang="es-ES" sz="1600" kern="1200" dirty="0" smtClean="0"/>
            <a:t>disminución de la aptitud del damnificado para realizar actividades productivas o económicamente valorables,</a:t>
          </a:r>
          <a:endParaRPr lang="es-ES" sz="1600" kern="1200" dirty="0"/>
        </a:p>
      </dsp:txBody>
      <dsp:txXfrm>
        <a:off x="8382294" y="372489"/>
        <a:ext cx="2543604" cy="1233428"/>
      </dsp:txXfrm>
    </dsp:sp>
    <dsp:sp modelId="{27576F27-8C22-4A23-B650-BEEC70E55C99}">
      <dsp:nvSpPr>
        <dsp:cNvPr id="0" name=""/>
        <dsp:cNvSpPr/>
      </dsp:nvSpPr>
      <dsp:spPr>
        <a:xfrm rot="2142401">
          <a:off x="7174455" y="2098705"/>
          <a:ext cx="1290789" cy="41048"/>
        </a:xfrm>
        <a:custGeom>
          <a:avLst/>
          <a:gdLst/>
          <a:ahLst/>
          <a:cxnLst/>
          <a:rect l="0" t="0" r="0" b="0"/>
          <a:pathLst>
            <a:path>
              <a:moveTo>
                <a:pt x="0" y="20524"/>
              </a:moveTo>
              <a:lnTo>
                <a:pt x="1290789" y="2052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787580" y="2086960"/>
        <a:ext cx="64539" cy="64539"/>
      </dsp:txXfrm>
    </dsp:sp>
    <dsp:sp modelId="{75470249-BF92-4104-B59D-3EEBAF878977}">
      <dsp:nvSpPr>
        <dsp:cNvPr id="0" name=""/>
        <dsp:cNvSpPr/>
      </dsp:nvSpPr>
      <dsp:spPr>
        <a:xfrm>
          <a:off x="8343920" y="1840817"/>
          <a:ext cx="2620352"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AR" sz="1600" kern="1200" dirty="0" smtClean="0"/>
            <a:t>y que se agote al término del plazo en que razonablemente pudo continuar realizando tales actividades</a:t>
          </a:r>
          <a:endParaRPr lang="es-ES" sz="1600" kern="1200" dirty="0"/>
        </a:p>
      </dsp:txBody>
      <dsp:txXfrm>
        <a:off x="8382294" y="1879191"/>
        <a:ext cx="2543604" cy="1233428"/>
      </dsp:txXfrm>
    </dsp:sp>
    <dsp:sp modelId="{E266B56B-1B79-4025-A865-1861C5A4EE02}">
      <dsp:nvSpPr>
        <dsp:cNvPr id="0" name=""/>
        <dsp:cNvSpPr/>
      </dsp:nvSpPr>
      <dsp:spPr>
        <a:xfrm rot="228092">
          <a:off x="3617593" y="3193626"/>
          <a:ext cx="1058998" cy="41048"/>
        </a:xfrm>
        <a:custGeom>
          <a:avLst/>
          <a:gdLst/>
          <a:ahLst/>
          <a:cxnLst/>
          <a:rect l="0" t="0" r="0" b="0"/>
          <a:pathLst>
            <a:path>
              <a:moveTo>
                <a:pt x="0" y="20524"/>
              </a:moveTo>
              <a:lnTo>
                <a:pt x="1058998" y="2052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20618" y="3187676"/>
        <a:ext cx="52949" cy="52949"/>
      </dsp:txXfrm>
    </dsp:sp>
    <dsp:sp modelId="{DA4F452C-DD81-4F45-ADF6-8E6A74B94411}">
      <dsp:nvSpPr>
        <dsp:cNvPr id="0" name=""/>
        <dsp:cNvSpPr/>
      </dsp:nvSpPr>
      <dsp:spPr>
        <a:xfrm>
          <a:off x="4675427" y="2594169"/>
          <a:ext cx="2620352"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PRESUNCIÓN</a:t>
          </a:r>
        </a:p>
        <a:p>
          <a:pPr lvl="0" algn="ctr" defTabSz="711200">
            <a:lnSpc>
              <a:spcPct val="90000"/>
            </a:lnSpc>
            <a:spcBef>
              <a:spcPct val="0"/>
            </a:spcBef>
            <a:spcAft>
              <a:spcPct val="35000"/>
            </a:spcAft>
          </a:pPr>
          <a:r>
            <a:rPr lang="es-ES" sz="1600" kern="1200" dirty="0" smtClean="0"/>
            <a:t>Gastos médicos, farmacéuticos, transportes</a:t>
          </a:r>
        </a:p>
        <a:p>
          <a:pPr lvl="0" algn="ctr" defTabSz="711200">
            <a:lnSpc>
              <a:spcPct val="90000"/>
            </a:lnSpc>
            <a:spcBef>
              <a:spcPct val="0"/>
            </a:spcBef>
            <a:spcAft>
              <a:spcPct val="35000"/>
            </a:spcAft>
          </a:pPr>
          <a:r>
            <a:rPr lang="es-ES" sz="1600" kern="1200" dirty="0" smtClean="0"/>
            <a:t>Relación de causalidad</a:t>
          </a:r>
          <a:endParaRPr lang="es-ES" sz="1600" kern="1200" dirty="0"/>
        </a:p>
      </dsp:txBody>
      <dsp:txXfrm>
        <a:off x="4713801" y="2632543"/>
        <a:ext cx="2543604" cy="1233428"/>
      </dsp:txXfrm>
    </dsp:sp>
    <dsp:sp modelId="{AA481CA4-926A-4B92-8A9F-6B79A2694D53}">
      <dsp:nvSpPr>
        <dsp:cNvPr id="0" name=""/>
        <dsp:cNvSpPr/>
      </dsp:nvSpPr>
      <dsp:spPr>
        <a:xfrm rot="3370472">
          <a:off x="3197987" y="3946977"/>
          <a:ext cx="1898211" cy="41048"/>
        </a:xfrm>
        <a:custGeom>
          <a:avLst/>
          <a:gdLst/>
          <a:ahLst/>
          <a:cxnLst/>
          <a:rect l="0" t="0" r="0" b="0"/>
          <a:pathLst>
            <a:path>
              <a:moveTo>
                <a:pt x="0" y="20524"/>
              </a:moveTo>
              <a:lnTo>
                <a:pt x="1898211" y="2052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099637" y="3920046"/>
        <a:ext cx="94910" cy="94910"/>
      </dsp:txXfrm>
    </dsp:sp>
    <dsp:sp modelId="{3285EAA2-7B4B-4F11-9472-B84D9B72CE75}">
      <dsp:nvSpPr>
        <dsp:cNvPr id="0" name=""/>
        <dsp:cNvSpPr/>
      </dsp:nvSpPr>
      <dsp:spPr>
        <a:xfrm>
          <a:off x="4675427" y="4100871"/>
          <a:ext cx="2620352"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Continuación actividad remunerada</a:t>
          </a:r>
        </a:p>
        <a:p>
          <a:pPr lvl="0" algn="ctr" defTabSz="711200">
            <a:lnSpc>
              <a:spcPct val="90000"/>
            </a:lnSpc>
            <a:spcBef>
              <a:spcPct val="0"/>
            </a:spcBef>
            <a:spcAft>
              <a:spcPct val="35000"/>
            </a:spcAft>
          </a:pPr>
          <a:r>
            <a:rPr lang="es-ES" sz="1600" kern="1200" dirty="0" smtClean="0"/>
            <a:t>Obligación alimentaria</a:t>
          </a:r>
          <a:endParaRPr lang="es-ES" sz="1600" kern="1200" dirty="0"/>
        </a:p>
      </dsp:txBody>
      <dsp:txXfrm>
        <a:off x="4713801" y="4139245"/>
        <a:ext cx="2543604" cy="1233428"/>
      </dsp:txXfrm>
    </dsp:sp>
    <dsp:sp modelId="{35F83FA2-CD59-4449-9873-E7F6B0BC4673}">
      <dsp:nvSpPr>
        <dsp:cNvPr id="0" name=""/>
        <dsp:cNvSpPr/>
      </dsp:nvSpPr>
      <dsp:spPr>
        <a:xfrm>
          <a:off x="7295779" y="4735435"/>
          <a:ext cx="1048140" cy="41048"/>
        </a:xfrm>
        <a:custGeom>
          <a:avLst/>
          <a:gdLst/>
          <a:ahLst/>
          <a:cxnLst/>
          <a:rect l="0" t="0" r="0" b="0"/>
          <a:pathLst>
            <a:path>
              <a:moveTo>
                <a:pt x="0" y="20524"/>
              </a:moveTo>
              <a:lnTo>
                <a:pt x="1048140" y="20524"/>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793646" y="4729756"/>
        <a:ext cx="52407" cy="52407"/>
      </dsp:txXfrm>
    </dsp:sp>
    <dsp:sp modelId="{2F6434E7-9D9A-425B-9FA4-7064A7FACD80}">
      <dsp:nvSpPr>
        <dsp:cNvPr id="0" name=""/>
        <dsp:cNvSpPr/>
      </dsp:nvSpPr>
      <dsp:spPr>
        <a:xfrm>
          <a:off x="8343920" y="4100871"/>
          <a:ext cx="2620352" cy="131017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irrelevantes</a:t>
          </a:r>
          <a:endParaRPr lang="es-ES" sz="1600" kern="1200" dirty="0"/>
        </a:p>
      </dsp:txBody>
      <dsp:txXfrm>
        <a:off x="8382294" y="4139245"/>
        <a:ext cx="2543604" cy="123342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B781-ACA7-43AD-AC92-8F8D7C31B4C7}">
      <dsp:nvSpPr>
        <dsp:cNvPr id="0" name=""/>
        <dsp:cNvSpPr/>
      </dsp:nvSpPr>
      <dsp:spPr>
        <a:xfrm rot="16200000">
          <a:off x="1036" y="1984"/>
          <a:ext cx="4521993" cy="4521993"/>
        </a:xfrm>
        <a:prstGeom prst="upArrow">
          <a:avLst>
            <a:gd name="adj1" fmla="val 50000"/>
            <a:gd name="adj2" fmla="val 35000"/>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s-ES" sz="4900" kern="1200" dirty="0" smtClean="0"/>
            <a:t>Prudencia judicial</a:t>
          </a:r>
          <a:endParaRPr lang="es-ES" sz="4900" kern="1200" dirty="0"/>
        </a:p>
      </dsp:txBody>
      <dsp:txXfrm rot="5400000">
        <a:off x="792386" y="1132481"/>
        <a:ext cx="3730644" cy="2260997"/>
      </dsp:txXfrm>
    </dsp:sp>
    <dsp:sp modelId="{9882DB78-95FB-4257-9452-0C49B4AAAD8D}">
      <dsp:nvSpPr>
        <dsp:cNvPr id="0" name=""/>
        <dsp:cNvSpPr/>
      </dsp:nvSpPr>
      <dsp:spPr>
        <a:xfrm rot="5400000">
          <a:off x="6449769" y="1984"/>
          <a:ext cx="4521993" cy="4521993"/>
        </a:xfrm>
        <a:prstGeom prst="upArrow">
          <a:avLst>
            <a:gd name="adj1" fmla="val 50000"/>
            <a:gd name="adj2" fmla="val 35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348488" tIns="348488" rIns="348488" bIns="348488" numCol="1" spcCol="1270" anchor="ctr" anchorCtr="0">
          <a:noAutofit/>
        </a:bodyPr>
        <a:lstStyle/>
        <a:p>
          <a:pPr lvl="0" algn="ctr" defTabSz="2178050">
            <a:lnSpc>
              <a:spcPct val="90000"/>
            </a:lnSpc>
            <a:spcBef>
              <a:spcPct val="0"/>
            </a:spcBef>
            <a:spcAft>
              <a:spcPct val="35000"/>
            </a:spcAft>
          </a:pPr>
          <a:r>
            <a:rPr lang="es-ES" sz="4900" kern="1200" dirty="0" smtClean="0"/>
            <a:t>Fórmula matemática</a:t>
          </a:r>
          <a:endParaRPr lang="es-ES" sz="4900" kern="1200" dirty="0"/>
        </a:p>
      </dsp:txBody>
      <dsp:txXfrm rot="-5400000">
        <a:off x="6449770" y="1132482"/>
        <a:ext cx="3730644" cy="226099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34BFE-6BE8-4F63-B9C7-75B5890CFA16}">
      <dsp:nvSpPr>
        <dsp:cNvPr id="0" name=""/>
        <dsp:cNvSpPr/>
      </dsp:nvSpPr>
      <dsp:spPr>
        <a:xfrm>
          <a:off x="0" y="2209"/>
          <a:ext cx="10972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2B87D-7F38-4811-A5B2-9C9F5340F68E}">
      <dsp:nvSpPr>
        <dsp:cNvPr id="0" name=""/>
        <dsp:cNvSpPr/>
      </dsp:nvSpPr>
      <dsp:spPr>
        <a:xfrm>
          <a:off x="0" y="2209"/>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dirty="0" smtClean="0"/>
            <a:t>Incapacidad laboral y vital, criterio amplio y mayoritario.</a:t>
          </a:r>
          <a:endParaRPr lang="es-ES" sz="2900" kern="1200" dirty="0"/>
        </a:p>
      </dsp:txBody>
      <dsp:txXfrm>
        <a:off x="0" y="2209"/>
        <a:ext cx="10972800" cy="753590"/>
      </dsp:txXfrm>
    </dsp:sp>
    <dsp:sp modelId="{E44AE740-8B31-4399-AB2A-42BB14157510}">
      <dsp:nvSpPr>
        <dsp:cNvPr id="0" name=""/>
        <dsp:cNvSpPr/>
      </dsp:nvSpPr>
      <dsp:spPr>
        <a:xfrm>
          <a:off x="0" y="755800"/>
          <a:ext cx="10972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9AC9E-F71B-495D-8014-81E705016921}">
      <dsp:nvSpPr>
        <dsp:cNvPr id="0" name=""/>
        <dsp:cNvSpPr/>
      </dsp:nvSpPr>
      <dsp:spPr>
        <a:xfrm>
          <a:off x="0" y="755800"/>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Razonable arbitrio judicial .</a:t>
          </a:r>
          <a:endParaRPr lang="es-ES" sz="2900" kern="1200"/>
        </a:p>
      </dsp:txBody>
      <dsp:txXfrm>
        <a:off x="0" y="755800"/>
        <a:ext cx="10972800" cy="753590"/>
      </dsp:txXfrm>
    </dsp:sp>
    <dsp:sp modelId="{60A7BEFA-5BE5-4A7D-B919-B3FD107956B3}">
      <dsp:nvSpPr>
        <dsp:cNvPr id="0" name=""/>
        <dsp:cNvSpPr/>
      </dsp:nvSpPr>
      <dsp:spPr>
        <a:xfrm>
          <a:off x="0" y="1509390"/>
          <a:ext cx="10972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63DB1-782F-44B8-9F8C-23A5561E402A}">
      <dsp:nvSpPr>
        <dsp:cNvPr id="0" name=""/>
        <dsp:cNvSpPr/>
      </dsp:nvSpPr>
      <dsp:spPr>
        <a:xfrm>
          <a:off x="0" y="1509390"/>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Tener en cuenta los precedentes de otros tribunales.</a:t>
          </a:r>
          <a:endParaRPr lang="es-ES" sz="2900" kern="1200"/>
        </a:p>
      </dsp:txBody>
      <dsp:txXfrm>
        <a:off x="0" y="1509390"/>
        <a:ext cx="10972800" cy="753590"/>
      </dsp:txXfrm>
    </dsp:sp>
    <dsp:sp modelId="{677FB32D-168C-4C4C-ABA2-D4BD705D0B66}">
      <dsp:nvSpPr>
        <dsp:cNvPr id="0" name=""/>
        <dsp:cNvSpPr/>
      </dsp:nvSpPr>
      <dsp:spPr>
        <a:xfrm>
          <a:off x="0" y="2262981"/>
          <a:ext cx="109728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A227F-5922-474B-B3ED-DA7160F53A13}">
      <dsp:nvSpPr>
        <dsp:cNvPr id="0" name=""/>
        <dsp:cNvSpPr/>
      </dsp:nvSpPr>
      <dsp:spPr>
        <a:xfrm>
          <a:off x="0" y="2262981"/>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Fórmula matemática un criterio más para ponderar.</a:t>
          </a:r>
          <a:endParaRPr lang="es-ES" sz="2900" kern="1200"/>
        </a:p>
      </dsp:txBody>
      <dsp:txXfrm>
        <a:off x="0" y="2262981"/>
        <a:ext cx="10972800" cy="753590"/>
      </dsp:txXfrm>
    </dsp:sp>
    <dsp:sp modelId="{FB53B326-AB1F-4E1D-A506-F587245E2F75}">
      <dsp:nvSpPr>
        <dsp:cNvPr id="0" name=""/>
        <dsp:cNvSpPr/>
      </dsp:nvSpPr>
      <dsp:spPr>
        <a:xfrm>
          <a:off x="0" y="3016572"/>
          <a:ext cx="109728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43BA9-7576-4878-8EE0-0CDBD7596D45}">
      <dsp:nvSpPr>
        <dsp:cNvPr id="0" name=""/>
        <dsp:cNvSpPr/>
      </dsp:nvSpPr>
      <dsp:spPr>
        <a:xfrm>
          <a:off x="0" y="3016572"/>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smtClean="0"/>
            <a:t>Fórmula matemática puede ser útil pero no único modo de cuantificar.</a:t>
          </a:r>
          <a:endParaRPr lang="es-ES" sz="2900" kern="1200"/>
        </a:p>
      </dsp:txBody>
      <dsp:txXfrm>
        <a:off x="0" y="3016572"/>
        <a:ext cx="10972800" cy="753590"/>
      </dsp:txXfrm>
    </dsp:sp>
    <dsp:sp modelId="{BF5131B5-E27B-4F60-A375-4474469687D3}">
      <dsp:nvSpPr>
        <dsp:cNvPr id="0" name=""/>
        <dsp:cNvSpPr/>
      </dsp:nvSpPr>
      <dsp:spPr>
        <a:xfrm>
          <a:off x="0" y="3770162"/>
          <a:ext cx="10972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B9454-C1FD-440B-A018-2BE65DAFBED7}">
      <dsp:nvSpPr>
        <dsp:cNvPr id="0" name=""/>
        <dsp:cNvSpPr/>
      </dsp:nvSpPr>
      <dsp:spPr>
        <a:xfrm>
          <a:off x="0" y="3770162"/>
          <a:ext cx="109728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s-ES" sz="2900" kern="1200" dirty="0" smtClean="0"/>
            <a:t>Prudencia judicial: art. 90 inc. 7 del </a:t>
          </a:r>
          <a:r>
            <a:rPr lang="es-ES" sz="2900" kern="1200" dirty="0" err="1" smtClean="0"/>
            <a:t>CPCMza</a:t>
          </a:r>
          <a:r>
            <a:rPr lang="es-ES" sz="2900" kern="1200" dirty="0" smtClean="0"/>
            <a:t>.</a:t>
          </a:r>
          <a:endParaRPr lang="es-ES" sz="2900" kern="1200" dirty="0"/>
        </a:p>
      </dsp:txBody>
      <dsp:txXfrm>
        <a:off x="0" y="3770162"/>
        <a:ext cx="10972800" cy="75359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70735-9CC6-485B-8D62-00868FF9AB8F}">
      <dsp:nvSpPr>
        <dsp:cNvPr id="0" name=""/>
        <dsp:cNvSpPr/>
      </dsp:nvSpPr>
      <dsp:spPr>
        <a:xfrm>
          <a:off x="0" y="552"/>
          <a:ext cx="10972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C2994-C7A2-4ED8-912D-75FDA19A3C94}">
      <dsp:nvSpPr>
        <dsp:cNvPr id="0" name=""/>
        <dsp:cNvSpPr/>
      </dsp:nvSpPr>
      <dsp:spPr>
        <a:xfrm>
          <a:off x="0" y="552"/>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El CCCN adopta explícitamente el llamado método de capital humano  y provee directivas detalladas para realizar el cálculo. La </a:t>
          </a:r>
          <a:r>
            <a:rPr lang="es-ES" sz="2000" kern="1200" dirty="0" err="1" smtClean="0"/>
            <a:t>taxatividad</a:t>
          </a:r>
          <a:r>
            <a:rPr lang="es-ES" sz="2000" kern="1200" dirty="0" smtClean="0"/>
            <a:t> de la expresión deja poco margen para dudas. (</a:t>
          </a:r>
          <a:r>
            <a:rPr lang="es-ES" sz="2000" kern="1200" dirty="0" err="1" smtClean="0"/>
            <a:t>Aciarri</a:t>
          </a:r>
          <a:r>
            <a:rPr lang="es-ES" sz="2000" kern="1200" dirty="0" smtClean="0"/>
            <a:t>)</a:t>
          </a:r>
          <a:endParaRPr lang="es-ES" sz="2000" kern="1200" dirty="0"/>
        </a:p>
      </dsp:txBody>
      <dsp:txXfrm>
        <a:off x="0" y="552"/>
        <a:ext cx="10972800" cy="904971"/>
      </dsp:txXfrm>
    </dsp:sp>
    <dsp:sp modelId="{CBCB2162-4EC0-4398-92B9-7F087EB7953B}">
      <dsp:nvSpPr>
        <dsp:cNvPr id="0" name=""/>
        <dsp:cNvSpPr/>
      </dsp:nvSpPr>
      <dsp:spPr>
        <a:xfrm>
          <a:off x="0" y="905524"/>
          <a:ext cx="10972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5939D-454B-42F2-904E-D3C6AC9FD6BE}">
      <dsp:nvSpPr>
        <dsp:cNvPr id="0" name=""/>
        <dsp:cNvSpPr/>
      </dsp:nvSpPr>
      <dsp:spPr>
        <a:xfrm>
          <a:off x="0" y="905524"/>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dirty="0" smtClean="0"/>
            <a:t>La renta generada por el capital debe cubrir la afectación de las habilidades de la víctima para realizar actividades productivas o económicamente valorables. </a:t>
          </a:r>
          <a:endParaRPr lang="es-ES" sz="2000" kern="1200" dirty="0"/>
        </a:p>
      </dsp:txBody>
      <dsp:txXfrm>
        <a:off x="0" y="905524"/>
        <a:ext cx="10972800" cy="904971"/>
      </dsp:txXfrm>
    </dsp:sp>
    <dsp:sp modelId="{D2308FAE-E159-47A3-8D6A-98BFC47ED0E3}">
      <dsp:nvSpPr>
        <dsp:cNvPr id="0" name=""/>
        <dsp:cNvSpPr/>
      </dsp:nvSpPr>
      <dsp:spPr>
        <a:xfrm>
          <a:off x="0" y="1810495"/>
          <a:ext cx="10972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4BD674-9738-4AF1-BB4B-6B330D5DE673}">
      <dsp:nvSpPr>
        <dsp:cNvPr id="0" name=""/>
        <dsp:cNvSpPr/>
      </dsp:nvSpPr>
      <dsp:spPr>
        <a:xfrm>
          <a:off x="0" y="1810495"/>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Incluye actividades remuneradas y no remuneradas (ama de casa, sacerdote).</a:t>
          </a:r>
          <a:endParaRPr lang="es-ES" sz="2000" kern="1200"/>
        </a:p>
      </dsp:txBody>
      <dsp:txXfrm>
        <a:off x="0" y="1810495"/>
        <a:ext cx="10972800" cy="904971"/>
      </dsp:txXfrm>
    </dsp:sp>
    <dsp:sp modelId="{8E01F3FE-A184-4A08-A692-72E8B7D50C71}">
      <dsp:nvSpPr>
        <dsp:cNvPr id="0" name=""/>
        <dsp:cNvSpPr/>
      </dsp:nvSpPr>
      <dsp:spPr>
        <a:xfrm>
          <a:off x="0" y="2715467"/>
          <a:ext cx="109728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DF51D-772E-4F17-92B9-0581BE5D791E}">
      <dsp:nvSpPr>
        <dsp:cNvPr id="0" name=""/>
        <dsp:cNvSpPr/>
      </dsp:nvSpPr>
      <dsp:spPr>
        <a:xfrm>
          <a:off x="0" y="2715467"/>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kern="1200" smtClean="0"/>
            <a:t>Criterio de razonabilidad judicial para evitar indemnizaciones injustas por excesivas o exiguas.</a:t>
          </a:r>
          <a:endParaRPr lang="es-ES" sz="2000" kern="1200"/>
        </a:p>
      </dsp:txBody>
      <dsp:txXfrm>
        <a:off x="0" y="2715467"/>
        <a:ext cx="10972800" cy="904971"/>
      </dsp:txXfrm>
    </dsp:sp>
    <dsp:sp modelId="{47443C8F-2B89-4132-9607-900DC50E78C0}">
      <dsp:nvSpPr>
        <dsp:cNvPr id="0" name=""/>
        <dsp:cNvSpPr/>
      </dsp:nvSpPr>
      <dsp:spPr>
        <a:xfrm>
          <a:off x="0" y="3620438"/>
          <a:ext cx="109728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4CFF8-3530-46BB-8494-6E32B7B7354B}">
      <dsp:nvSpPr>
        <dsp:cNvPr id="0" name=""/>
        <dsp:cNvSpPr/>
      </dsp:nvSpPr>
      <dsp:spPr>
        <a:xfrm>
          <a:off x="0" y="3620438"/>
          <a:ext cx="109728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_tradnl" sz="2000" kern="1200" dirty="0" err="1" smtClean="0"/>
            <a:t>Vuoto</a:t>
          </a:r>
          <a:r>
            <a:rPr lang="es-ES_tradnl" sz="2000" kern="1200" dirty="0" smtClean="0"/>
            <a:t>, Marshall, Las Heras-Requena, Méndez expresiones equivalentes de una fórmula de valor presente de una renta constante no perpetua .</a:t>
          </a:r>
          <a:endParaRPr lang="es-ES" sz="2000" kern="1200" dirty="0"/>
        </a:p>
      </dsp:txBody>
      <dsp:txXfrm>
        <a:off x="0" y="3620438"/>
        <a:ext cx="10972800" cy="90497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64399-55F9-4D41-810E-CB8DA5F72FE9}">
      <dsp:nvSpPr>
        <dsp:cNvPr id="0" name=""/>
        <dsp:cNvSpPr/>
      </dsp:nvSpPr>
      <dsp:spPr>
        <a:xfrm>
          <a:off x="4493441" y="5365751"/>
          <a:ext cx="443719" cy="91440"/>
        </a:xfrm>
        <a:custGeom>
          <a:avLst/>
          <a:gdLst/>
          <a:ahLst/>
          <a:cxnLst/>
          <a:rect l="0" t="0" r="0" b="0"/>
          <a:pathLst>
            <a:path>
              <a:moveTo>
                <a:pt x="0" y="45720"/>
              </a:moveTo>
              <a:lnTo>
                <a:pt x="443719"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04208" y="5400378"/>
        <a:ext cx="22185" cy="22185"/>
      </dsp:txXfrm>
    </dsp:sp>
    <dsp:sp modelId="{DF1A8D4E-5E33-41FC-87A0-9961C71F5D89}">
      <dsp:nvSpPr>
        <dsp:cNvPr id="0" name=""/>
        <dsp:cNvSpPr/>
      </dsp:nvSpPr>
      <dsp:spPr>
        <a:xfrm>
          <a:off x="1831121" y="3297713"/>
          <a:ext cx="443719" cy="2113757"/>
        </a:xfrm>
        <a:custGeom>
          <a:avLst/>
          <a:gdLst/>
          <a:ahLst/>
          <a:cxnLst/>
          <a:rect l="0" t="0" r="0" b="0"/>
          <a:pathLst>
            <a:path>
              <a:moveTo>
                <a:pt x="0" y="0"/>
              </a:moveTo>
              <a:lnTo>
                <a:pt x="221859" y="0"/>
              </a:lnTo>
              <a:lnTo>
                <a:pt x="221859" y="2113757"/>
              </a:lnTo>
              <a:lnTo>
                <a:pt x="443719" y="211375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998986" y="4300596"/>
        <a:ext cx="107991" cy="107991"/>
      </dsp:txXfrm>
    </dsp:sp>
    <dsp:sp modelId="{FDC3189D-F54B-48AE-AA6A-30B6D51615E6}">
      <dsp:nvSpPr>
        <dsp:cNvPr id="0" name=""/>
        <dsp:cNvSpPr/>
      </dsp:nvSpPr>
      <dsp:spPr>
        <a:xfrm>
          <a:off x="4493441" y="3720465"/>
          <a:ext cx="420602" cy="810816"/>
        </a:xfrm>
        <a:custGeom>
          <a:avLst/>
          <a:gdLst/>
          <a:ahLst/>
          <a:cxnLst/>
          <a:rect l="0" t="0" r="0" b="0"/>
          <a:pathLst>
            <a:path>
              <a:moveTo>
                <a:pt x="0" y="0"/>
              </a:moveTo>
              <a:lnTo>
                <a:pt x="210301" y="0"/>
              </a:lnTo>
              <a:lnTo>
                <a:pt x="210301" y="810816"/>
              </a:lnTo>
              <a:lnTo>
                <a:pt x="420602" y="810816"/>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80907" y="4103038"/>
        <a:ext cx="45670" cy="45670"/>
      </dsp:txXfrm>
    </dsp:sp>
    <dsp:sp modelId="{032602BD-1248-439D-A950-FEDD4084A6A2}">
      <dsp:nvSpPr>
        <dsp:cNvPr id="0" name=""/>
        <dsp:cNvSpPr/>
      </dsp:nvSpPr>
      <dsp:spPr>
        <a:xfrm>
          <a:off x="7155760" y="3674745"/>
          <a:ext cx="443719" cy="91440"/>
        </a:xfrm>
        <a:custGeom>
          <a:avLst/>
          <a:gdLst/>
          <a:ahLst/>
          <a:cxnLst/>
          <a:rect l="0" t="0" r="0" b="0"/>
          <a:pathLst>
            <a:path>
              <a:moveTo>
                <a:pt x="0" y="45720"/>
              </a:moveTo>
              <a:lnTo>
                <a:pt x="443719"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66527" y="3709372"/>
        <a:ext cx="22185" cy="22185"/>
      </dsp:txXfrm>
    </dsp:sp>
    <dsp:sp modelId="{41498329-888F-42DC-9ACD-745F3F08A9B1}">
      <dsp:nvSpPr>
        <dsp:cNvPr id="0" name=""/>
        <dsp:cNvSpPr/>
      </dsp:nvSpPr>
      <dsp:spPr>
        <a:xfrm>
          <a:off x="4493441" y="3674745"/>
          <a:ext cx="443719" cy="91440"/>
        </a:xfrm>
        <a:custGeom>
          <a:avLst/>
          <a:gdLst/>
          <a:ahLst/>
          <a:cxnLst/>
          <a:rect l="0" t="0" r="0" b="0"/>
          <a:pathLst>
            <a:path>
              <a:moveTo>
                <a:pt x="0" y="45720"/>
              </a:moveTo>
              <a:lnTo>
                <a:pt x="443719"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704208" y="3709372"/>
        <a:ext cx="22185" cy="22185"/>
      </dsp:txXfrm>
    </dsp:sp>
    <dsp:sp modelId="{4DB222E0-7366-4290-8AC8-B36A7C5DB9C9}">
      <dsp:nvSpPr>
        <dsp:cNvPr id="0" name=""/>
        <dsp:cNvSpPr/>
      </dsp:nvSpPr>
      <dsp:spPr>
        <a:xfrm>
          <a:off x="7155760" y="2829242"/>
          <a:ext cx="443719" cy="91440"/>
        </a:xfrm>
        <a:custGeom>
          <a:avLst/>
          <a:gdLst/>
          <a:ahLst/>
          <a:cxnLst/>
          <a:rect l="0" t="0" r="0" b="0"/>
          <a:pathLst>
            <a:path>
              <a:moveTo>
                <a:pt x="0" y="45720"/>
              </a:moveTo>
              <a:lnTo>
                <a:pt x="443719"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66527" y="2863869"/>
        <a:ext cx="22185" cy="22185"/>
      </dsp:txXfrm>
    </dsp:sp>
    <dsp:sp modelId="{56A8EE2C-800A-47EB-AFBA-1B620EEF4DCB}">
      <dsp:nvSpPr>
        <dsp:cNvPr id="0" name=""/>
        <dsp:cNvSpPr/>
      </dsp:nvSpPr>
      <dsp:spPr>
        <a:xfrm>
          <a:off x="4493441" y="2874962"/>
          <a:ext cx="443719" cy="845502"/>
        </a:xfrm>
        <a:custGeom>
          <a:avLst/>
          <a:gdLst/>
          <a:ahLst/>
          <a:cxnLst/>
          <a:rect l="0" t="0" r="0" b="0"/>
          <a:pathLst>
            <a:path>
              <a:moveTo>
                <a:pt x="0" y="845502"/>
              </a:moveTo>
              <a:lnTo>
                <a:pt x="221859" y="845502"/>
              </a:lnTo>
              <a:lnTo>
                <a:pt x="221859" y="0"/>
              </a:lnTo>
              <a:lnTo>
                <a:pt x="443719"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91429" y="3273842"/>
        <a:ext cx="47743" cy="47743"/>
      </dsp:txXfrm>
    </dsp:sp>
    <dsp:sp modelId="{73FDE06D-7CD1-4602-8518-55FFF01AD928}">
      <dsp:nvSpPr>
        <dsp:cNvPr id="0" name=""/>
        <dsp:cNvSpPr/>
      </dsp:nvSpPr>
      <dsp:spPr>
        <a:xfrm>
          <a:off x="1831121" y="3297713"/>
          <a:ext cx="443719" cy="422751"/>
        </a:xfrm>
        <a:custGeom>
          <a:avLst/>
          <a:gdLst/>
          <a:ahLst/>
          <a:cxnLst/>
          <a:rect l="0" t="0" r="0" b="0"/>
          <a:pathLst>
            <a:path>
              <a:moveTo>
                <a:pt x="0" y="0"/>
              </a:moveTo>
              <a:lnTo>
                <a:pt x="221859" y="0"/>
              </a:lnTo>
              <a:lnTo>
                <a:pt x="221859" y="422751"/>
              </a:lnTo>
              <a:lnTo>
                <a:pt x="443719" y="4227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37660" y="3493767"/>
        <a:ext cx="30643" cy="30643"/>
      </dsp:txXfrm>
    </dsp:sp>
    <dsp:sp modelId="{C1263CA3-516B-46F5-B9A8-CB946F48D021}">
      <dsp:nvSpPr>
        <dsp:cNvPr id="0" name=""/>
        <dsp:cNvSpPr/>
      </dsp:nvSpPr>
      <dsp:spPr>
        <a:xfrm>
          <a:off x="1831121" y="2874962"/>
          <a:ext cx="443719" cy="422751"/>
        </a:xfrm>
        <a:custGeom>
          <a:avLst/>
          <a:gdLst/>
          <a:ahLst/>
          <a:cxnLst/>
          <a:rect l="0" t="0" r="0" b="0"/>
          <a:pathLst>
            <a:path>
              <a:moveTo>
                <a:pt x="0" y="422751"/>
              </a:moveTo>
              <a:lnTo>
                <a:pt x="221859" y="422751"/>
              </a:lnTo>
              <a:lnTo>
                <a:pt x="221859" y="0"/>
              </a:lnTo>
              <a:lnTo>
                <a:pt x="4437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37660" y="3071016"/>
        <a:ext cx="30643" cy="30643"/>
      </dsp:txXfrm>
    </dsp:sp>
    <dsp:sp modelId="{08487802-918A-411F-819B-822F562A98E7}">
      <dsp:nvSpPr>
        <dsp:cNvPr id="0" name=""/>
        <dsp:cNvSpPr/>
      </dsp:nvSpPr>
      <dsp:spPr>
        <a:xfrm>
          <a:off x="1831121" y="2029459"/>
          <a:ext cx="443719" cy="1268254"/>
        </a:xfrm>
        <a:custGeom>
          <a:avLst/>
          <a:gdLst/>
          <a:ahLst/>
          <a:cxnLst/>
          <a:rect l="0" t="0" r="0" b="0"/>
          <a:pathLst>
            <a:path>
              <a:moveTo>
                <a:pt x="0" y="1268254"/>
              </a:moveTo>
              <a:lnTo>
                <a:pt x="221859" y="1268254"/>
              </a:lnTo>
              <a:lnTo>
                <a:pt x="221859" y="0"/>
              </a:lnTo>
              <a:lnTo>
                <a:pt x="4437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019390" y="2629995"/>
        <a:ext cx="67181" cy="67181"/>
      </dsp:txXfrm>
    </dsp:sp>
    <dsp:sp modelId="{E2E546E8-DC9D-4CE6-AA6B-D71EBEBC07FD}">
      <dsp:nvSpPr>
        <dsp:cNvPr id="0" name=""/>
        <dsp:cNvSpPr/>
      </dsp:nvSpPr>
      <dsp:spPr>
        <a:xfrm>
          <a:off x="4493441" y="1183956"/>
          <a:ext cx="443719" cy="845502"/>
        </a:xfrm>
        <a:custGeom>
          <a:avLst/>
          <a:gdLst/>
          <a:ahLst/>
          <a:cxnLst/>
          <a:rect l="0" t="0" r="0" b="0"/>
          <a:pathLst>
            <a:path>
              <a:moveTo>
                <a:pt x="0" y="0"/>
              </a:moveTo>
              <a:lnTo>
                <a:pt x="221859" y="0"/>
              </a:lnTo>
              <a:lnTo>
                <a:pt x="221859" y="845502"/>
              </a:lnTo>
              <a:lnTo>
                <a:pt x="443719" y="84550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91429" y="1582836"/>
        <a:ext cx="47743" cy="47743"/>
      </dsp:txXfrm>
    </dsp:sp>
    <dsp:sp modelId="{4DB85FA0-F715-4F2F-8525-E2406CAAA78B}">
      <dsp:nvSpPr>
        <dsp:cNvPr id="0" name=""/>
        <dsp:cNvSpPr/>
      </dsp:nvSpPr>
      <dsp:spPr>
        <a:xfrm>
          <a:off x="7121084" y="1172397"/>
          <a:ext cx="478396" cy="434311"/>
        </a:xfrm>
        <a:custGeom>
          <a:avLst/>
          <a:gdLst/>
          <a:ahLst/>
          <a:cxnLst/>
          <a:rect l="0" t="0" r="0" b="0"/>
          <a:pathLst>
            <a:path>
              <a:moveTo>
                <a:pt x="0" y="0"/>
              </a:moveTo>
              <a:lnTo>
                <a:pt x="239198" y="0"/>
              </a:lnTo>
              <a:lnTo>
                <a:pt x="239198" y="434311"/>
              </a:lnTo>
              <a:lnTo>
                <a:pt x="478396" y="43431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44129" y="1373399"/>
        <a:ext cx="32306" cy="32306"/>
      </dsp:txXfrm>
    </dsp:sp>
    <dsp:sp modelId="{AD4C9D19-11A4-40C1-8F98-3BD0565FDCB9}">
      <dsp:nvSpPr>
        <dsp:cNvPr id="0" name=""/>
        <dsp:cNvSpPr/>
      </dsp:nvSpPr>
      <dsp:spPr>
        <a:xfrm>
          <a:off x="7121084" y="761205"/>
          <a:ext cx="478396" cy="411191"/>
        </a:xfrm>
        <a:custGeom>
          <a:avLst/>
          <a:gdLst/>
          <a:ahLst/>
          <a:cxnLst/>
          <a:rect l="0" t="0" r="0" b="0"/>
          <a:pathLst>
            <a:path>
              <a:moveTo>
                <a:pt x="0" y="411191"/>
              </a:moveTo>
              <a:lnTo>
                <a:pt x="239198" y="411191"/>
              </a:lnTo>
              <a:lnTo>
                <a:pt x="239198" y="0"/>
              </a:lnTo>
              <a:lnTo>
                <a:pt x="478396"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344511" y="951030"/>
        <a:ext cx="31541" cy="31541"/>
      </dsp:txXfrm>
    </dsp:sp>
    <dsp:sp modelId="{6175C489-EF20-4C43-8DB5-82313E947142}">
      <dsp:nvSpPr>
        <dsp:cNvPr id="0" name=""/>
        <dsp:cNvSpPr/>
      </dsp:nvSpPr>
      <dsp:spPr>
        <a:xfrm>
          <a:off x="4493441" y="1126677"/>
          <a:ext cx="409043" cy="91440"/>
        </a:xfrm>
        <a:custGeom>
          <a:avLst/>
          <a:gdLst/>
          <a:ahLst/>
          <a:cxnLst/>
          <a:rect l="0" t="0" r="0" b="0"/>
          <a:pathLst>
            <a:path>
              <a:moveTo>
                <a:pt x="0" y="57279"/>
              </a:moveTo>
              <a:lnTo>
                <a:pt x="204521" y="57279"/>
              </a:lnTo>
              <a:lnTo>
                <a:pt x="204521" y="45720"/>
              </a:lnTo>
              <a:lnTo>
                <a:pt x="409043"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87732" y="1162166"/>
        <a:ext cx="20460" cy="20460"/>
      </dsp:txXfrm>
    </dsp:sp>
    <dsp:sp modelId="{5DC1DBD4-690C-4566-904C-7327F95EDE60}">
      <dsp:nvSpPr>
        <dsp:cNvPr id="0" name=""/>
        <dsp:cNvSpPr/>
      </dsp:nvSpPr>
      <dsp:spPr>
        <a:xfrm>
          <a:off x="4493441" y="338453"/>
          <a:ext cx="443719" cy="845502"/>
        </a:xfrm>
        <a:custGeom>
          <a:avLst/>
          <a:gdLst/>
          <a:ahLst/>
          <a:cxnLst/>
          <a:rect l="0" t="0" r="0" b="0"/>
          <a:pathLst>
            <a:path>
              <a:moveTo>
                <a:pt x="0" y="845502"/>
              </a:moveTo>
              <a:lnTo>
                <a:pt x="221859" y="845502"/>
              </a:lnTo>
              <a:lnTo>
                <a:pt x="221859" y="0"/>
              </a:lnTo>
              <a:lnTo>
                <a:pt x="443719"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691429" y="737333"/>
        <a:ext cx="47743" cy="47743"/>
      </dsp:txXfrm>
    </dsp:sp>
    <dsp:sp modelId="{431C89D1-F7DB-42CF-B049-F4BD7D607718}">
      <dsp:nvSpPr>
        <dsp:cNvPr id="0" name=""/>
        <dsp:cNvSpPr/>
      </dsp:nvSpPr>
      <dsp:spPr>
        <a:xfrm>
          <a:off x="1831121" y="1183956"/>
          <a:ext cx="443719" cy="2113757"/>
        </a:xfrm>
        <a:custGeom>
          <a:avLst/>
          <a:gdLst/>
          <a:ahLst/>
          <a:cxnLst/>
          <a:rect l="0" t="0" r="0" b="0"/>
          <a:pathLst>
            <a:path>
              <a:moveTo>
                <a:pt x="0" y="2113757"/>
              </a:moveTo>
              <a:lnTo>
                <a:pt x="221859" y="2113757"/>
              </a:lnTo>
              <a:lnTo>
                <a:pt x="221859" y="0"/>
              </a:lnTo>
              <a:lnTo>
                <a:pt x="4437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998986" y="2186839"/>
        <a:ext cx="107991" cy="107991"/>
      </dsp:txXfrm>
    </dsp:sp>
    <dsp:sp modelId="{5DA56F62-96C1-4669-847B-59A5D9E7761C}">
      <dsp:nvSpPr>
        <dsp:cNvPr id="0" name=""/>
        <dsp:cNvSpPr/>
      </dsp:nvSpPr>
      <dsp:spPr>
        <a:xfrm rot="16200000">
          <a:off x="-287085" y="2959512"/>
          <a:ext cx="3560012"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s-ES" sz="4400" kern="1200" dirty="0" smtClean="0"/>
            <a:t>variables</a:t>
          </a:r>
          <a:endParaRPr lang="es-ES" sz="4400" kern="1200" dirty="0"/>
        </a:p>
      </dsp:txBody>
      <dsp:txXfrm>
        <a:off x="-287085" y="2959512"/>
        <a:ext cx="3560012" cy="676402"/>
      </dsp:txXfrm>
    </dsp:sp>
    <dsp:sp modelId="{D4263F34-E7D2-40CA-85C2-6F5705387682}">
      <dsp:nvSpPr>
        <dsp:cNvPr id="0" name=""/>
        <dsp:cNvSpPr/>
      </dsp:nvSpPr>
      <dsp:spPr>
        <a:xfrm>
          <a:off x="2274841" y="845755"/>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ingresos</a:t>
          </a:r>
          <a:endParaRPr lang="es-ES" sz="1900" kern="1200" dirty="0"/>
        </a:p>
      </dsp:txBody>
      <dsp:txXfrm>
        <a:off x="2274841" y="845755"/>
        <a:ext cx="2218599" cy="676402"/>
      </dsp:txXfrm>
    </dsp:sp>
    <dsp:sp modelId="{6F141C49-5E1D-4EE6-BA88-342F954AD586}">
      <dsp:nvSpPr>
        <dsp:cNvPr id="0" name=""/>
        <dsp:cNvSpPr/>
      </dsp:nvSpPr>
      <dsp:spPr>
        <a:xfrm>
          <a:off x="4937161" y="252"/>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No tener en cuenta incrementos</a:t>
          </a:r>
          <a:endParaRPr lang="es-ES" sz="1900" kern="1200" dirty="0"/>
        </a:p>
      </dsp:txBody>
      <dsp:txXfrm>
        <a:off x="4937161" y="252"/>
        <a:ext cx="2218599" cy="676402"/>
      </dsp:txXfrm>
    </dsp:sp>
    <dsp:sp modelId="{F0D63139-6AF5-4D1A-995E-8F5B3940DAE3}">
      <dsp:nvSpPr>
        <dsp:cNvPr id="0" name=""/>
        <dsp:cNvSpPr/>
      </dsp:nvSpPr>
      <dsp:spPr>
        <a:xfrm>
          <a:off x="4902484" y="834195"/>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Tener en cuenta incrementos</a:t>
          </a:r>
          <a:endParaRPr lang="es-ES" sz="1900" kern="1200" dirty="0"/>
        </a:p>
      </dsp:txBody>
      <dsp:txXfrm>
        <a:off x="4902484" y="834195"/>
        <a:ext cx="2218599" cy="676402"/>
      </dsp:txXfrm>
    </dsp:sp>
    <dsp:sp modelId="{83F00DA9-F3F4-4A09-8886-9B9247FC74CB}">
      <dsp:nvSpPr>
        <dsp:cNvPr id="0" name=""/>
        <dsp:cNvSpPr/>
      </dsp:nvSpPr>
      <dsp:spPr>
        <a:xfrm>
          <a:off x="7599480" y="423004"/>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Fórmula ingresos</a:t>
          </a:r>
        </a:p>
        <a:p>
          <a:pPr lvl="0" algn="ctr" defTabSz="844550">
            <a:lnSpc>
              <a:spcPct val="90000"/>
            </a:lnSpc>
            <a:spcBef>
              <a:spcPct val="0"/>
            </a:spcBef>
            <a:spcAft>
              <a:spcPct val="35000"/>
            </a:spcAft>
          </a:pPr>
          <a:r>
            <a:rPr lang="es-ES" sz="1900" kern="1200" dirty="0" smtClean="0"/>
            <a:t>Variantes: chance</a:t>
          </a:r>
          <a:endParaRPr lang="es-ES" sz="1900" kern="1200" dirty="0"/>
        </a:p>
      </dsp:txBody>
      <dsp:txXfrm>
        <a:off x="7599480" y="423004"/>
        <a:ext cx="2218599" cy="676402"/>
      </dsp:txXfrm>
    </dsp:sp>
    <dsp:sp modelId="{C2725505-D914-413D-B653-9AB450E2F148}">
      <dsp:nvSpPr>
        <dsp:cNvPr id="0" name=""/>
        <dsp:cNvSpPr/>
      </dsp:nvSpPr>
      <dsp:spPr>
        <a:xfrm>
          <a:off x="7599480" y="1268507"/>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err="1" smtClean="0"/>
            <a:t>Súb</a:t>
          </a:r>
          <a:r>
            <a:rPr lang="es-ES" sz="1900" kern="1200" dirty="0" smtClean="0"/>
            <a:t> fórmula</a:t>
          </a:r>
          <a:endParaRPr lang="es-ES" sz="1900" kern="1200" dirty="0"/>
        </a:p>
      </dsp:txBody>
      <dsp:txXfrm>
        <a:off x="7599480" y="1268507"/>
        <a:ext cx="2218599" cy="676402"/>
      </dsp:txXfrm>
    </dsp:sp>
    <dsp:sp modelId="{609142CF-EF84-472B-B4E5-355D6FCBACB1}">
      <dsp:nvSpPr>
        <dsp:cNvPr id="0" name=""/>
        <dsp:cNvSpPr/>
      </dsp:nvSpPr>
      <dsp:spPr>
        <a:xfrm>
          <a:off x="4937161" y="1691258"/>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s-ES" sz="1900" kern="1200"/>
        </a:p>
      </dsp:txBody>
      <dsp:txXfrm>
        <a:off x="4937161" y="1691258"/>
        <a:ext cx="2218599" cy="676402"/>
      </dsp:txXfrm>
    </dsp:sp>
    <dsp:sp modelId="{3F4020E2-AE12-4BCB-B8AE-92849BD4E384}">
      <dsp:nvSpPr>
        <dsp:cNvPr id="0" name=""/>
        <dsp:cNvSpPr/>
      </dsp:nvSpPr>
      <dsp:spPr>
        <a:xfrm>
          <a:off x="2274841" y="1691258"/>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Frecuencia de percepción</a:t>
          </a:r>
          <a:endParaRPr lang="es-ES" sz="1900" kern="1200" dirty="0"/>
        </a:p>
      </dsp:txBody>
      <dsp:txXfrm>
        <a:off x="2274841" y="1691258"/>
        <a:ext cx="2218599" cy="676402"/>
      </dsp:txXfrm>
    </dsp:sp>
    <dsp:sp modelId="{7352B62E-A0E4-4806-91D4-2264241BE2FB}">
      <dsp:nvSpPr>
        <dsp:cNvPr id="0" name=""/>
        <dsp:cNvSpPr/>
      </dsp:nvSpPr>
      <dsp:spPr>
        <a:xfrm>
          <a:off x="2274841" y="2536761"/>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 incapacidad</a:t>
          </a:r>
          <a:endParaRPr lang="es-ES" sz="1900" kern="1200" dirty="0"/>
        </a:p>
      </dsp:txBody>
      <dsp:txXfrm>
        <a:off x="2274841" y="2536761"/>
        <a:ext cx="2218599" cy="676402"/>
      </dsp:txXfrm>
    </dsp:sp>
    <dsp:sp modelId="{BFDED0AA-6EE4-46E6-841D-2A7DE6889F9D}">
      <dsp:nvSpPr>
        <dsp:cNvPr id="0" name=""/>
        <dsp:cNvSpPr/>
      </dsp:nvSpPr>
      <dsp:spPr>
        <a:xfrm>
          <a:off x="2274841" y="3382264"/>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edad</a:t>
          </a:r>
          <a:endParaRPr lang="es-ES" sz="1900" kern="1200" dirty="0"/>
        </a:p>
      </dsp:txBody>
      <dsp:txXfrm>
        <a:off x="2274841" y="3382264"/>
        <a:ext cx="2218599" cy="676402"/>
      </dsp:txXfrm>
    </dsp:sp>
    <dsp:sp modelId="{48504ADF-68C0-4D86-8EAF-BBDAB272B411}">
      <dsp:nvSpPr>
        <dsp:cNvPr id="0" name=""/>
        <dsp:cNvSpPr/>
      </dsp:nvSpPr>
      <dsp:spPr>
        <a:xfrm>
          <a:off x="4937161" y="2536761"/>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Momento del hecho</a:t>
          </a:r>
          <a:endParaRPr lang="es-ES" sz="1900" kern="1200" dirty="0"/>
        </a:p>
      </dsp:txBody>
      <dsp:txXfrm>
        <a:off x="4937161" y="2536761"/>
        <a:ext cx="2218599" cy="676402"/>
      </dsp:txXfrm>
    </dsp:sp>
    <dsp:sp modelId="{14766E9E-568C-4B73-A57C-910B683FF8F9}">
      <dsp:nvSpPr>
        <dsp:cNvPr id="0" name=""/>
        <dsp:cNvSpPr/>
      </dsp:nvSpPr>
      <dsp:spPr>
        <a:xfrm>
          <a:off x="7599480" y="2536761"/>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Un cálculo</a:t>
          </a:r>
        </a:p>
      </dsp:txBody>
      <dsp:txXfrm>
        <a:off x="7599480" y="2536761"/>
        <a:ext cx="2218599" cy="676402"/>
      </dsp:txXfrm>
    </dsp:sp>
    <dsp:sp modelId="{59947031-7F26-44B3-8B2A-EAF7910FDC6D}">
      <dsp:nvSpPr>
        <dsp:cNvPr id="0" name=""/>
        <dsp:cNvSpPr/>
      </dsp:nvSpPr>
      <dsp:spPr>
        <a:xfrm>
          <a:off x="4937161" y="3382264"/>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Momento del cálculo</a:t>
          </a:r>
        </a:p>
        <a:p>
          <a:pPr lvl="0" algn="ctr" defTabSz="844550">
            <a:lnSpc>
              <a:spcPct val="90000"/>
            </a:lnSpc>
            <a:spcBef>
              <a:spcPct val="0"/>
            </a:spcBef>
            <a:spcAft>
              <a:spcPct val="35000"/>
            </a:spcAft>
          </a:pPr>
          <a:r>
            <a:rPr lang="es-ES" sz="1900" kern="1200" dirty="0" smtClean="0"/>
            <a:t>Obligación de valor</a:t>
          </a:r>
          <a:endParaRPr lang="es-ES" sz="1900" kern="1200" dirty="0"/>
        </a:p>
      </dsp:txBody>
      <dsp:txXfrm>
        <a:off x="4937161" y="3382264"/>
        <a:ext cx="2218599" cy="676402"/>
      </dsp:txXfrm>
    </dsp:sp>
    <dsp:sp modelId="{CBE539C5-27F2-482A-8D50-9656AD9D6BB8}">
      <dsp:nvSpPr>
        <dsp:cNvPr id="0" name=""/>
        <dsp:cNvSpPr/>
      </dsp:nvSpPr>
      <dsp:spPr>
        <a:xfrm>
          <a:off x="7599480" y="3382264"/>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Doble cálculo</a:t>
          </a:r>
        </a:p>
        <a:p>
          <a:pPr lvl="0" algn="ctr" defTabSz="844550">
            <a:lnSpc>
              <a:spcPct val="90000"/>
            </a:lnSpc>
            <a:spcBef>
              <a:spcPct val="0"/>
            </a:spcBef>
            <a:spcAft>
              <a:spcPct val="35000"/>
            </a:spcAft>
          </a:pPr>
          <a:r>
            <a:rPr lang="es-ES" sz="1900" kern="1200" dirty="0" smtClean="0"/>
            <a:t>inflación</a:t>
          </a:r>
          <a:endParaRPr lang="es-ES" sz="1900" kern="1200" dirty="0"/>
        </a:p>
      </dsp:txBody>
      <dsp:txXfrm>
        <a:off x="7599480" y="3382264"/>
        <a:ext cx="2218599" cy="676402"/>
      </dsp:txXfrm>
    </dsp:sp>
    <dsp:sp modelId="{B85F9735-8F7C-4CA6-9559-1BE74B22D0A2}">
      <dsp:nvSpPr>
        <dsp:cNvPr id="0" name=""/>
        <dsp:cNvSpPr/>
      </dsp:nvSpPr>
      <dsp:spPr>
        <a:xfrm>
          <a:off x="4914043" y="4193081"/>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Edad tope</a:t>
          </a:r>
          <a:endParaRPr lang="es-ES" sz="1900" kern="1200" dirty="0"/>
        </a:p>
      </dsp:txBody>
      <dsp:txXfrm>
        <a:off x="4914043" y="4193081"/>
        <a:ext cx="2218599" cy="676402"/>
      </dsp:txXfrm>
    </dsp:sp>
    <dsp:sp modelId="{76A8E5C2-F161-4348-88DA-B8E2E882ED18}">
      <dsp:nvSpPr>
        <dsp:cNvPr id="0" name=""/>
        <dsp:cNvSpPr/>
      </dsp:nvSpPr>
      <dsp:spPr>
        <a:xfrm>
          <a:off x="2274841" y="5073270"/>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Tasa de descuento</a:t>
          </a:r>
        </a:p>
        <a:p>
          <a:pPr lvl="0" algn="ctr" defTabSz="844550">
            <a:lnSpc>
              <a:spcPct val="90000"/>
            </a:lnSpc>
            <a:spcBef>
              <a:spcPct val="0"/>
            </a:spcBef>
            <a:spcAft>
              <a:spcPct val="35000"/>
            </a:spcAft>
          </a:pPr>
          <a:r>
            <a:rPr lang="es-ES" sz="1900" kern="1200" dirty="0" smtClean="0"/>
            <a:t>4 a 6%</a:t>
          </a:r>
          <a:endParaRPr lang="es-ES" sz="1900" kern="1200" dirty="0"/>
        </a:p>
      </dsp:txBody>
      <dsp:txXfrm>
        <a:off x="2274841" y="5073270"/>
        <a:ext cx="2218599" cy="676402"/>
      </dsp:txXfrm>
    </dsp:sp>
    <dsp:sp modelId="{07DBAEE1-D42A-4CE6-8275-1C4E1407AA50}">
      <dsp:nvSpPr>
        <dsp:cNvPr id="0" name=""/>
        <dsp:cNvSpPr/>
      </dsp:nvSpPr>
      <dsp:spPr>
        <a:xfrm>
          <a:off x="4937161" y="5073270"/>
          <a:ext cx="2218599" cy="676402"/>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Adelanto de suma futura</a:t>
          </a:r>
        </a:p>
        <a:p>
          <a:pPr lvl="0" algn="ctr" defTabSz="622300">
            <a:lnSpc>
              <a:spcPct val="90000"/>
            </a:lnSpc>
            <a:spcBef>
              <a:spcPct val="0"/>
            </a:spcBef>
            <a:spcAft>
              <a:spcPct val="35000"/>
            </a:spcAft>
          </a:pPr>
          <a:r>
            <a:rPr lang="es-ES" sz="1400" kern="1200" dirty="0" smtClean="0"/>
            <a:t>Tasa pura</a:t>
          </a:r>
          <a:endParaRPr lang="es-ES" sz="1400" kern="1200" dirty="0"/>
        </a:p>
      </dsp:txBody>
      <dsp:txXfrm>
        <a:off x="4937161" y="5073270"/>
        <a:ext cx="2218599" cy="67640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D1F4C-3EA1-44BD-A2F8-BC8C3B109E70}">
      <dsp:nvSpPr>
        <dsp:cNvPr id="0" name=""/>
        <dsp:cNvSpPr/>
      </dsp:nvSpPr>
      <dsp:spPr>
        <a:xfrm>
          <a:off x="3048000" y="1574487"/>
          <a:ext cx="2156891" cy="374265"/>
        </a:xfrm>
        <a:custGeom>
          <a:avLst/>
          <a:gdLst/>
          <a:ahLst/>
          <a:cxnLst/>
          <a:rect l="0" t="0" r="0" b="0"/>
          <a:pathLst>
            <a:path>
              <a:moveTo>
                <a:pt x="0" y="0"/>
              </a:moveTo>
              <a:lnTo>
                <a:pt x="0" y="187132"/>
              </a:lnTo>
              <a:lnTo>
                <a:pt x="2156891" y="187132"/>
              </a:lnTo>
              <a:lnTo>
                <a:pt x="2156891" y="374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DE021A-1251-4E35-AF8C-84E6648FDE3D}">
      <dsp:nvSpPr>
        <dsp:cNvPr id="0" name=""/>
        <dsp:cNvSpPr/>
      </dsp:nvSpPr>
      <dsp:spPr>
        <a:xfrm>
          <a:off x="3002280" y="1574487"/>
          <a:ext cx="91440" cy="374265"/>
        </a:xfrm>
        <a:custGeom>
          <a:avLst/>
          <a:gdLst/>
          <a:ahLst/>
          <a:cxnLst/>
          <a:rect l="0" t="0" r="0" b="0"/>
          <a:pathLst>
            <a:path>
              <a:moveTo>
                <a:pt x="45720" y="0"/>
              </a:moveTo>
              <a:lnTo>
                <a:pt x="45720" y="374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E84FC-D06E-40FC-B92F-681813E60623}">
      <dsp:nvSpPr>
        <dsp:cNvPr id="0" name=""/>
        <dsp:cNvSpPr/>
      </dsp:nvSpPr>
      <dsp:spPr>
        <a:xfrm>
          <a:off x="891517" y="1574487"/>
          <a:ext cx="2156482" cy="374265"/>
        </a:xfrm>
        <a:custGeom>
          <a:avLst/>
          <a:gdLst/>
          <a:ahLst/>
          <a:cxnLst/>
          <a:rect l="0" t="0" r="0" b="0"/>
          <a:pathLst>
            <a:path>
              <a:moveTo>
                <a:pt x="2156482" y="0"/>
              </a:moveTo>
              <a:lnTo>
                <a:pt x="2156482" y="187132"/>
              </a:lnTo>
              <a:lnTo>
                <a:pt x="0" y="187132"/>
              </a:lnTo>
              <a:lnTo>
                <a:pt x="0" y="3742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404648-28C5-4F03-9E5B-318696FA5807}">
      <dsp:nvSpPr>
        <dsp:cNvPr id="0" name=""/>
        <dsp:cNvSpPr/>
      </dsp:nvSpPr>
      <dsp:spPr>
        <a:xfrm>
          <a:off x="1368153" y="1224138"/>
          <a:ext cx="3359692" cy="35034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b="1" kern="1200" dirty="0" smtClean="0">
              <a:latin typeface="Comic Sans MS" panose="030F0702030302020204" pitchFamily="66" charset="0"/>
            </a:rPr>
            <a:t>Requisitos para la atenuación…</a:t>
          </a:r>
          <a:endParaRPr lang="es-AR" sz="1700" b="1" kern="1200" dirty="0">
            <a:latin typeface="Comic Sans MS" panose="030F0702030302020204" pitchFamily="66" charset="0"/>
          </a:endParaRPr>
        </a:p>
      </dsp:txBody>
      <dsp:txXfrm>
        <a:off x="1368153" y="1224138"/>
        <a:ext cx="3359692" cy="350348"/>
      </dsp:txXfrm>
    </dsp:sp>
    <dsp:sp modelId="{22EB3AA7-7820-4E22-BAC6-2978B45818A3}">
      <dsp:nvSpPr>
        <dsp:cNvPr id="0" name=""/>
        <dsp:cNvSpPr/>
      </dsp:nvSpPr>
      <dsp:spPr>
        <a:xfrm>
          <a:off x="409" y="1948752"/>
          <a:ext cx="1782216" cy="891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smtClean="0">
              <a:latin typeface="Comic Sans MS" panose="030F0702030302020204" pitchFamily="66" charset="0"/>
            </a:rPr>
            <a:t>Patrimonio del deudor…</a:t>
          </a:r>
          <a:endParaRPr lang="es-AR" sz="1700" kern="1200" dirty="0">
            <a:latin typeface="Comic Sans MS" panose="030F0702030302020204" pitchFamily="66" charset="0"/>
          </a:endParaRPr>
        </a:p>
      </dsp:txBody>
      <dsp:txXfrm>
        <a:off x="409" y="1948752"/>
        <a:ext cx="1782216" cy="891108"/>
      </dsp:txXfrm>
    </dsp:sp>
    <dsp:sp modelId="{2CD93EF6-A497-4B8F-93BF-EDEF318EE2B3}">
      <dsp:nvSpPr>
        <dsp:cNvPr id="0" name=""/>
        <dsp:cNvSpPr/>
      </dsp:nvSpPr>
      <dsp:spPr>
        <a:xfrm>
          <a:off x="2156891" y="1948752"/>
          <a:ext cx="1782216" cy="891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smtClean="0">
              <a:latin typeface="Comic Sans MS" panose="030F0702030302020204" pitchFamily="66" charset="0"/>
            </a:rPr>
            <a:t>Situación patrimonial de la víctima…</a:t>
          </a:r>
          <a:endParaRPr lang="es-AR" sz="1700" kern="1200" dirty="0">
            <a:latin typeface="Comic Sans MS" panose="030F0702030302020204" pitchFamily="66" charset="0"/>
          </a:endParaRPr>
        </a:p>
      </dsp:txBody>
      <dsp:txXfrm>
        <a:off x="2156891" y="1948752"/>
        <a:ext cx="1782216" cy="891108"/>
      </dsp:txXfrm>
    </dsp:sp>
    <dsp:sp modelId="{E871E350-0DD6-483E-A332-2B244ACD2C1A}">
      <dsp:nvSpPr>
        <dsp:cNvPr id="0" name=""/>
        <dsp:cNvSpPr/>
      </dsp:nvSpPr>
      <dsp:spPr>
        <a:xfrm>
          <a:off x="4313783" y="1948752"/>
          <a:ext cx="1782216" cy="891108"/>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AR" sz="1700" kern="1200" dirty="0" smtClean="0">
              <a:latin typeface="Comic Sans MS" panose="030F0702030302020204" pitchFamily="66" charset="0"/>
            </a:rPr>
            <a:t>Circunstancias del hecho…</a:t>
          </a:r>
          <a:endParaRPr lang="es-AR" sz="1700" kern="1200" dirty="0">
            <a:latin typeface="Comic Sans MS" panose="030F0702030302020204" pitchFamily="66" charset="0"/>
          </a:endParaRPr>
        </a:p>
      </dsp:txBody>
      <dsp:txXfrm>
        <a:off x="4313783" y="1948752"/>
        <a:ext cx="1782216" cy="89110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0C33F-05A8-4EF0-BA63-3374719A9D84}">
      <dsp:nvSpPr>
        <dsp:cNvPr id="0" name=""/>
        <dsp:cNvSpPr/>
      </dsp:nvSpPr>
      <dsp:spPr>
        <a:xfrm rot="2562800">
          <a:off x="4243405" y="3179825"/>
          <a:ext cx="683466" cy="35683"/>
        </a:xfrm>
        <a:custGeom>
          <a:avLst/>
          <a:gdLst/>
          <a:ahLst/>
          <a:cxnLst/>
          <a:rect l="0" t="0" r="0" b="0"/>
          <a:pathLst>
            <a:path>
              <a:moveTo>
                <a:pt x="0" y="17841"/>
              </a:moveTo>
              <a:lnTo>
                <a:pt x="683466" y="178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E0C7C-7D9B-4A5E-8F84-1A91A7231023}">
      <dsp:nvSpPr>
        <dsp:cNvPr id="0" name=""/>
        <dsp:cNvSpPr/>
      </dsp:nvSpPr>
      <dsp:spPr>
        <a:xfrm>
          <a:off x="4334047" y="2245139"/>
          <a:ext cx="760261" cy="35683"/>
        </a:xfrm>
        <a:custGeom>
          <a:avLst/>
          <a:gdLst/>
          <a:ahLst/>
          <a:cxnLst/>
          <a:rect l="0" t="0" r="0" b="0"/>
          <a:pathLst>
            <a:path>
              <a:moveTo>
                <a:pt x="0" y="17841"/>
              </a:moveTo>
              <a:lnTo>
                <a:pt x="760261" y="178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FD1D3-CCA5-4293-A104-20DCA1C2B2D2}">
      <dsp:nvSpPr>
        <dsp:cNvPr id="0" name=""/>
        <dsp:cNvSpPr/>
      </dsp:nvSpPr>
      <dsp:spPr>
        <a:xfrm rot="19037200">
          <a:off x="4243405" y="1310454"/>
          <a:ext cx="683466" cy="35683"/>
        </a:xfrm>
        <a:custGeom>
          <a:avLst/>
          <a:gdLst/>
          <a:ahLst/>
          <a:cxnLst/>
          <a:rect l="0" t="0" r="0" b="0"/>
          <a:pathLst>
            <a:path>
              <a:moveTo>
                <a:pt x="0" y="17841"/>
              </a:moveTo>
              <a:lnTo>
                <a:pt x="683466" y="1784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AEDC1-A657-4B22-8607-61AD20507BB4}">
      <dsp:nvSpPr>
        <dsp:cNvPr id="0" name=""/>
        <dsp:cNvSpPr/>
      </dsp:nvSpPr>
      <dsp:spPr>
        <a:xfrm>
          <a:off x="2485066" y="1175345"/>
          <a:ext cx="2175271" cy="21752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0CEA8-2B46-42A4-B34C-F853A24AF7F0}">
      <dsp:nvSpPr>
        <dsp:cNvPr id="0" name=""/>
        <dsp:cNvSpPr/>
      </dsp:nvSpPr>
      <dsp:spPr>
        <a:xfrm>
          <a:off x="4663136" y="1240"/>
          <a:ext cx="1305163" cy="130516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patrimonio</a:t>
          </a:r>
          <a:endParaRPr lang="es-ES" sz="1500" kern="1200" dirty="0"/>
        </a:p>
      </dsp:txBody>
      <dsp:txXfrm>
        <a:off x="4854273" y="192377"/>
        <a:ext cx="922889" cy="922889"/>
      </dsp:txXfrm>
    </dsp:sp>
    <dsp:sp modelId="{7C802E3A-2DC6-4605-B89A-2FCAD5F59DAC}">
      <dsp:nvSpPr>
        <dsp:cNvPr id="0" name=""/>
        <dsp:cNvSpPr/>
      </dsp:nvSpPr>
      <dsp:spPr>
        <a:xfrm>
          <a:off x="5094309" y="1610399"/>
          <a:ext cx="1305163" cy="130516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Persona</a:t>
          </a:r>
          <a:endParaRPr lang="es-ES" sz="1500" kern="1200" dirty="0"/>
        </a:p>
      </dsp:txBody>
      <dsp:txXfrm>
        <a:off x="5285446" y="1801536"/>
        <a:ext cx="922889" cy="922889"/>
      </dsp:txXfrm>
    </dsp:sp>
    <dsp:sp modelId="{B1A0A43A-86F3-48C3-9A9D-836CC228276D}">
      <dsp:nvSpPr>
        <dsp:cNvPr id="0" name=""/>
        <dsp:cNvSpPr/>
      </dsp:nvSpPr>
      <dsp:spPr>
        <a:xfrm>
          <a:off x="4663136" y="3219559"/>
          <a:ext cx="1305163" cy="130516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Bs incidencia colectiva</a:t>
          </a:r>
          <a:endParaRPr lang="es-ES" sz="1500" kern="1200" dirty="0"/>
        </a:p>
      </dsp:txBody>
      <dsp:txXfrm>
        <a:off x="4854273" y="3410696"/>
        <a:ext cx="922889" cy="9228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5C5FC-116A-456A-8E68-D7D2323B0FA3}">
      <dsp:nvSpPr>
        <dsp:cNvPr id="0" name=""/>
        <dsp:cNvSpPr/>
      </dsp:nvSpPr>
      <dsp:spPr>
        <a:xfrm>
          <a:off x="1845" y="1040060"/>
          <a:ext cx="2445841" cy="244584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Lesión de un bien</a:t>
          </a:r>
        </a:p>
        <a:p>
          <a:pPr lvl="0" algn="ctr" defTabSz="977900">
            <a:lnSpc>
              <a:spcPct val="90000"/>
            </a:lnSpc>
            <a:spcBef>
              <a:spcPct val="0"/>
            </a:spcBef>
            <a:spcAft>
              <a:spcPct val="35000"/>
            </a:spcAft>
          </a:pPr>
          <a:r>
            <a:rPr lang="es-ES" sz="2200" kern="1200" dirty="0" smtClean="0"/>
            <a:t>Art. 1737</a:t>
          </a:r>
          <a:endParaRPr lang="es-ES" sz="2200" kern="1200" dirty="0"/>
        </a:p>
      </dsp:txBody>
      <dsp:txXfrm>
        <a:off x="360030" y="1398245"/>
        <a:ext cx="1729471" cy="1729471"/>
      </dsp:txXfrm>
    </dsp:sp>
    <dsp:sp modelId="{4DEC7E7A-2870-4B71-9EF0-CF505FB51B5A}">
      <dsp:nvSpPr>
        <dsp:cNvPr id="0" name=""/>
        <dsp:cNvSpPr/>
      </dsp:nvSpPr>
      <dsp:spPr>
        <a:xfrm>
          <a:off x="2646288" y="1553687"/>
          <a:ext cx="1418588" cy="141858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2834322" y="2096155"/>
        <a:ext cx="1042520" cy="333652"/>
      </dsp:txXfrm>
    </dsp:sp>
    <dsp:sp modelId="{3B50CB83-9737-4911-BD71-1A8548ED619B}">
      <dsp:nvSpPr>
        <dsp:cNvPr id="0" name=""/>
        <dsp:cNvSpPr/>
      </dsp:nvSpPr>
      <dsp:spPr>
        <a:xfrm>
          <a:off x="4263479" y="1040060"/>
          <a:ext cx="2445841" cy="2445841"/>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Consecuencia</a:t>
          </a:r>
        </a:p>
        <a:p>
          <a:pPr lvl="0" algn="ctr" defTabSz="977900">
            <a:lnSpc>
              <a:spcPct val="90000"/>
            </a:lnSpc>
            <a:spcBef>
              <a:spcPct val="0"/>
            </a:spcBef>
            <a:spcAft>
              <a:spcPct val="35000"/>
            </a:spcAft>
          </a:pPr>
          <a:r>
            <a:rPr lang="es-ES" sz="2200" kern="1200" dirty="0" smtClean="0"/>
            <a:t>Indemnizables</a:t>
          </a:r>
        </a:p>
        <a:p>
          <a:pPr lvl="0" algn="ctr" defTabSz="977900">
            <a:lnSpc>
              <a:spcPct val="90000"/>
            </a:lnSpc>
            <a:spcBef>
              <a:spcPct val="0"/>
            </a:spcBef>
            <a:spcAft>
              <a:spcPct val="35000"/>
            </a:spcAft>
          </a:pPr>
          <a:r>
            <a:rPr lang="es-ES" sz="2200" kern="1200" dirty="0" smtClean="0"/>
            <a:t>Art. 1738</a:t>
          </a:r>
          <a:endParaRPr lang="es-ES" sz="2200" kern="1200" dirty="0"/>
        </a:p>
      </dsp:txBody>
      <dsp:txXfrm>
        <a:off x="4621664" y="1398245"/>
        <a:ext cx="1729471" cy="1729471"/>
      </dsp:txXfrm>
    </dsp:sp>
    <dsp:sp modelId="{D4A74B18-C847-4296-8C29-F2EE35EF25A2}">
      <dsp:nvSpPr>
        <dsp:cNvPr id="0" name=""/>
        <dsp:cNvSpPr/>
      </dsp:nvSpPr>
      <dsp:spPr>
        <a:xfrm>
          <a:off x="6907923" y="1553687"/>
          <a:ext cx="1418588" cy="1418588"/>
        </a:xfrm>
        <a:prstGeom prst="mathEqual">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7095957" y="1845916"/>
        <a:ext cx="1042520" cy="834130"/>
      </dsp:txXfrm>
    </dsp:sp>
    <dsp:sp modelId="{0C4E6073-FA7B-40CC-B064-FAE5A0AB1209}">
      <dsp:nvSpPr>
        <dsp:cNvPr id="0" name=""/>
        <dsp:cNvSpPr/>
      </dsp:nvSpPr>
      <dsp:spPr>
        <a:xfrm>
          <a:off x="8525113" y="1040060"/>
          <a:ext cx="2445841" cy="2445841"/>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Daño jurídico</a:t>
          </a:r>
          <a:endParaRPr lang="es-ES" sz="2200" kern="1200" dirty="0"/>
        </a:p>
      </dsp:txBody>
      <dsp:txXfrm>
        <a:off x="8883298" y="1398245"/>
        <a:ext cx="1729471" cy="17294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5F52B-48C5-4059-A60A-C1F10BEC7101}">
      <dsp:nvSpPr>
        <dsp:cNvPr id="0" name=""/>
        <dsp:cNvSpPr/>
      </dsp:nvSpPr>
      <dsp:spPr>
        <a:xfrm>
          <a:off x="0" y="11436"/>
          <a:ext cx="8229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Tribunal:  Suprema Corte de Justicia de la Provincia de Mendoza, sala I(SCMendoza)(SalaI) </a:t>
          </a:r>
          <a:endParaRPr lang="es-ES" sz="2900" kern="1200"/>
        </a:p>
      </dsp:txBody>
      <dsp:txXfrm>
        <a:off x="56315" y="67751"/>
        <a:ext cx="8116970" cy="1040990"/>
      </dsp:txXfrm>
    </dsp:sp>
    <dsp:sp modelId="{8426EA4F-9847-472E-8A96-FC30DD989F2F}">
      <dsp:nvSpPr>
        <dsp:cNvPr id="0" name=""/>
        <dsp:cNvSpPr/>
      </dsp:nvSpPr>
      <dsp:spPr>
        <a:xfrm>
          <a:off x="0" y="1248576"/>
          <a:ext cx="8229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Fecha:  25/11/2003 </a:t>
          </a:r>
          <a:endParaRPr lang="es-ES" sz="2900" kern="1200"/>
        </a:p>
      </dsp:txBody>
      <dsp:txXfrm>
        <a:off x="56315" y="1304891"/>
        <a:ext cx="8116970" cy="1040990"/>
      </dsp:txXfrm>
    </dsp:sp>
    <dsp:sp modelId="{7FFE1454-33F9-45DF-8705-8AF965C3CED7}">
      <dsp:nvSpPr>
        <dsp:cNvPr id="0" name=""/>
        <dsp:cNvSpPr/>
      </dsp:nvSpPr>
      <dsp:spPr>
        <a:xfrm>
          <a:off x="0" y="2485716"/>
          <a:ext cx="8229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Partes:  Instalaciones y Montajes Electromecánicos c. Autocuyo y ot. </a:t>
          </a:r>
          <a:endParaRPr lang="es-ES" sz="2900" kern="1200"/>
        </a:p>
      </dsp:txBody>
      <dsp:txXfrm>
        <a:off x="56315" y="2542031"/>
        <a:ext cx="8116970" cy="1040990"/>
      </dsp:txXfrm>
    </dsp:sp>
    <dsp:sp modelId="{45044B0C-8BDA-44AD-A88B-AA780317913F}">
      <dsp:nvSpPr>
        <dsp:cNvPr id="0" name=""/>
        <dsp:cNvSpPr/>
      </dsp:nvSpPr>
      <dsp:spPr>
        <a:xfrm>
          <a:off x="0" y="3722856"/>
          <a:ext cx="8229600" cy="11536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GB" sz="2900" kern="1200" smtClean="0"/>
            <a:t>Publicado en:  LLGran Cuyo 2004 (marzo), 151 </a:t>
          </a:r>
          <a:endParaRPr lang="es-ES" sz="2900" kern="1200"/>
        </a:p>
      </dsp:txBody>
      <dsp:txXfrm>
        <a:off x="56315" y="3779171"/>
        <a:ext cx="8116970" cy="10409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9C02C-0106-4C61-A10C-B91EADAA22FF}">
      <dsp:nvSpPr>
        <dsp:cNvPr id="0" name=""/>
        <dsp:cNvSpPr/>
      </dsp:nvSpPr>
      <dsp:spPr>
        <a:xfrm>
          <a:off x="0" y="152952"/>
          <a:ext cx="8229600" cy="4745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dirty="0" err="1" smtClean="0"/>
            <a:t>Una</a:t>
          </a:r>
          <a:r>
            <a:rPr lang="en-GB" sz="2600" kern="1200" dirty="0" smtClean="0"/>
            <a:t> </a:t>
          </a:r>
          <a:r>
            <a:rPr lang="en-GB" sz="2600" kern="1200" dirty="0" err="1" smtClean="0"/>
            <a:t>sociedad</a:t>
          </a:r>
          <a:r>
            <a:rPr lang="en-GB" sz="2600" kern="1200" dirty="0" smtClean="0"/>
            <a:t> </a:t>
          </a:r>
          <a:r>
            <a:rPr lang="en-GB" sz="2600" kern="1200" dirty="0" err="1" smtClean="0"/>
            <a:t>anónima</a:t>
          </a:r>
          <a:r>
            <a:rPr lang="en-GB" sz="2600" kern="1200" dirty="0" smtClean="0"/>
            <a:t> </a:t>
          </a:r>
          <a:r>
            <a:rPr lang="en-GB" sz="2600" kern="1200" dirty="0" err="1" smtClean="0"/>
            <a:t>promueve</a:t>
          </a:r>
          <a:r>
            <a:rPr lang="en-GB" sz="2600" kern="1200" dirty="0" smtClean="0"/>
            <a:t> </a:t>
          </a:r>
          <a:r>
            <a:rPr lang="en-GB" sz="2600" kern="1200" dirty="0" err="1" smtClean="0"/>
            <a:t>demanda</a:t>
          </a:r>
          <a:r>
            <a:rPr lang="en-GB" sz="2600" kern="1200" dirty="0" smtClean="0"/>
            <a:t> </a:t>
          </a:r>
          <a:r>
            <a:rPr lang="en-GB" sz="2600" kern="1200" dirty="0" err="1" smtClean="0"/>
            <a:t>por</a:t>
          </a:r>
          <a:r>
            <a:rPr lang="en-GB" sz="2600" kern="1200" dirty="0" smtClean="0"/>
            <a:t> </a:t>
          </a:r>
          <a:r>
            <a:rPr lang="en-GB" sz="2600" kern="1200" dirty="0" err="1" smtClean="0"/>
            <a:t>daños</a:t>
          </a:r>
          <a:r>
            <a:rPr lang="en-GB" sz="2600" kern="1200" dirty="0" smtClean="0"/>
            <a:t> y </a:t>
          </a:r>
          <a:r>
            <a:rPr lang="en-GB" sz="2600" kern="1200" dirty="0" err="1" smtClean="0"/>
            <a:t>perjuicios</a:t>
          </a:r>
          <a:r>
            <a:rPr lang="en-GB" sz="2600" kern="1200" dirty="0" smtClean="0"/>
            <a:t> </a:t>
          </a:r>
          <a:r>
            <a:rPr lang="en-GB" sz="2600" kern="1200" dirty="0" err="1" smtClean="0"/>
            <a:t>por</a:t>
          </a:r>
          <a:r>
            <a:rPr lang="en-GB" sz="2600" kern="1200" dirty="0" smtClean="0"/>
            <a:t> </a:t>
          </a:r>
          <a:r>
            <a:rPr lang="en-GB" sz="2600" kern="1200" dirty="0" err="1" smtClean="0"/>
            <a:t>incumplimiento</a:t>
          </a:r>
          <a:r>
            <a:rPr lang="en-GB" sz="2600" kern="1200" dirty="0" smtClean="0"/>
            <a:t> de un </a:t>
          </a:r>
          <a:r>
            <a:rPr lang="en-GB" sz="2600" kern="1200" dirty="0" err="1" smtClean="0"/>
            <a:t>contrato</a:t>
          </a:r>
          <a:r>
            <a:rPr lang="en-GB" sz="2600" kern="1200" dirty="0" smtClean="0"/>
            <a:t> de </a:t>
          </a:r>
          <a:r>
            <a:rPr lang="en-GB" sz="2600" kern="1200" dirty="0" err="1" smtClean="0"/>
            <a:t>compraventa</a:t>
          </a:r>
          <a:r>
            <a:rPr lang="en-GB" sz="2600" kern="1200" dirty="0" smtClean="0"/>
            <a:t> de </a:t>
          </a:r>
          <a:r>
            <a:rPr lang="en-GB" sz="2600" kern="1200" dirty="0" err="1" smtClean="0"/>
            <a:t>automotor</a:t>
          </a:r>
          <a:r>
            <a:rPr lang="en-GB" sz="2600" kern="1200" dirty="0" smtClean="0"/>
            <a:t>, </a:t>
          </a:r>
          <a:r>
            <a:rPr lang="en-GB" sz="2600" kern="1200" dirty="0" err="1" smtClean="0"/>
            <a:t>incluyendo</a:t>
          </a:r>
          <a:r>
            <a:rPr lang="en-GB" sz="2600" kern="1200" dirty="0" smtClean="0"/>
            <a:t> entre </a:t>
          </a:r>
          <a:r>
            <a:rPr lang="en-GB" sz="2600" kern="1200" dirty="0" err="1" smtClean="0"/>
            <a:t>los</a:t>
          </a:r>
          <a:r>
            <a:rPr lang="en-GB" sz="2600" kern="1200" dirty="0" smtClean="0"/>
            <a:t> </a:t>
          </a:r>
          <a:r>
            <a:rPr lang="en-GB" sz="2600" kern="1200" dirty="0" err="1" smtClean="0"/>
            <a:t>rubros</a:t>
          </a:r>
          <a:r>
            <a:rPr lang="en-GB" sz="2600" kern="1200" dirty="0" smtClean="0"/>
            <a:t> </a:t>
          </a:r>
          <a:r>
            <a:rPr lang="en-GB" sz="2600" kern="1200" dirty="0" err="1" smtClean="0"/>
            <a:t>reclamados</a:t>
          </a:r>
          <a:r>
            <a:rPr lang="en-GB" sz="2600" kern="1200" dirty="0" smtClean="0"/>
            <a:t> </a:t>
          </a:r>
          <a:r>
            <a:rPr lang="en-GB" sz="2600" kern="1200" dirty="0" err="1" smtClean="0"/>
            <a:t>indemnización</a:t>
          </a:r>
          <a:r>
            <a:rPr lang="en-GB" sz="2600" kern="1200" dirty="0" smtClean="0"/>
            <a:t> </a:t>
          </a:r>
          <a:r>
            <a:rPr lang="en-GB" sz="2600" kern="1200" dirty="0" err="1" smtClean="0"/>
            <a:t>por</a:t>
          </a:r>
          <a:r>
            <a:rPr lang="en-GB" sz="2600" kern="1200" dirty="0" smtClean="0"/>
            <a:t> </a:t>
          </a:r>
          <a:r>
            <a:rPr lang="en-GB" sz="2600" kern="1200" dirty="0" err="1" smtClean="0"/>
            <a:t>privación</a:t>
          </a:r>
          <a:r>
            <a:rPr lang="en-GB" sz="2600" kern="1200" dirty="0" smtClean="0"/>
            <a:t> de </a:t>
          </a:r>
          <a:r>
            <a:rPr lang="en-GB" sz="2600" kern="1200" dirty="0" err="1" smtClean="0"/>
            <a:t>uso</a:t>
          </a:r>
          <a:r>
            <a:rPr lang="en-GB" sz="2600" kern="1200" dirty="0" smtClean="0"/>
            <a:t> y </a:t>
          </a:r>
          <a:r>
            <a:rPr lang="en-GB" sz="2600" kern="1200" dirty="0" err="1" smtClean="0"/>
            <a:t>por</a:t>
          </a:r>
          <a:r>
            <a:rPr lang="en-GB" sz="2600" kern="1200" dirty="0" smtClean="0"/>
            <a:t> </a:t>
          </a:r>
          <a:r>
            <a:rPr lang="en-GB" sz="2600" kern="1200" dirty="0" err="1" smtClean="0"/>
            <a:t>daño</a:t>
          </a:r>
          <a:r>
            <a:rPr lang="en-GB" sz="2600" kern="1200" dirty="0" smtClean="0"/>
            <a:t> moral. La </a:t>
          </a:r>
          <a:r>
            <a:rPr lang="en-GB" sz="2600" kern="1200" dirty="0" err="1" smtClean="0"/>
            <a:t>sentencia</a:t>
          </a:r>
          <a:r>
            <a:rPr lang="en-GB" sz="2600" kern="1200" dirty="0" smtClean="0"/>
            <a:t> de </a:t>
          </a:r>
          <a:r>
            <a:rPr lang="en-GB" sz="2600" kern="1200" dirty="0" err="1" smtClean="0"/>
            <a:t>primera</a:t>
          </a:r>
          <a:r>
            <a:rPr lang="en-GB" sz="2600" kern="1200" dirty="0" smtClean="0"/>
            <a:t> </a:t>
          </a:r>
          <a:r>
            <a:rPr lang="en-GB" sz="2600" kern="1200" dirty="0" err="1" smtClean="0"/>
            <a:t>instancia</a:t>
          </a:r>
          <a:r>
            <a:rPr lang="en-GB" sz="2600" kern="1200" dirty="0" smtClean="0"/>
            <a:t> </a:t>
          </a:r>
          <a:r>
            <a:rPr lang="en-GB" sz="2600" kern="1200" dirty="0" err="1" smtClean="0"/>
            <a:t>hizo</a:t>
          </a:r>
          <a:r>
            <a:rPr lang="en-GB" sz="2600" kern="1200" dirty="0" smtClean="0"/>
            <a:t> </a:t>
          </a:r>
          <a:r>
            <a:rPr lang="en-GB" sz="2600" kern="1200" dirty="0" err="1" smtClean="0"/>
            <a:t>lugar</a:t>
          </a:r>
          <a:r>
            <a:rPr lang="en-GB" sz="2600" kern="1200" dirty="0" smtClean="0"/>
            <a:t> </a:t>
          </a:r>
          <a:r>
            <a:rPr lang="en-GB" sz="2600" kern="1200" dirty="0" err="1" smtClean="0"/>
            <a:t>parcialmente</a:t>
          </a:r>
          <a:r>
            <a:rPr lang="en-GB" sz="2600" kern="1200" dirty="0" smtClean="0"/>
            <a:t> a la </a:t>
          </a:r>
          <a:r>
            <a:rPr lang="en-GB" sz="2600" kern="1200" dirty="0" err="1" smtClean="0"/>
            <a:t>demanda</a:t>
          </a:r>
          <a:r>
            <a:rPr lang="en-GB" sz="2600" kern="1200" dirty="0" smtClean="0"/>
            <a:t> </a:t>
          </a:r>
          <a:r>
            <a:rPr lang="en-GB" sz="2600" kern="1200" dirty="0" err="1" smtClean="0"/>
            <a:t>rechazando</a:t>
          </a:r>
          <a:r>
            <a:rPr lang="en-GB" sz="2600" kern="1200" dirty="0" smtClean="0"/>
            <a:t> </a:t>
          </a:r>
          <a:r>
            <a:rPr lang="en-GB" sz="2600" kern="1200" dirty="0" err="1" smtClean="0"/>
            <a:t>los</a:t>
          </a:r>
          <a:r>
            <a:rPr lang="en-GB" sz="2600" kern="1200" dirty="0" smtClean="0"/>
            <a:t> </a:t>
          </a:r>
          <a:r>
            <a:rPr lang="en-GB" sz="2600" kern="1200" dirty="0" err="1" smtClean="0"/>
            <a:t>rubros</a:t>
          </a:r>
          <a:r>
            <a:rPr lang="en-GB" sz="2600" kern="1200" dirty="0" smtClean="0"/>
            <a:t> </a:t>
          </a:r>
          <a:r>
            <a:rPr lang="en-GB" sz="2600" kern="1200" dirty="0" err="1" smtClean="0"/>
            <a:t>mencionados</a:t>
          </a:r>
          <a:r>
            <a:rPr lang="en-GB" sz="2600" kern="1200" dirty="0" smtClean="0"/>
            <a:t>, </a:t>
          </a:r>
          <a:r>
            <a:rPr lang="en-GB" sz="2600" kern="1200" dirty="0" err="1" smtClean="0"/>
            <a:t>resolución</a:t>
          </a:r>
          <a:r>
            <a:rPr lang="en-GB" sz="2600" kern="1200" dirty="0" smtClean="0"/>
            <a:t> que </a:t>
          </a:r>
          <a:r>
            <a:rPr lang="en-GB" sz="2600" kern="1200" dirty="0" err="1" smtClean="0"/>
            <a:t>fue</a:t>
          </a:r>
          <a:r>
            <a:rPr lang="en-GB" sz="2600" kern="1200" dirty="0" smtClean="0"/>
            <a:t> </a:t>
          </a:r>
          <a:r>
            <a:rPr lang="en-GB" sz="2600" kern="1200" dirty="0" err="1" smtClean="0"/>
            <a:t>confirmada</a:t>
          </a:r>
          <a:r>
            <a:rPr lang="en-GB" sz="2600" kern="1200" dirty="0" smtClean="0"/>
            <a:t> </a:t>
          </a:r>
          <a:r>
            <a:rPr lang="en-GB" sz="2600" kern="1200" dirty="0" err="1" smtClean="0"/>
            <a:t>por</a:t>
          </a:r>
          <a:r>
            <a:rPr lang="en-GB" sz="2600" kern="1200" dirty="0" smtClean="0"/>
            <a:t> la </a:t>
          </a:r>
          <a:r>
            <a:rPr lang="en-GB" sz="2600" kern="1200" dirty="0" err="1" smtClean="0"/>
            <a:t>cámara</a:t>
          </a:r>
          <a:r>
            <a:rPr lang="en-GB" sz="2600" kern="1200" dirty="0" smtClean="0"/>
            <a:t> de </a:t>
          </a:r>
          <a:r>
            <a:rPr lang="en-GB" sz="2600" kern="1200" dirty="0" err="1" smtClean="0"/>
            <a:t>apelaciones</a:t>
          </a:r>
          <a:r>
            <a:rPr lang="en-GB" sz="2600" kern="1200" dirty="0" smtClean="0"/>
            <a:t>. Contra </a:t>
          </a:r>
          <a:r>
            <a:rPr lang="en-GB" sz="2600" kern="1200" dirty="0" err="1" smtClean="0"/>
            <a:t>esta</a:t>
          </a:r>
          <a:r>
            <a:rPr lang="en-GB" sz="2600" kern="1200" dirty="0" smtClean="0"/>
            <a:t> </a:t>
          </a:r>
          <a:r>
            <a:rPr lang="en-GB" sz="2600" kern="1200" dirty="0" err="1" smtClean="0"/>
            <a:t>decisión</a:t>
          </a:r>
          <a:r>
            <a:rPr lang="en-GB" sz="2600" kern="1200" dirty="0" smtClean="0"/>
            <a:t> se </a:t>
          </a:r>
          <a:r>
            <a:rPr lang="en-GB" sz="2600" kern="1200" dirty="0" err="1" smtClean="0"/>
            <a:t>interpone</a:t>
          </a:r>
          <a:r>
            <a:rPr lang="en-GB" sz="2600" kern="1200" dirty="0" smtClean="0"/>
            <a:t> </a:t>
          </a:r>
          <a:r>
            <a:rPr lang="en-GB" sz="2600" kern="1200" dirty="0" err="1" smtClean="0"/>
            <a:t>recurso</a:t>
          </a:r>
          <a:r>
            <a:rPr lang="en-GB" sz="2600" kern="1200" dirty="0" smtClean="0"/>
            <a:t> de </a:t>
          </a:r>
          <a:r>
            <a:rPr lang="en-GB" sz="2600" kern="1200" dirty="0" err="1" smtClean="0"/>
            <a:t>casación</a:t>
          </a:r>
          <a:r>
            <a:rPr lang="en-GB" sz="2600" kern="1200" dirty="0" smtClean="0"/>
            <a:t> que, </a:t>
          </a:r>
          <a:r>
            <a:rPr lang="en-GB" sz="2600" kern="1200" dirty="0" err="1" smtClean="0"/>
            <a:t>admitido</a:t>
          </a:r>
          <a:r>
            <a:rPr lang="en-GB" sz="2600" kern="1200" dirty="0" smtClean="0"/>
            <a:t> </a:t>
          </a:r>
          <a:r>
            <a:rPr lang="en-GB" sz="2600" kern="1200" dirty="0" err="1" smtClean="0"/>
            <a:t>por</a:t>
          </a:r>
          <a:r>
            <a:rPr lang="en-GB" sz="2600" kern="1200" dirty="0" smtClean="0"/>
            <a:t> la Suprema Corte, </a:t>
          </a:r>
          <a:r>
            <a:rPr lang="en-GB" sz="2600" kern="1200" dirty="0" err="1" smtClean="0"/>
            <a:t>fue</a:t>
          </a:r>
          <a:r>
            <a:rPr lang="en-GB" sz="2600" kern="1200" dirty="0" smtClean="0"/>
            <a:t> </a:t>
          </a:r>
          <a:r>
            <a:rPr lang="en-GB" sz="2600" kern="1200" dirty="0" err="1" smtClean="0"/>
            <a:t>resuelto</a:t>
          </a:r>
          <a:r>
            <a:rPr lang="en-GB" sz="2600" kern="1200" dirty="0" smtClean="0"/>
            <a:t> </a:t>
          </a:r>
          <a:r>
            <a:rPr lang="en-GB" sz="2600" kern="1200" dirty="0" err="1" smtClean="0"/>
            <a:t>admitiendo</a:t>
          </a:r>
          <a:r>
            <a:rPr lang="en-GB" sz="2600" kern="1200" dirty="0" smtClean="0"/>
            <a:t> el </a:t>
          </a:r>
          <a:r>
            <a:rPr lang="en-GB" sz="2600" kern="1200" dirty="0" err="1" smtClean="0"/>
            <a:t>rubro</a:t>
          </a:r>
          <a:r>
            <a:rPr lang="en-GB" sz="2600" kern="1200" dirty="0" smtClean="0"/>
            <a:t> </a:t>
          </a:r>
          <a:r>
            <a:rPr lang="en-GB" sz="2600" kern="1200" dirty="0" err="1" smtClean="0"/>
            <a:t>privación</a:t>
          </a:r>
          <a:r>
            <a:rPr lang="en-GB" sz="2600" kern="1200" dirty="0" smtClean="0"/>
            <a:t> de </a:t>
          </a:r>
          <a:r>
            <a:rPr lang="en-GB" sz="2600" kern="1200" dirty="0" err="1" smtClean="0"/>
            <a:t>uso</a:t>
          </a:r>
          <a:r>
            <a:rPr lang="en-GB" sz="2600" kern="1200" dirty="0" smtClean="0"/>
            <a:t> y </a:t>
          </a:r>
          <a:r>
            <a:rPr lang="en-GB" sz="2600" kern="1200" dirty="0" err="1" smtClean="0"/>
            <a:t>rechazando</a:t>
          </a:r>
          <a:r>
            <a:rPr lang="en-GB" sz="2600" kern="1200" dirty="0" smtClean="0"/>
            <a:t> el de </a:t>
          </a:r>
          <a:r>
            <a:rPr lang="en-GB" sz="2600" kern="1200" dirty="0" err="1" smtClean="0"/>
            <a:t>daño</a:t>
          </a:r>
          <a:r>
            <a:rPr lang="en-GB" sz="2600" kern="1200" dirty="0" smtClean="0"/>
            <a:t> moral. </a:t>
          </a:r>
          <a:endParaRPr lang="es-ES" sz="2600" kern="1200" dirty="0"/>
        </a:p>
      </dsp:txBody>
      <dsp:txXfrm>
        <a:off x="231657" y="384609"/>
        <a:ext cx="7766286" cy="42822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DAEC0-01DC-4674-9032-B6257185840E}">
      <dsp:nvSpPr>
        <dsp:cNvPr id="0" name=""/>
        <dsp:cNvSpPr/>
      </dsp:nvSpPr>
      <dsp:spPr>
        <a:xfrm>
          <a:off x="2676677" y="135740"/>
          <a:ext cx="2876245" cy="7911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smtClean="0"/>
            <a:t>Zavala de González</a:t>
          </a:r>
          <a:endParaRPr lang="es-ES" sz="2600" kern="1200"/>
        </a:p>
      </dsp:txBody>
      <dsp:txXfrm>
        <a:off x="2715300" y="174363"/>
        <a:ext cx="2798999" cy="713947"/>
      </dsp:txXfrm>
    </dsp:sp>
    <dsp:sp modelId="{69DDBBFE-F4D9-4BF1-8CB9-8C108E2A4FF0}">
      <dsp:nvSpPr>
        <dsp:cNvPr id="0" name=""/>
        <dsp:cNvSpPr/>
      </dsp:nvSpPr>
      <dsp:spPr>
        <a:xfrm>
          <a:off x="0" y="1010454"/>
          <a:ext cx="8229600" cy="339087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b="1" u="sng" kern="1200" dirty="0" err="1" smtClean="0"/>
            <a:t>Distingue</a:t>
          </a:r>
          <a:r>
            <a:rPr lang="en-GB" sz="2600" b="1" u="sng" kern="1200" dirty="0" smtClean="0"/>
            <a:t> entre la </a:t>
          </a:r>
          <a:r>
            <a:rPr lang="en-GB" sz="2600" b="1" u="sng" kern="1200" dirty="0" err="1" smtClean="0"/>
            <a:t>lesión</a:t>
          </a:r>
          <a:r>
            <a:rPr lang="en-GB" sz="2600" b="1" u="sng" kern="1200" dirty="0" smtClean="0"/>
            <a:t> (el </a:t>
          </a:r>
          <a:r>
            <a:rPr lang="en-GB" sz="2600" b="1" u="sng" kern="1200" dirty="0" err="1" smtClean="0"/>
            <a:t>detrimento</a:t>
          </a:r>
          <a:r>
            <a:rPr lang="en-GB" sz="2600" b="1" u="sng" kern="1200" dirty="0" smtClean="0"/>
            <a:t> al </a:t>
          </a:r>
          <a:r>
            <a:rPr lang="en-GB" sz="2600" b="1" u="sng" kern="1200" dirty="0" err="1" smtClean="0"/>
            <a:t>interés</a:t>
          </a:r>
          <a:r>
            <a:rPr lang="en-GB" sz="2600" b="1" u="sng" kern="1200" dirty="0" smtClean="0"/>
            <a:t> </a:t>
          </a:r>
          <a:r>
            <a:rPr lang="en-GB" sz="2600" b="1" u="sng" kern="1200" dirty="0" err="1" smtClean="0"/>
            <a:t>en</a:t>
          </a:r>
          <a:r>
            <a:rPr lang="en-GB" sz="2600" b="1" u="sng" kern="1200" dirty="0" smtClean="0"/>
            <a:t> </a:t>
          </a:r>
          <a:r>
            <a:rPr lang="en-GB" sz="2600" b="1" u="sng" kern="1200" dirty="0" err="1" smtClean="0"/>
            <a:t>usar</a:t>
          </a:r>
          <a:r>
            <a:rPr lang="en-GB" sz="2600" b="1" u="sng" kern="1200" dirty="0" smtClean="0"/>
            <a:t> el </a:t>
          </a:r>
          <a:r>
            <a:rPr lang="en-GB" sz="2600" b="1" u="sng" kern="1200" dirty="0" err="1" smtClean="0"/>
            <a:t>automotor</a:t>
          </a:r>
          <a:r>
            <a:rPr lang="en-GB" sz="2600" b="1" u="sng" kern="1200" dirty="0" smtClean="0"/>
            <a:t>) de sus </a:t>
          </a:r>
          <a:r>
            <a:rPr lang="en-GB" sz="2600" b="1" u="sng" kern="1200" dirty="0" err="1" smtClean="0"/>
            <a:t>consecuencias</a:t>
          </a:r>
          <a:r>
            <a:rPr lang="en-GB" sz="2600" b="1" u="sng" kern="1200" dirty="0" smtClean="0"/>
            <a:t> </a:t>
          </a:r>
          <a:r>
            <a:rPr lang="en-GB" sz="2600" kern="1200" dirty="0" smtClean="0"/>
            <a:t>(</a:t>
          </a:r>
          <a:r>
            <a:rPr lang="en-GB" sz="2600" kern="1200" dirty="0" err="1" smtClean="0"/>
            <a:t>patrimoniales</a:t>
          </a:r>
          <a:r>
            <a:rPr lang="en-GB" sz="2600" kern="1200" dirty="0" smtClean="0"/>
            <a:t> o </a:t>
          </a:r>
          <a:r>
            <a:rPr lang="en-GB" sz="2600" kern="1200" dirty="0" err="1" smtClean="0"/>
            <a:t>morales</a:t>
          </a:r>
          <a:r>
            <a:rPr lang="en-GB" sz="2600" kern="1200" dirty="0" smtClean="0"/>
            <a:t>); son </a:t>
          </a:r>
          <a:r>
            <a:rPr lang="en-GB" sz="2600" kern="1200" dirty="0" err="1" smtClean="0"/>
            <a:t>éstas</a:t>
          </a:r>
          <a:r>
            <a:rPr lang="en-GB" sz="2600" kern="1200" dirty="0" smtClean="0"/>
            <a:t> las que </a:t>
          </a:r>
          <a:r>
            <a:rPr lang="en-GB" sz="2600" kern="1200" dirty="0" err="1" smtClean="0"/>
            <a:t>configuran</a:t>
          </a:r>
          <a:r>
            <a:rPr lang="en-GB" sz="2600" kern="1200" dirty="0" smtClean="0"/>
            <a:t>, </a:t>
          </a:r>
          <a:r>
            <a:rPr lang="en-GB" sz="2600" kern="1200" dirty="0" err="1" smtClean="0"/>
            <a:t>estrictamente</a:t>
          </a:r>
          <a:r>
            <a:rPr lang="en-GB" sz="2600" kern="1200" dirty="0" smtClean="0"/>
            <a:t>, el </a:t>
          </a:r>
          <a:r>
            <a:rPr lang="en-GB" sz="2600" kern="1200" dirty="0" err="1" smtClean="0"/>
            <a:t>daño</a:t>
          </a:r>
          <a:r>
            <a:rPr lang="en-GB" sz="2600" kern="1200" dirty="0" smtClean="0"/>
            <a:t> </a:t>
          </a:r>
          <a:r>
            <a:rPr lang="en-GB" sz="2600" kern="1200" dirty="0" err="1" smtClean="0"/>
            <a:t>resarcible</a:t>
          </a:r>
          <a:r>
            <a:rPr lang="en-GB" sz="2600" kern="1200" dirty="0" smtClean="0"/>
            <a:t>. Si </a:t>
          </a:r>
          <a:r>
            <a:rPr lang="en-GB" sz="2600" kern="1200" dirty="0" err="1" smtClean="0"/>
            <a:t>bien</a:t>
          </a:r>
          <a:r>
            <a:rPr lang="en-GB" sz="2600" kern="1200" dirty="0" smtClean="0"/>
            <a:t> el </a:t>
          </a:r>
          <a:r>
            <a:rPr lang="en-GB" sz="2600" kern="1200" dirty="0" err="1" smtClean="0"/>
            <a:t>perjuicio</a:t>
          </a:r>
          <a:r>
            <a:rPr lang="en-GB" sz="2600" kern="1200" dirty="0" smtClean="0"/>
            <a:t> </a:t>
          </a:r>
          <a:r>
            <a:rPr lang="en-GB" sz="2600" kern="1200" dirty="0" err="1" smtClean="0"/>
            <a:t>indemnizable</a:t>
          </a:r>
          <a:r>
            <a:rPr lang="en-GB" sz="2600" kern="1200" dirty="0" smtClean="0"/>
            <a:t> </a:t>
          </a:r>
          <a:r>
            <a:rPr lang="en-GB" sz="2600" kern="1200" dirty="0" err="1" smtClean="0"/>
            <a:t>proviene</a:t>
          </a:r>
          <a:r>
            <a:rPr lang="en-GB" sz="2600" kern="1200" dirty="0" smtClean="0"/>
            <a:t> </a:t>
          </a:r>
          <a:r>
            <a:rPr lang="en-GB" sz="2600" kern="1200" dirty="0" err="1" smtClean="0"/>
            <a:t>siempre</a:t>
          </a:r>
          <a:r>
            <a:rPr lang="en-GB" sz="2600" kern="1200" dirty="0" smtClean="0"/>
            <a:t> de la </a:t>
          </a:r>
          <a:r>
            <a:rPr lang="en-GB" sz="2600" kern="1200" dirty="0" err="1" smtClean="0"/>
            <a:t>lesión</a:t>
          </a:r>
          <a:r>
            <a:rPr lang="en-GB" sz="2600" kern="1200" dirty="0" smtClean="0"/>
            <a:t> a un </a:t>
          </a:r>
          <a:r>
            <a:rPr lang="en-GB" sz="2600" kern="1200" dirty="0" err="1" smtClean="0"/>
            <a:t>interés</a:t>
          </a:r>
          <a:r>
            <a:rPr lang="en-GB" sz="2600" kern="1200" dirty="0" smtClean="0"/>
            <a:t> de la </a:t>
          </a:r>
          <a:r>
            <a:rPr lang="en-GB" sz="2600" kern="1200" dirty="0" err="1" smtClean="0"/>
            <a:t>víctima</a:t>
          </a:r>
          <a:r>
            <a:rPr lang="en-GB" sz="2600" kern="1200" dirty="0" smtClean="0"/>
            <a:t>, la </a:t>
          </a:r>
          <a:r>
            <a:rPr lang="en-GB" sz="2600" kern="1200" dirty="0" err="1" smtClean="0"/>
            <a:t>lesión</a:t>
          </a:r>
          <a:r>
            <a:rPr lang="en-GB" sz="2600" kern="1200" dirty="0" smtClean="0"/>
            <a:t> no </a:t>
          </a:r>
          <a:r>
            <a:rPr lang="en-GB" sz="2600" kern="1200" dirty="0" err="1" smtClean="0"/>
            <a:t>es</a:t>
          </a:r>
          <a:r>
            <a:rPr lang="en-GB" sz="2600" kern="1200" dirty="0" smtClean="0"/>
            <a:t> el </a:t>
          </a:r>
          <a:r>
            <a:rPr lang="en-GB" sz="2600" kern="1200" dirty="0" err="1" smtClean="0"/>
            <a:t>daño</a:t>
          </a:r>
          <a:r>
            <a:rPr lang="en-GB" sz="2600" kern="1200" dirty="0" smtClean="0"/>
            <a:t> </a:t>
          </a:r>
          <a:r>
            <a:rPr lang="en-GB" sz="2600" kern="1200" dirty="0" err="1" smtClean="0"/>
            <a:t>sino</a:t>
          </a:r>
          <a:r>
            <a:rPr lang="en-GB" sz="2600" kern="1200" dirty="0" smtClean="0"/>
            <a:t> </a:t>
          </a:r>
          <a:r>
            <a:rPr lang="en-GB" sz="2600" kern="1200" dirty="0" err="1" smtClean="0"/>
            <a:t>su</a:t>
          </a:r>
          <a:r>
            <a:rPr lang="en-GB" sz="2600" kern="1200" dirty="0" smtClean="0"/>
            <a:t> causa </a:t>
          </a:r>
          <a:r>
            <a:rPr lang="en-GB" sz="2600" kern="1200" dirty="0" err="1" smtClean="0"/>
            <a:t>generadora</a:t>
          </a:r>
          <a:r>
            <a:rPr lang="en-GB" sz="2600" kern="1200" dirty="0" smtClean="0"/>
            <a:t>.  </a:t>
          </a:r>
          <a:endParaRPr lang="es-ES" sz="2600" kern="1200" dirty="0"/>
        </a:p>
      </dsp:txBody>
      <dsp:txXfrm>
        <a:off x="165529" y="1175983"/>
        <a:ext cx="7898542" cy="305982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D99A9-C550-4BB4-A147-2C081939DBBE}" type="datetimeFigureOut">
              <a:rPr lang="es-ES" smtClean="0"/>
              <a:t>22/08/2016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2AE32-E8FE-4F5B-86C3-E9C35EA14E67}" type="slidenum">
              <a:rPr lang="es-ES" smtClean="0"/>
              <a:t>‹Nº›</a:t>
            </a:fld>
            <a:endParaRPr lang="es-ES"/>
          </a:p>
        </p:txBody>
      </p:sp>
    </p:spTree>
    <p:extLst>
      <p:ext uri="{BB962C8B-B14F-4D97-AF65-F5344CB8AC3E}">
        <p14:creationId xmlns:p14="http://schemas.microsoft.com/office/powerpoint/2010/main" val="342537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6028E91-9ED4-4090-A0AC-FC4261F907F1}" type="slidenum">
              <a:rPr lang="en-GB"/>
              <a:pPr/>
              <a:t>3</a:t>
            </a:fld>
            <a:endParaRPr lang="en-GB"/>
          </a:p>
        </p:txBody>
      </p:sp>
      <p:sp>
        <p:nvSpPr>
          <p:cNvPr id="128001"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800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265277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8C8836E-178A-49AE-A89C-35A0C85D87B2}" type="slidenum">
              <a:rPr lang="en-GB"/>
              <a:pPr/>
              <a:t>23</a:t>
            </a:fld>
            <a:endParaRPr lang="en-GB"/>
          </a:p>
        </p:txBody>
      </p:sp>
      <p:sp>
        <p:nvSpPr>
          <p:cNvPr id="183297"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3298"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174508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0C839AB-D585-4539-BC2A-3355C430F4E5}" type="slidenum">
              <a:rPr lang="en-GB"/>
              <a:pPr/>
              <a:t>24</a:t>
            </a:fld>
            <a:endParaRPr lang="en-GB"/>
          </a:p>
        </p:txBody>
      </p:sp>
      <p:sp>
        <p:nvSpPr>
          <p:cNvPr id="184321"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432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3262303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82B1CF-BABE-425C-81CE-2124F067CEF8}" type="slidenum">
              <a:rPr lang="en-GB"/>
              <a:pPr/>
              <a:t>25</a:t>
            </a:fld>
            <a:endParaRPr lang="en-GB"/>
          </a:p>
        </p:txBody>
      </p:sp>
      <p:sp>
        <p:nvSpPr>
          <p:cNvPr id="19763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9763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350302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00C4F18-24DC-4DC4-A9E7-BD711B824448}" type="slidenum">
              <a:rPr lang="en-GB"/>
              <a:pPr/>
              <a:t>26</a:t>
            </a:fld>
            <a:endParaRPr lang="en-GB"/>
          </a:p>
        </p:txBody>
      </p:sp>
      <p:sp>
        <p:nvSpPr>
          <p:cNvPr id="198657"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98658"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306289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714EB0C-590D-4398-8598-AFCC6D6A5BE3}" type="slidenum">
              <a:rPr lang="en-GB"/>
              <a:pPr/>
              <a:t>27</a:t>
            </a:fld>
            <a:endParaRPr lang="en-GB"/>
          </a:p>
        </p:txBody>
      </p:sp>
      <p:sp>
        <p:nvSpPr>
          <p:cNvPr id="20275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0275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246596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144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s-AR" smtClean="0">
              <a:latin typeface="Times New Roman" pitchFamily="18" charset="0"/>
            </a:endParaRPr>
          </a:p>
        </p:txBody>
      </p:sp>
    </p:spTree>
    <p:extLst>
      <p:ext uri="{BB962C8B-B14F-4D97-AF65-F5344CB8AC3E}">
        <p14:creationId xmlns:p14="http://schemas.microsoft.com/office/powerpoint/2010/main" val="93349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7150440-2031-4285-9B56-53B833C630F8}" type="slidenum">
              <a:rPr lang="en-GB"/>
              <a:pPr/>
              <a:t>34</a:t>
            </a:fld>
            <a:endParaRPr lang="en-GB"/>
          </a:p>
        </p:txBody>
      </p:sp>
      <p:sp>
        <p:nvSpPr>
          <p:cNvPr id="18739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739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2588367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p:spPr>
      </p:sp>
      <p:sp>
        <p:nvSpPr>
          <p:cNvPr id="6758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s-AR" smtClean="0">
              <a:latin typeface="Times New Roman" pitchFamily="18" charset="0"/>
            </a:endParaRPr>
          </a:p>
        </p:txBody>
      </p:sp>
    </p:spTree>
    <p:extLst>
      <p:ext uri="{BB962C8B-B14F-4D97-AF65-F5344CB8AC3E}">
        <p14:creationId xmlns:p14="http://schemas.microsoft.com/office/powerpoint/2010/main" val="368078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C3934E15-3510-4373-8B13-51F43BC1E0BC}" type="slidenum">
              <a:rPr lang="en-GB" altLang="es-ES"/>
              <a:pPr>
                <a:spcBef>
                  <a:spcPct val="0"/>
                </a:spcBef>
                <a:buSzPct val="45000"/>
                <a:buFont typeface="StarSymbol" charset="0"/>
                <a:buNone/>
              </a:pPr>
              <a:t>12</a:t>
            </a:fld>
            <a:endParaRPr lang="en-GB" altLang="es-ES"/>
          </a:p>
        </p:txBody>
      </p:sp>
      <p:sp>
        <p:nvSpPr>
          <p:cNvPr id="36867" name="Rectangle 1"/>
          <p:cNvSpPr>
            <a:spLocks noGrp="1" noRot="1" noChangeAspect="1" noChangeArrowheads="1" noTextEdit="1"/>
          </p:cNvSpPr>
          <p:nvPr>
            <p:ph type="sldImg"/>
          </p:nvPr>
        </p:nvSpPr>
        <p:spPr>
          <a:xfrm>
            <a:off x="381000" y="685800"/>
            <a:ext cx="6096000" cy="3429000"/>
          </a:xfrm>
          <a:ln/>
        </p:spPr>
      </p:sp>
      <p:sp>
        <p:nvSpPr>
          <p:cNvPr id="36868"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S" altLang="es-ES" smtClean="0"/>
          </a:p>
        </p:txBody>
      </p:sp>
    </p:spTree>
    <p:extLst>
      <p:ext uri="{BB962C8B-B14F-4D97-AF65-F5344CB8AC3E}">
        <p14:creationId xmlns:p14="http://schemas.microsoft.com/office/powerpoint/2010/main" val="168215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1A628C34-1511-4656-A525-73EFDA305B22}" type="slidenum">
              <a:rPr lang="en-GB" altLang="es-ES"/>
              <a:pPr>
                <a:spcBef>
                  <a:spcPct val="0"/>
                </a:spcBef>
                <a:buSzPct val="45000"/>
                <a:buFont typeface="StarSymbol" charset="0"/>
                <a:buNone/>
              </a:pPr>
              <a:t>13</a:t>
            </a:fld>
            <a:endParaRPr lang="en-GB" altLang="es-ES"/>
          </a:p>
        </p:txBody>
      </p:sp>
      <p:sp>
        <p:nvSpPr>
          <p:cNvPr id="38915" name="Rectangle 1"/>
          <p:cNvSpPr>
            <a:spLocks noGrp="1" noRot="1" noChangeAspect="1" noChangeArrowheads="1" noTextEdit="1"/>
          </p:cNvSpPr>
          <p:nvPr>
            <p:ph type="sldImg"/>
          </p:nvPr>
        </p:nvSpPr>
        <p:spPr>
          <a:xfrm>
            <a:off x="381000" y="685800"/>
            <a:ext cx="6096000" cy="3429000"/>
          </a:xfrm>
          <a:ln/>
        </p:spPr>
      </p:sp>
      <p:sp>
        <p:nvSpPr>
          <p:cNvPr id="38916"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S" altLang="es-ES" smtClean="0"/>
          </a:p>
        </p:txBody>
      </p:sp>
    </p:spTree>
    <p:extLst>
      <p:ext uri="{BB962C8B-B14F-4D97-AF65-F5344CB8AC3E}">
        <p14:creationId xmlns:p14="http://schemas.microsoft.com/office/powerpoint/2010/main" val="130131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96F54FA1-FA0D-4957-A389-3F6A8EB72A11}" type="slidenum">
              <a:rPr lang="en-GB" altLang="es-ES"/>
              <a:pPr>
                <a:spcBef>
                  <a:spcPct val="0"/>
                </a:spcBef>
                <a:buSzPct val="45000"/>
                <a:buFont typeface="StarSymbol" charset="0"/>
                <a:buNone/>
              </a:pPr>
              <a:t>14</a:t>
            </a:fld>
            <a:endParaRPr lang="en-GB" altLang="es-ES"/>
          </a:p>
        </p:txBody>
      </p:sp>
      <p:sp>
        <p:nvSpPr>
          <p:cNvPr id="40963" name="Rectangle 1"/>
          <p:cNvSpPr>
            <a:spLocks noGrp="1" noRot="1" noChangeAspect="1" noChangeArrowheads="1" noTextEdit="1"/>
          </p:cNvSpPr>
          <p:nvPr>
            <p:ph type="sldImg"/>
          </p:nvPr>
        </p:nvSpPr>
        <p:spPr>
          <a:xfrm>
            <a:off x="381000" y="685800"/>
            <a:ext cx="6096000" cy="3429000"/>
          </a:xfrm>
          <a:ln/>
        </p:spPr>
      </p:sp>
      <p:sp>
        <p:nvSpPr>
          <p:cNvPr id="40964"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S" altLang="es-ES" smtClean="0"/>
          </a:p>
        </p:txBody>
      </p:sp>
    </p:spTree>
    <p:extLst>
      <p:ext uri="{BB962C8B-B14F-4D97-AF65-F5344CB8AC3E}">
        <p14:creationId xmlns:p14="http://schemas.microsoft.com/office/powerpoint/2010/main" val="302733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7D341A88-80E2-446B-AB61-4EE0CB9FF4DC}" type="slidenum">
              <a:rPr lang="en-GB" altLang="es-ES"/>
              <a:pPr>
                <a:spcBef>
                  <a:spcPct val="0"/>
                </a:spcBef>
                <a:buSzPct val="45000"/>
                <a:buFont typeface="StarSymbol" charset="0"/>
                <a:buNone/>
              </a:pPr>
              <a:t>15</a:t>
            </a:fld>
            <a:endParaRPr lang="en-GB" altLang="es-ES"/>
          </a:p>
        </p:txBody>
      </p:sp>
      <p:sp>
        <p:nvSpPr>
          <p:cNvPr id="43011" name="Rectangle 1"/>
          <p:cNvSpPr>
            <a:spLocks noGrp="1" noRot="1" noChangeAspect="1" noChangeArrowheads="1" noTextEdit="1"/>
          </p:cNvSpPr>
          <p:nvPr>
            <p:ph type="sldImg"/>
          </p:nvPr>
        </p:nvSpPr>
        <p:spPr>
          <a:xfrm>
            <a:off x="381000" y="685800"/>
            <a:ext cx="6096000" cy="3429000"/>
          </a:xfrm>
          <a:ln/>
        </p:spPr>
      </p:sp>
      <p:sp>
        <p:nvSpPr>
          <p:cNvPr id="43012" name="Rectangle 2"/>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S" altLang="es-ES" smtClean="0"/>
          </a:p>
        </p:txBody>
      </p:sp>
    </p:spTree>
    <p:extLst>
      <p:ext uri="{BB962C8B-B14F-4D97-AF65-F5344CB8AC3E}">
        <p14:creationId xmlns:p14="http://schemas.microsoft.com/office/powerpoint/2010/main" val="403828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C9BED7-D551-45B1-8100-4C309DC2FE1F}" type="slidenum">
              <a:rPr lang="en-GB"/>
              <a:pPr/>
              <a:t>16</a:t>
            </a:fld>
            <a:endParaRPr lang="en-GB"/>
          </a:p>
        </p:txBody>
      </p:sp>
      <p:sp>
        <p:nvSpPr>
          <p:cNvPr id="168961"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6896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332751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SzPct val="45000"/>
              <a:buFont typeface="StarSymbol" charset="0"/>
              <a:buNone/>
            </a:pPr>
            <a:fld id="{5128B6FB-5D1E-4BCF-9BA2-1CBF2B05DAA4}" type="slidenum">
              <a:rPr lang="en-GB" altLang="es-ES"/>
              <a:pPr>
                <a:spcBef>
                  <a:spcPct val="0"/>
                </a:spcBef>
                <a:buSzPct val="45000"/>
                <a:buFont typeface="StarSymbol" charset="0"/>
                <a:buNone/>
              </a:pPr>
              <a:t>17</a:t>
            </a:fld>
            <a:endParaRPr lang="en-GB" altLang="es-E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s-ES" altLang="es-ES" smtClean="0"/>
          </a:p>
        </p:txBody>
      </p:sp>
    </p:spTree>
    <p:extLst>
      <p:ext uri="{BB962C8B-B14F-4D97-AF65-F5344CB8AC3E}">
        <p14:creationId xmlns:p14="http://schemas.microsoft.com/office/powerpoint/2010/main" val="126549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F9CC38-388B-4C14-932F-2A939A7BA8A0}" type="slidenum">
              <a:rPr lang="en-GB"/>
              <a:pPr/>
              <a:t>18</a:t>
            </a:fld>
            <a:endParaRPr lang="en-GB"/>
          </a:p>
        </p:txBody>
      </p:sp>
      <p:sp>
        <p:nvSpPr>
          <p:cNvPr id="18022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0226"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231947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D0F4E43-961E-432E-A0FF-94A17881481F}" type="slidenum">
              <a:rPr lang="en-GB"/>
              <a:pPr/>
              <a:t>21</a:t>
            </a:fld>
            <a:endParaRPr lang="en-GB"/>
          </a:p>
        </p:txBody>
      </p:sp>
      <p:sp>
        <p:nvSpPr>
          <p:cNvPr id="181249"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1250"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s-AR"/>
          </a:p>
        </p:txBody>
      </p:sp>
    </p:spTree>
    <p:extLst>
      <p:ext uri="{BB962C8B-B14F-4D97-AF65-F5344CB8AC3E}">
        <p14:creationId xmlns:p14="http://schemas.microsoft.com/office/powerpoint/2010/main" val="305609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BDF68E2-58F2-4D09-BE8B-E3BD06533059}" type="datetimeFigureOut">
              <a:rPr lang="en-US" smtClean="0"/>
              <a:t>8/22/2016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84579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E2D6473-DF6D-4702-B328-E0DD40540A4E}" type="datetimeFigureOut">
              <a:rPr lang="en-US" smtClean="0"/>
              <a:t>8/22/2016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30389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26F7E3A-B166-407D-9866-32884E7D5B37}" type="datetimeFigureOut">
              <a:rPr lang="en-US" smtClean="0"/>
              <a:t>8/22/2016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94257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534585" y="617538"/>
            <a:ext cx="10390716"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15769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imágenes prediseñadas"/>
          <p:cNvSpPr>
            <a:spLocks noGrp="1"/>
          </p:cNvSpPr>
          <p:nvPr>
            <p:ph type="clipArt" sz="half" idx="2"/>
          </p:nvPr>
        </p:nvSpPr>
        <p:spPr>
          <a:xfrm>
            <a:off x="6860117" y="2017713"/>
            <a:ext cx="5080000" cy="4114800"/>
          </a:xfrm>
        </p:spPr>
        <p:txBody>
          <a:bodyPr/>
          <a:lstStyle/>
          <a:p>
            <a:pPr lvl="0"/>
            <a:endParaRPr lang="es-AR" noProof="0" smtClean="0"/>
          </a:p>
        </p:txBody>
      </p:sp>
      <p:sp>
        <p:nvSpPr>
          <p:cNvPr id="5" name="Rectangle 11"/>
          <p:cNvSpPr>
            <a:spLocks noGrp="1" noChangeArrowheads="1"/>
          </p:cNvSpPr>
          <p:nvPr>
            <p:ph type="dt" sz="half" idx="10"/>
          </p:nvPr>
        </p:nvSpPr>
        <p:spPr>
          <a:ln/>
        </p:spPr>
        <p:txBody>
          <a:bodyPr/>
          <a:lstStyle>
            <a:lvl1pPr>
              <a:defRPr/>
            </a:lvl1pPr>
          </a:lstStyle>
          <a:p>
            <a:pPr>
              <a:defRPr/>
            </a:pPr>
            <a:fld id="{0CA8B1AB-E21B-4C5B-A74D-8DAA10ED7B18}" type="datetime1">
              <a:rPr lang="en-US"/>
              <a:pPr>
                <a:defRPr/>
              </a:pPr>
              <a:t>8/22/2016</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Prof. Claudio Fabricio Leiva</a:t>
            </a:r>
          </a:p>
        </p:txBody>
      </p:sp>
      <p:sp>
        <p:nvSpPr>
          <p:cNvPr id="7" name="Rectangle 13"/>
          <p:cNvSpPr>
            <a:spLocks noGrp="1" noChangeArrowheads="1"/>
          </p:cNvSpPr>
          <p:nvPr>
            <p:ph type="sldNum" sz="quarter" idx="12"/>
          </p:nvPr>
        </p:nvSpPr>
        <p:spPr>
          <a:ln/>
        </p:spPr>
        <p:txBody>
          <a:bodyPr/>
          <a:lstStyle>
            <a:lvl1pPr>
              <a:defRPr/>
            </a:lvl1pPr>
          </a:lstStyle>
          <a:p>
            <a:pPr>
              <a:defRPr/>
            </a:pPr>
            <a:fld id="{18CFB225-4909-4DD7-82D6-6D80512D10EC}" type="slidenum">
              <a:rPr lang="en-US"/>
              <a:pPr>
                <a:defRPr/>
              </a:pPr>
              <a:t>‹Nº›</a:t>
            </a:fld>
            <a:endParaRPr lang="en-US"/>
          </a:p>
        </p:txBody>
      </p:sp>
    </p:spTree>
    <p:extLst>
      <p:ext uri="{BB962C8B-B14F-4D97-AF65-F5344CB8AC3E}">
        <p14:creationId xmlns:p14="http://schemas.microsoft.com/office/powerpoint/2010/main" val="3545583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812800" y="304800"/>
            <a:ext cx="10363200" cy="1143000"/>
          </a:xfrm>
        </p:spPr>
        <p:txBody>
          <a:bodyPr/>
          <a:lstStyle/>
          <a:p>
            <a:r>
              <a:rPr lang="es-ES" smtClean="0"/>
              <a:t>Haga clic para modificar el estilo de título del patrón</a:t>
            </a:r>
            <a:endParaRPr lang="es-AR"/>
          </a:p>
        </p:txBody>
      </p:sp>
      <p:sp>
        <p:nvSpPr>
          <p:cNvPr id="3" name="2 Marcador de imágenes prediseñadas"/>
          <p:cNvSpPr>
            <a:spLocks noGrp="1"/>
          </p:cNvSpPr>
          <p:nvPr>
            <p:ph type="clipArt" sz="half" idx="1"/>
          </p:nvPr>
        </p:nvSpPr>
        <p:spPr>
          <a:xfrm>
            <a:off x="1117600" y="1905000"/>
            <a:ext cx="5080000" cy="4114800"/>
          </a:xfrm>
        </p:spPr>
        <p:txBody>
          <a:bodyPr/>
          <a:lstStyle/>
          <a:p>
            <a:pPr lvl="0"/>
            <a:endParaRPr lang="es-AR" noProof="0" smtClean="0"/>
          </a:p>
        </p:txBody>
      </p:sp>
      <p:sp>
        <p:nvSpPr>
          <p:cNvPr id="4" name="3 Marcador de texto"/>
          <p:cNvSpPr>
            <a:spLocks noGrp="1"/>
          </p:cNvSpPr>
          <p:nvPr>
            <p:ph type="body" sz="half" idx="2"/>
          </p:nvPr>
        </p:nvSpPr>
        <p:spPr>
          <a:xfrm>
            <a:off x="6400800" y="1905000"/>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65"/>
          <p:cNvSpPr>
            <a:spLocks noGrp="1" noChangeArrowheads="1"/>
          </p:cNvSpPr>
          <p:nvPr>
            <p:ph type="dt" sz="half" idx="10"/>
          </p:nvPr>
        </p:nvSpPr>
        <p:spPr>
          <a:ln/>
        </p:spPr>
        <p:txBody>
          <a:bodyPr/>
          <a:lstStyle>
            <a:lvl1pPr>
              <a:defRPr/>
            </a:lvl1pPr>
          </a:lstStyle>
          <a:p>
            <a:pPr>
              <a:defRPr/>
            </a:pPr>
            <a:endParaRPr lang="en-US"/>
          </a:p>
        </p:txBody>
      </p:sp>
      <p:sp>
        <p:nvSpPr>
          <p:cNvPr id="6" name="Rectangle 66"/>
          <p:cNvSpPr>
            <a:spLocks noGrp="1" noChangeArrowheads="1"/>
          </p:cNvSpPr>
          <p:nvPr>
            <p:ph type="ftr" sz="quarter" idx="11"/>
          </p:nvPr>
        </p:nvSpPr>
        <p:spPr>
          <a:ln/>
        </p:spPr>
        <p:txBody>
          <a:bodyPr/>
          <a:lstStyle>
            <a:lvl1pPr>
              <a:defRPr/>
            </a:lvl1pPr>
          </a:lstStyle>
          <a:p>
            <a:pPr>
              <a:defRPr/>
            </a:pPr>
            <a:endParaRPr lang="en-US"/>
          </a:p>
        </p:txBody>
      </p:sp>
      <p:sp>
        <p:nvSpPr>
          <p:cNvPr id="7" name="Rectangle 67"/>
          <p:cNvSpPr>
            <a:spLocks noGrp="1" noChangeArrowheads="1"/>
          </p:cNvSpPr>
          <p:nvPr>
            <p:ph type="sldNum" sz="quarter" idx="12"/>
          </p:nvPr>
        </p:nvSpPr>
        <p:spPr>
          <a:ln/>
        </p:spPr>
        <p:txBody>
          <a:bodyPr/>
          <a:lstStyle>
            <a:lvl1pPr>
              <a:defRPr/>
            </a:lvl1pPr>
          </a:lstStyle>
          <a:p>
            <a:pPr>
              <a:defRPr/>
            </a:pPr>
            <a:fld id="{CA8194E2-F535-4FE2-AAD4-13DA3DD680D0}" type="slidenum">
              <a:rPr lang="en-US"/>
              <a:pPr>
                <a:defRPr/>
              </a:pPr>
              <a:t>‹Nº›</a:t>
            </a:fld>
            <a:endParaRPr lang="en-US"/>
          </a:p>
        </p:txBody>
      </p:sp>
    </p:spTree>
    <p:extLst>
      <p:ext uri="{BB962C8B-B14F-4D97-AF65-F5344CB8AC3E}">
        <p14:creationId xmlns:p14="http://schemas.microsoft.com/office/powerpoint/2010/main" val="9656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28FC5F6-F338-4AE4-BB23-26385BCFC423}" type="datetimeFigureOut">
              <a:rPr lang="en-US" smtClean="0"/>
              <a:t>8/22/2016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15802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0EBB0C4-6273-4C6E-B9BD-2EDC30F1CD52}" type="datetimeFigureOut">
              <a:rPr lang="en-US" smtClean="0"/>
              <a:t>8/22/2016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5418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9AB4D41-86C1-4908-B66A-0B50CEB3BF29}" type="datetimeFigureOut">
              <a:rPr lang="en-US" smtClean="0"/>
              <a:t>8/22/2016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286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6426E2C-56C1-4E0D-A793-0088A7FDD37E}" type="datetimeFigureOut">
              <a:rPr lang="en-US" smtClean="0"/>
              <a:t>8/22/2016</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6232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8C39B41-D8B5-4052-B551-9B5525EAA8B6}" type="datetimeFigureOut">
              <a:rPr lang="en-US" smtClean="0"/>
              <a:t>8/22/2016</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0479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D94136C-8742-45B2-AF27-D93DF72833A9}" type="datetimeFigureOut">
              <a:rPr lang="en-US" smtClean="0"/>
              <a:t>8/22/2016</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734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ABBEA6-7C60-4B02-AE87-00D78D8422AF}" type="datetimeFigureOut">
              <a:rPr lang="en-US" smtClean="0"/>
              <a:t>8/22/2016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3026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9CAD897-D46E-4AD2-BD9B-49DD3E640873}" type="datetimeFigureOut">
              <a:rPr lang="en-US" smtClean="0"/>
              <a:t>8/22/2016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93319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8/22/2016</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7154521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8" r:id="rId12"/>
    <p:sldLayoutId id="214748389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33.png"/><Relationship Id="rId2" Type="http://schemas.openxmlformats.org/officeDocument/2006/relationships/diagramData" Target="../diagrams/data47.xml"/><Relationship Id="rId1" Type="http://schemas.openxmlformats.org/officeDocument/2006/relationships/slideLayout" Target="../slideLayouts/slideLayout6.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10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anses.gob.ar/"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2" Type="http://schemas.openxmlformats.org/officeDocument/2006/relationships/hyperlink" Target="http://www.derechouns.com.ar/?page_id=6335"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73510" y="2034861"/>
            <a:ext cx="6894490" cy="1475101"/>
          </a:xfrm>
        </p:spPr>
        <p:style>
          <a:lnRef idx="2">
            <a:schemeClr val="dk1">
              <a:shade val="50000"/>
            </a:schemeClr>
          </a:lnRef>
          <a:fillRef idx="1">
            <a:schemeClr val="dk1"/>
          </a:fillRef>
          <a:effectRef idx="0">
            <a:schemeClr val="dk1"/>
          </a:effectRef>
          <a:fontRef idx="minor">
            <a:schemeClr val="lt1"/>
          </a:fontRef>
        </p:style>
        <p:txBody>
          <a:bodyPr/>
          <a:lstStyle/>
          <a:p>
            <a:r>
              <a:rPr lang="es-AR" dirty="0" smtClean="0"/>
              <a:t>DAÑO RESARCIBLE</a:t>
            </a:r>
            <a:endParaRPr lang="es-AR" dirty="0"/>
          </a:p>
        </p:txBody>
      </p:sp>
      <p:sp>
        <p:nvSpPr>
          <p:cNvPr id="3" name="2 Subtítulo"/>
          <p:cNvSpPr>
            <a:spLocks noGrp="1"/>
          </p:cNvSpPr>
          <p:nvPr>
            <p:ph type="subTitle" idx="1"/>
          </p:nvPr>
        </p:nvSpPr>
        <p:spPr>
          <a:xfrm>
            <a:off x="5370490" y="3602038"/>
            <a:ext cx="3618964" cy="789658"/>
          </a:xfrm>
        </p:spPr>
        <p:style>
          <a:lnRef idx="1">
            <a:schemeClr val="dk1"/>
          </a:lnRef>
          <a:fillRef idx="2">
            <a:schemeClr val="dk1"/>
          </a:fillRef>
          <a:effectRef idx="1">
            <a:schemeClr val="dk1"/>
          </a:effectRef>
          <a:fontRef idx="minor">
            <a:schemeClr val="dk1"/>
          </a:fontRef>
        </p:style>
        <p:txBody>
          <a:bodyPr/>
          <a:lstStyle/>
          <a:p>
            <a:r>
              <a:rPr lang="es-AR" dirty="0" smtClean="0"/>
              <a:t>CCCN</a:t>
            </a:r>
          </a:p>
        </p:txBody>
      </p:sp>
      <p:sp>
        <p:nvSpPr>
          <p:cNvPr id="4" name="3 Marcador de pie de página"/>
          <p:cNvSpPr>
            <a:spLocks noGrp="1"/>
          </p:cNvSpPr>
          <p:nvPr>
            <p:ph type="ftr" sz="quarter" idx="11"/>
          </p:nvPr>
        </p:nvSpPr>
        <p:spPr/>
        <p:txBody>
          <a:bodyPr/>
          <a:lstStyle/>
          <a:p>
            <a:r>
              <a:rPr lang="es-AR" dirty="0" smtClean="0"/>
              <a:t>SILVINA FURLOTTI 2015</a:t>
            </a:r>
            <a:endParaRPr lang="es-AR" dirty="0"/>
          </a:p>
        </p:txBody>
      </p:sp>
      <p:sp>
        <p:nvSpPr>
          <p:cNvPr id="5" name="4 Marcador de número de diapositiva"/>
          <p:cNvSpPr>
            <a:spLocks noGrp="1"/>
          </p:cNvSpPr>
          <p:nvPr>
            <p:ph type="sldNum" sz="quarter" idx="12"/>
          </p:nvPr>
        </p:nvSpPr>
        <p:spPr/>
        <p:txBody>
          <a:bodyPr/>
          <a:lstStyle/>
          <a:p>
            <a:fld id="{AD6B817E-3124-473A-AC0E-735E97140167}" type="slidenum">
              <a:rPr lang="es-AR" smtClean="0"/>
              <a:t>1</a:t>
            </a:fld>
            <a:endParaRPr lang="es-AR"/>
          </a:p>
        </p:txBody>
      </p:sp>
    </p:spTree>
    <p:extLst>
      <p:ext uri="{BB962C8B-B14F-4D97-AF65-F5344CB8AC3E}">
        <p14:creationId xmlns:p14="http://schemas.microsoft.com/office/powerpoint/2010/main" val="271617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Daños indemnizables en el </a:t>
            </a:r>
            <a:r>
              <a:rPr lang="es-ES" dirty="0" err="1" smtClean="0"/>
              <a:t>cccn</a:t>
            </a:r>
            <a:r>
              <a:rPr lang="es-ES" dirty="0" smtClean="0"/>
              <a:t>: art. 1738</a:t>
            </a:r>
            <a:endParaRPr lang="es-ES" dirty="0"/>
          </a:p>
        </p:txBody>
      </p:sp>
      <p:sp>
        <p:nvSpPr>
          <p:cNvPr id="3" name="Marcador de texto 2"/>
          <p:cNvSpPr>
            <a:spLocks noGrp="1"/>
          </p:cNvSpPr>
          <p:nvPr>
            <p:ph type="body" idx="1"/>
          </p:nvPr>
        </p:nvSpPr>
        <p:spPr/>
        <p:txBody>
          <a:bodyPr/>
          <a:lstStyle/>
          <a:p>
            <a:endParaRPr lang="es-ES"/>
          </a:p>
        </p:txBody>
      </p:sp>
      <p:sp>
        <p:nvSpPr>
          <p:cNvPr id="4" name="Marcador de fecha 3"/>
          <p:cNvSpPr>
            <a:spLocks noGrp="1"/>
          </p:cNvSpPr>
          <p:nvPr>
            <p:ph type="dt" sz="half" idx="10"/>
          </p:nvPr>
        </p:nvSpPr>
        <p:spPr/>
        <p:txBody>
          <a:bodyPr/>
          <a:lstStyle/>
          <a:p>
            <a:fld id="{29546661-1873-4AC3-AE54-2EDF72FA9273}"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10</a:t>
            </a:fld>
            <a:endParaRPr lang="es-AR" dirty="0">
              <a:solidFill>
                <a:prstClr val="black">
                  <a:tint val="75000"/>
                </a:prstClr>
              </a:solidFill>
            </a:endParaRPr>
          </a:p>
        </p:txBody>
      </p:sp>
    </p:spTree>
    <p:extLst>
      <p:ext uri="{BB962C8B-B14F-4D97-AF65-F5344CB8AC3E}">
        <p14:creationId xmlns:p14="http://schemas.microsoft.com/office/powerpoint/2010/main" val="9093690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31504" y="2564904"/>
            <a:ext cx="4752528" cy="1446550"/>
          </a:xfrm>
          <a:prstGeom prst="rect">
            <a:avLst/>
          </a:prstGeom>
          <a:solidFill>
            <a:schemeClr val="bg1"/>
          </a:solidFill>
          <a:ln w="57150">
            <a:solidFill>
              <a:schemeClr val="tx2"/>
            </a:solidFill>
          </a:ln>
        </p:spPr>
        <p:txBody>
          <a:bodyPr wrap="square">
            <a:spAutoFit/>
          </a:bodyPr>
          <a:lstStyle/>
          <a:p>
            <a:pPr algn="ctr">
              <a:defRPr/>
            </a:pPr>
            <a:r>
              <a:rPr lang="es-AR" sz="2200" dirty="0">
                <a:solidFill>
                  <a:schemeClr val="tx2"/>
                </a:solidFill>
                <a:latin typeface="Comic Sans MS" panose="030F0702030302020204" pitchFamily="66" charset="0"/>
                <a:ea typeface="Tahoma" pitchFamily="34" charset="0"/>
                <a:cs typeface="Times New Roman" panose="02020603050405020304" pitchFamily="18" charset="0"/>
              </a:rPr>
              <a:t>El art. 1.742 se aplica tanto a la órbita contractual como a la extracontractual, eliminándose la discusión anterior…</a:t>
            </a:r>
          </a:p>
        </p:txBody>
      </p:sp>
      <p:sp>
        <p:nvSpPr>
          <p:cNvPr id="3" name="2 CuadroTexto"/>
          <p:cNvSpPr txBox="1"/>
          <p:nvPr/>
        </p:nvSpPr>
        <p:spPr>
          <a:xfrm>
            <a:off x="3647728" y="188640"/>
            <a:ext cx="6768752" cy="1477328"/>
          </a:xfrm>
          <a:prstGeom prst="rect">
            <a:avLst/>
          </a:prstGeom>
          <a:solidFill>
            <a:schemeClr val="bg1"/>
          </a:solidFill>
          <a:ln w="76200">
            <a:solidFill>
              <a:schemeClr val="tx2"/>
            </a:solidFill>
          </a:ln>
        </p:spPr>
        <p:txBody>
          <a:bodyPr wrap="square">
            <a:spAutoFit/>
          </a:bodyPr>
          <a:lstStyle/>
          <a:p>
            <a:pPr algn="ctr">
              <a:defRPr/>
            </a:pPr>
            <a:r>
              <a:rPr lang="es-AR" sz="3000" b="1" dirty="0">
                <a:solidFill>
                  <a:schemeClr val="tx2"/>
                </a:solidFill>
                <a:latin typeface="Comic Sans MS" panose="030F0702030302020204" pitchFamily="66" charset="0"/>
                <a:ea typeface="Tahoma" pitchFamily="34" charset="0"/>
                <a:cs typeface="Times New Roman" panose="02020603050405020304" pitchFamily="18" charset="0"/>
              </a:rPr>
              <a:t>LA ATENUACIÓN DE LA INDEMNIZACIÓN FUNDADA EN LA EQUIDAD…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116632"/>
            <a:ext cx="1700411"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6672064" y="2579420"/>
            <a:ext cx="3744416" cy="1446550"/>
          </a:xfrm>
          <a:prstGeom prst="rect">
            <a:avLst/>
          </a:prstGeom>
          <a:solidFill>
            <a:schemeClr val="bg1"/>
          </a:solidFill>
          <a:ln w="57150">
            <a:solidFill>
              <a:schemeClr val="tx2"/>
            </a:solidFill>
          </a:ln>
        </p:spPr>
        <p:txBody>
          <a:bodyPr wrap="square">
            <a:spAutoFit/>
          </a:bodyPr>
          <a:lstStyle/>
          <a:p>
            <a:pPr algn="ctr">
              <a:defRPr/>
            </a:pPr>
            <a:r>
              <a:rPr lang="es-AR" sz="2200" dirty="0">
                <a:solidFill>
                  <a:schemeClr val="tx2"/>
                </a:solidFill>
                <a:latin typeface="Comic Sans MS" panose="030F0702030302020204" pitchFamily="66" charset="0"/>
                <a:ea typeface="Tahoma" pitchFamily="34" charset="0"/>
                <a:cs typeface="Times New Roman" panose="02020603050405020304" pitchFamily="18" charset="0"/>
              </a:rPr>
              <a:t>Mantiene la prohibición de atenuar la indemnización en caso de dolo del responsable…</a:t>
            </a:r>
          </a:p>
        </p:txBody>
      </p:sp>
      <p:graphicFrame>
        <p:nvGraphicFramePr>
          <p:cNvPr id="5" name="4 Diagrama"/>
          <p:cNvGraphicFramePr/>
          <p:nvPr>
            <p:extLst/>
          </p:nvPr>
        </p:nvGraphicFramePr>
        <p:xfrm>
          <a:off x="2304256" y="35730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1750248" y="1869963"/>
            <a:ext cx="7802136" cy="553998"/>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DOS OBSERVACIONES RELEVANTES…</a:t>
            </a:r>
          </a:p>
        </p:txBody>
      </p:sp>
      <p:sp>
        <p:nvSpPr>
          <p:cNvPr id="10" name="9 Rectángulo"/>
          <p:cNvSpPr/>
          <p:nvPr/>
        </p:nvSpPr>
        <p:spPr>
          <a:xfrm>
            <a:off x="2011964" y="4140369"/>
            <a:ext cx="7484741" cy="553998"/>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ELEMENTOS A TENER EN CUENTA…</a:t>
            </a:r>
          </a:p>
        </p:txBody>
      </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8289" y="4869160"/>
            <a:ext cx="1584176" cy="171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1559497" y="2495970"/>
            <a:ext cx="380459" cy="42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1</a:t>
            </a:r>
          </a:p>
        </p:txBody>
      </p:sp>
      <p:sp>
        <p:nvSpPr>
          <p:cNvPr id="11" name="10 Elipse"/>
          <p:cNvSpPr/>
          <p:nvPr/>
        </p:nvSpPr>
        <p:spPr>
          <a:xfrm>
            <a:off x="6456041" y="2495970"/>
            <a:ext cx="380459" cy="428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2</a:t>
            </a:r>
          </a:p>
        </p:txBody>
      </p:sp>
    </p:spTree>
    <p:extLst>
      <p:ext uri="{BB962C8B-B14F-4D97-AF65-F5344CB8AC3E}">
        <p14:creationId xmlns:p14="http://schemas.microsoft.com/office/powerpoint/2010/main" val="30359290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19536" y="1017242"/>
            <a:ext cx="6624736" cy="4571999"/>
          </a:xfrm>
          <a:solidFill>
            <a:schemeClr val="bg1"/>
          </a:solidFill>
        </p:spPr>
        <p:txBody>
          <a:bodyPr/>
          <a:lstStyle/>
          <a:p>
            <a:r>
              <a:rPr lang="es-AR" sz="5400" dirty="0">
                <a:latin typeface="Comic Sans MS" panose="030F0702030302020204" pitchFamily="66" charset="0"/>
              </a:rPr>
              <a:t>¿Aplicó la jurisprudencia el art. 1.069 2° parte del Código civil?</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161" y="3212976"/>
            <a:ext cx="2714997" cy="3361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1775520" y="5688696"/>
            <a:ext cx="5609228" cy="923330"/>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anose="030F0702030302020204" pitchFamily="66" charset="0"/>
              </a:rPr>
              <a:t>POCAS VECES…</a:t>
            </a:r>
          </a:p>
        </p:txBody>
      </p:sp>
    </p:spTree>
    <p:extLst>
      <p:ext uri="{BB962C8B-B14F-4D97-AF65-F5344CB8AC3E}">
        <p14:creationId xmlns:p14="http://schemas.microsoft.com/office/powerpoint/2010/main" val="17952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31504" y="1712998"/>
            <a:ext cx="8784976" cy="4524315"/>
          </a:xfrm>
          <a:prstGeom prst="rect">
            <a:avLst/>
          </a:prstGeom>
          <a:solidFill>
            <a:schemeClr val="bg1"/>
          </a:solidFill>
        </p:spPr>
        <p:txBody>
          <a:bodyPr wrap="square" rtlCol="0">
            <a:spAutoFit/>
          </a:bodyPr>
          <a:lstStyle/>
          <a:p>
            <a:pPr algn="ctr"/>
            <a:r>
              <a:rPr lang="es-AR" sz="2400" i="1" dirty="0">
                <a:latin typeface="Comic Sans MS" panose="030F0702030302020204" pitchFamily="66" charset="0"/>
              </a:rPr>
              <a:t>Son requisitos para la aplicación del art. 1069, párr. 2° del Cód. Civil, que quien lo invoca no sea un agente doloso, que se encuentre en situación de penuria económica y que el damnificado no se halle en el mismo estado precario. </a:t>
            </a:r>
          </a:p>
          <a:p>
            <a:pPr algn="ctr"/>
            <a:r>
              <a:rPr lang="es-AR" sz="2400" i="1" dirty="0">
                <a:latin typeface="Comic Sans MS" panose="030F0702030302020204" pitchFamily="66" charset="0"/>
              </a:rPr>
              <a:t>El instituto del art. 1069, párr. 2° del art. 1069 del Cód. Civil, puede arbitrar dos soluciones: la reducción del monto de la suma que constituye el débito o el pago en cuotas conforme a las posibilidades probables del deudor. </a:t>
            </a:r>
          </a:p>
          <a:p>
            <a:pPr algn="ctr"/>
            <a:r>
              <a:rPr lang="es-AR" sz="2400" i="1" dirty="0">
                <a:latin typeface="Comic Sans MS" panose="030F0702030302020204" pitchFamily="66" charset="0"/>
              </a:rPr>
              <a:t>La aplicación del instituto de la disminución equitativa de la deuda por razón de la situación económica comprometida del obligado al pago (art. 1069, párr. 2°, Cód. Civil), sólo puede aplicarse a pedido de parte.</a:t>
            </a:r>
          </a:p>
        </p:txBody>
      </p:sp>
      <p:sp>
        <p:nvSpPr>
          <p:cNvPr id="5" name="1 Título"/>
          <p:cNvSpPr>
            <a:spLocks noGrp="1"/>
          </p:cNvSpPr>
          <p:nvPr>
            <p:ph type="title"/>
          </p:nvPr>
        </p:nvSpPr>
        <p:spPr>
          <a:xfrm>
            <a:off x="1631504" y="260648"/>
            <a:ext cx="8784976" cy="1296144"/>
          </a:xfrm>
          <a:solidFill>
            <a:schemeClr val="tx2"/>
          </a:solidFill>
          <a:ln w="38100">
            <a:solidFill>
              <a:schemeClr val="accent1">
                <a:lumMod val="50000"/>
              </a:schemeClr>
            </a:solidFill>
          </a:ln>
        </p:spPr>
        <p:txBody>
          <a:bodyPr>
            <a:normAutofit/>
          </a:bodyPr>
          <a:lstStyle/>
          <a:p>
            <a:pPr algn="ctr"/>
            <a:r>
              <a:rPr lang="es-AR" sz="2800" b="1" dirty="0">
                <a:solidFill>
                  <a:schemeClr val="bg1"/>
                </a:solidFill>
                <a:latin typeface="Comic Sans MS" panose="030F0702030302020204" pitchFamily="66" charset="0"/>
              </a:rPr>
              <a:t>Cámara de Apelaciones en lo Civil y Comercial de Mercedes, sala II, “</a:t>
            </a:r>
            <a:r>
              <a:rPr lang="es-AR" sz="2800" b="1" dirty="0" err="1">
                <a:solidFill>
                  <a:schemeClr val="bg1"/>
                </a:solidFill>
                <a:latin typeface="Comic Sans MS" panose="030F0702030302020204" pitchFamily="66" charset="0"/>
              </a:rPr>
              <a:t>Orsetti</a:t>
            </a:r>
            <a:r>
              <a:rPr lang="es-AR" sz="2800" b="1" dirty="0">
                <a:solidFill>
                  <a:schemeClr val="bg1"/>
                </a:solidFill>
                <a:latin typeface="Comic Sans MS" panose="030F0702030302020204" pitchFamily="66" charset="0"/>
              </a:rPr>
              <a:t>, Héctor L. c. </a:t>
            </a:r>
            <a:r>
              <a:rPr lang="es-AR" sz="2800" b="1" dirty="0" err="1">
                <a:solidFill>
                  <a:schemeClr val="bg1"/>
                </a:solidFill>
                <a:latin typeface="Comic Sans MS" panose="030F0702030302020204" pitchFamily="66" charset="0"/>
              </a:rPr>
              <a:t>Imas</a:t>
            </a:r>
            <a:r>
              <a:rPr lang="es-AR" sz="2800" b="1" dirty="0">
                <a:solidFill>
                  <a:schemeClr val="bg1"/>
                </a:solidFill>
                <a:latin typeface="Comic Sans MS" panose="030F0702030302020204" pitchFamily="66" charset="0"/>
              </a:rPr>
              <a:t>, Héctor”, 16/11/1979, LA LEY 1980-A, 221. </a:t>
            </a:r>
          </a:p>
        </p:txBody>
      </p:sp>
    </p:spTree>
    <p:extLst>
      <p:ext uri="{BB962C8B-B14F-4D97-AF65-F5344CB8AC3E}">
        <p14:creationId xmlns:p14="http://schemas.microsoft.com/office/powerpoint/2010/main" val="39543014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75520" y="1731580"/>
            <a:ext cx="8568952" cy="3785652"/>
          </a:xfrm>
          <a:prstGeom prst="rect">
            <a:avLst/>
          </a:prstGeom>
          <a:solidFill>
            <a:schemeClr val="bg1"/>
          </a:solidFill>
        </p:spPr>
        <p:txBody>
          <a:bodyPr wrap="square" rtlCol="0">
            <a:spAutoFit/>
          </a:bodyPr>
          <a:lstStyle/>
          <a:p>
            <a:pPr algn="ctr"/>
            <a:r>
              <a:rPr lang="es-AR" sz="2400" dirty="0">
                <a:latin typeface="Comic Sans MS" panose="030F0702030302020204" pitchFamily="66" charset="0"/>
              </a:rPr>
              <a:t>Si bien el jockey del caballo que provocó el accidente resulta responsable por los daños y perjuicios y como tal debe responder, no habiendo sido éste demandado sino citado como tercero y teniendo en cuenta que se trata de un peón rural, cuyos jornales escapan a la posibilidad de afrontar el pago de una indemnización, resulta aplicable el art. 1069 del Cód. Civil fijando un monto simbólico de indemnización, pues deviene equitativo no gravar con una indemnización, que escapa a su capacidad económica y contra quien el damnificado no ha dirigido la pretensión</a:t>
            </a:r>
            <a:r>
              <a:rPr lang="es-AR" sz="2400" i="1" dirty="0">
                <a:latin typeface="Comic Sans MS" panose="030F0702030302020204" pitchFamily="66" charset="0"/>
              </a:rPr>
              <a:t>.</a:t>
            </a:r>
          </a:p>
        </p:txBody>
      </p:sp>
      <p:sp>
        <p:nvSpPr>
          <p:cNvPr id="5" name="1 Título"/>
          <p:cNvSpPr>
            <a:spLocks noGrp="1"/>
          </p:cNvSpPr>
          <p:nvPr>
            <p:ph type="title"/>
          </p:nvPr>
        </p:nvSpPr>
        <p:spPr>
          <a:xfrm>
            <a:off x="1631504" y="116632"/>
            <a:ext cx="8784976" cy="1296144"/>
          </a:xfrm>
          <a:solidFill>
            <a:schemeClr val="tx2"/>
          </a:solidFill>
          <a:ln w="38100">
            <a:solidFill>
              <a:schemeClr val="accent1">
                <a:lumMod val="50000"/>
              </a:schemeClr>
            </a:solidFill>
          </a:ln>
        </p:spPr>
        <p:txBody>
          <a:bodyPr>
            <a:normAutofit fontScale="90000"/>
          </a:bodyPr>
          <a:lstStyle/>
          <a:p>
            <a:pPr algn="ctr"/>
            <a:r>
              <a:rPr lang="es-AR" sz="2800" b="1" dirty="0">
                <a:solidFill>
                  <a:schemeClr val="bg1"/>
                </a:solidFill>
                <a:latin typeface="Comic Sans MS" panose="030F0702030302020204" pitchFamily="66" charset="0"/>
              </a:rPr>
              <a:t>Cámara 2a de Apelaciones en lo Civil y Comercial de La Plata, sala I, “Castro, Santiago J. c. </a:t>
            </a:r>
            <a:r>
              <a:rPr lang="es-AR" sz="2800" b="1" dirty="0" err="1">
                <a:solidFill>
                  <a:schemeClr val="bg1"/>
                </a:solidFill>
                <a:latin typeface="Comic Sans MS" panose="030F0702030302020204" pitchFamily="66" charset="0"/>
              </a:rPr>
              <a:t>Torbidoni</a:t>
            </a:r>
            <a:r>
              <a:rPr lang="es-AR" sz="2800" b="1" dirty="0">
                <a:solidFill>
                  <a:schemeClr val="bg1"/>
                </a:solidFill>
                <a:latin typeface="Comic Sans MS" panose="030F0702030302020204" pitchFamily="66" charset="0"/>
              </a:rPr>
              <a:t>, Oscar y otros”, 12/08/1997, LLBA 1999, 774.  </a:t>
            </a:r>
          </a:p>
        </p:txBody>
      </p:sp>
    </p:spTree>
    <p:extLst>
      <p:ext uri="{BB962C8B-B14F-4D97-AF65-F5344CB8AC3E}">
        <p14:creationId xmlns:p14="http://schemas.microsoft.com/office/powerpoint/2010/main" val="21301343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75520" y="1731580"/>
            <a:ext cx="8568952" cy="3785652"/>
          </a:xfrm>
          <a:prstGeom prst="rect">
            <a:avLst/>
          </a:prstGeom>
          <a:solidFill>
            <a:schemeClr val="bg1"/>
          </a:solidFill>
        </p:spPr>
        <p:txBody>
          <a:bodyPr wrap="square" rtlCol="0">
            <a:spAutoFit/>
          </a:bodyPr>
          <a:lstStyle/>
          <a:p>
            <a:pPr algn="ctr"/>
            <a:r>
              <a:rPr lang="es-AR" sz="2400" dirty="0">
                <a:latin typeface="Comic Sans MS" panose="030F0702030302020204" pitchFamily="66" charset="0"/>
              </a:rPr>
              <a:t>Si bien el jockey del caballo que provocó el accidente resulta responsable por los daños y perjuicios y como tal debe responder, no habiendo sido éste demandado sino citado como tercero y teniendo en cuenta que se trata de un peón rural, cuyos jornales escapan a la posibilidad de afrontar el pago de una indemnización, resulta aplicable el art. 1069 del Cód. Civil fijando un monto simbólico de indemnización, pues deviene equitativo no gravar con una indemnización, que escapa a su capacidad económica y contra quien el damnificado no ha dirigido la pretensión</a:t>
            </a:r>
            <a:r>
              <a:rPr lang="es-AR" sz="2400" i="1" dirty="0">
                <a:latin typeface="Comic Sans MS" panose="030F0702030302020204" pitchFamily="66" charset="0"/>
              </a:rPr>
              <a:t>.</a:t>
            </a:r>
          </a:p>
        </p:txBody>
      </p:sp>
      <p:sp>
        <p:nvSpPr>
          <p:cNvPr id="5" name="1 Título"/>
          <p:cNvSpPr>
            <a:spLocks noGrp="1"/>
          </p:cNvSpPr>
          <p:nvPr>
            <p:ph type="title"/>
          </p:nvPr>
        </p:nvSpPr>
        <p:spPr>
          <a:xfrm>
            <a:off x="1631504" y="116632"/>
            <a:ext cx="8784976" cy="1296144"/>
          </a:xfrm>
          <a:solidFill>
            <a:schemeClr val="tx2"/>
          </a:solidFill>
          <a:ln w="38100">
            <a:solidFill>
              <a:schemeClr val="accent1">
                <a:lumMod val="50000"/>
              </a:schemeClr>
            </a:solidFill>
          </a:ln>
        </p:spPr>
        <p:txBody>
          <a:bodyPr>
            <a:normAutofit fontScale="90000"/>
          </a:bodyPr>
          <a:lstStyle/>
          <a:p>
            <a:pPr algn="ctr"/>
            <a:r>
              <a:rPr lang="es-AR" sz="2800" b="1" dirty="0">
                <a:solidFill>
                  <a:schemeClr val="bg1"/>
                </a:solidFill>
                <a:latin typeface="Comic Sans MS" panose="030F0702030302020204" pitchFamily="66" charset="0"/>
              </a:rPr>
              <a:t>Cámara 2a de Apelaciones en lo Civil y Comercial de La Plata, sala I, “Castro, Santiago J. c. </a:t>
            </a:r>
            <a:r>
              <a:rPr lang="es-AR" sz="2800" b="1" dirty="0" err="1">
                <a:solidFill>
                  <a:schemeClr val="bg1"/>
                </a:solidFill>
                <a:latin typeface="Comic Sans MS" panose="030F0702030302020204" pitchFamily="66" charset="0"/>
              </a:rPr>
              <a:t>Torbidoni</a:t>
            </a:r>
            <a:r>
              <a:rPr lang="es-AR" sz="2800" b="1" dirty="0">
                <a:solidFill>
                  <a:schemeClr val="bg1"/>
                </a:solidFill>
                <a:latin typeface="Comic Sans MS" panose="030F0702030302020204" pitchFamily="66" charset="0"/>
              </a:rPr>
              <a:t>, Oscar y otros”, 12/08/1997, LLBA 1999, 774.  </a:t>
            </a:r>
          </a:p>
        </p:txBody>
      </p:sp>
    </p:spTree>
    <p:extLst>
      <p:ext uri="{BB962C8B-B14F-4D97-AF65-F5344CB8AC3E}">
        <p14:creationId xmlns:p14="http://schemas.microsoft.com/office/powerpoint/2010/main" val="37877093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03512" y="2420889"/>
            <a:ext cx="8624956" cy="3693319"/>
          </a:xfrm>
          <a:prstGeom prst="rect">
            <a:avLst/>
          </a:prstGeom>
          <a:solidFill>
            <a:schemeClr val="bg1"/>
          </a:solidFill>
          <a:ln w="28575">
            <a:solidFill>
              <a:schemeClr val="tx2"/>
            </a:solidFill>
          </a:ln>
        </p:spPr>
        <p:txBody>
          <a:bodyPr wrap="square">
            <a:spAutoFit/>
          </a:bodyPr>
          <a:lstStyle/>
          <a:p>
            <a:pPr algn="ctr">
              <a:defRPr/>
            </a:pPr>
            <a:r>
              <a:rPr lang="es-AR" sz="2600" dirty="0">
                <a:latin typeface="Comic Sans MS" panose="030F0702030302020204" pitchFamily="66" charset="0"/>
                <a:ea typeface="Tahoma" pitchFamily="34" charset="0"/>
                <a:cs typeface="Times New Roman" panose="02020603050405020304" pitchFamily="18" charset="0"/>
              </a:rPr>
              <a:t>ARTÍCULO 1743.- </a:t>
            </a:r>
            <a:r>
              <a:rPr lang="es-AR" sz="2600" b="1" dirty="0">
                <a:solidFill>
                  <a:schemeClr val="tx2"/>
                </a:solidFill>
                <a:latin typeface="Comic Sans MS" panose="030F0702030302020204" pitchFamily="66" charset="0"/>
                <a:ea typeface="Tahoma" pitchFamily="34" charset="0"/>
                <a:cs typeface="Times New Roman" panose="02020603050405020304" pitchFamily="18" charset="0"/>
              </a:rPr>
              <a:t>Dispensa anticipada de la responsabilidad. </a:t>
            </a:r>
            <a:r>
              <a:rPr lang="es-AR" sz="2600" dirty="0">
                <a:latin typeface="Comic Sans MS" panose="030F0702030302020204" pitchFamily="66" charset="0"/>
                <a:ea typeface="Tahoma" pitchFamily="34" charset="0"/>
                <a:cs typeface="Times New Roman" panose="02020603050405020304" pitchFamily="18" charset="0"/>
              </a:rPr>
              <a:t>Son inválidas las cláusulas que eximen o limitan la obligación de indemnizar </a:t>
            </a:r>
            <a:r>
              <a:rPr lang="es-AR" sz="2600" b="1" i="1" u="sng" dirty="0">
                <a:solidFill>
                  <a:schemeClr val="tx2"/>
                </a:solidFill>
                <a:latin typeface="Comic Sans MS" panose="030F0702030302020204" pitchFamily="66" charset="0"/>
                <a:ea typeface="Tahoma" pitchFamily="34" charset="0"/>
                <a:cs typeface="Times New Roman" panose="02020603050405020304" pitchFamily="18" charset="0"/>
              </a:rPr>
              <a:t>cuando afectan derechos indisponibles, atentan contra la buena fe, las buenas costumbres o leyes imperativas, o son abusivas</a:t>
            </a:r>
            <a:r>
              <a:rPr lang="es-AR" sz="2600" b="1" i="1" u="sng" dirty="0">
                <a:latin typeface="Comic Sans MS" panose="030F0702030302020204" pitchFamily="66" charset="0"/>
                <a:ea typeface="Tahoma" pitchFamily="34" charset="0"/>
                <a:cs typeface="Times New Roman" panose="02020603050405020304" pitchFamily="18" charset="0"/>
              </a:rPr>
              <a:t>. </a:t>
            </a:r>
            <a:r>
              <a:rPr lang="es-AR" sz="2600" dirty="0">
                <a:latin typeface="Comic Sans MS" panose="030F0702030302020204" pitchFamily="66" charset="0"/>
                <a:ea typeface="Tahoma" pitchFamily="34" charset="0"/>
                <a:cs typeface="Times New Roman" panose="02020603050405020304" pitchFamily="18" charset="0"/>
              </a:rPr>
              <a:t>Son también inválidas si liberan anticipadamente, en forma total o parcial, del daño sufrido por dolo del deudor o de las personas por las cuales debe responder.</a:t>
            </a:r>
          </a:p>
        </p:txBody>
      </p:sp>
      <p:sp>
        <p:nvSpPr>
          <p:cNvPr id="3" name="2 CuadroTexto"/>
          <p:cNvSpPr txBox="1"/>
          <p:nvPr/>
        </p:nvSpPr>
        <p:spPr>
          <a:xfrm>
            <a:off x="1703512" y="188641"/>
            <a:ext cx="6624736" cy="2062103"/>
          </a:xfrm>
          <a:prstGeom prst="rect">
            <a:avLst/>
          </a:prstGeom>
          <a:solidFill>
            <a:schemeClr val="bg1"/>
          </a:solidFill>
          <a:ln w="76200">
            <a:solidFill>
              <a:schemeClr val="tx2"/>
            </a:solidFill>
          </a:ln>
        </p:spPr>
        <p:txBody>
          <a:bodyPr wrap="square">
            <a:spAutoFit/>
          </a:bodyPr>
          <a:lstStyle/>
          <a:p>
            <a:pPr algn="ctr">
              <a:defRPr/>
            </a:pPr>
            <a:r>
              <a:rPr lang="es-AR" sz="3200" b="1" dirty="0">
                <a:solidFill>
                  <a:schemeClr val="tx2"/>
                </a:solidFill>
                <a:latin typeface="Comic Sans MS" panose="030F0702030302020204" pitchFamily="66" charset="0"/>
                <a:ea typeface="Tahoma" pitchFamily="34" charset="0"/>
                <a:cs typeface="Times New Roman" panose="02020603050405020304" pitchFamily="18" charset="0"/>
              </a:rPr>
              <a:t>UNA POSIBLE ¿LIMITACIÓN? A LA REPARACIÓN PLENA: LA DISPENSA ANTICIPADA DE RESPONSABILIDAD…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4" y="188640"/>
            <a:ext cx="185620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917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03512" y="188640"/>
            <a:ext cx="8624956" cy="1077218"/>
          </a:xfrm>
          <a:prstGeom prst="rect">
            <a:avLst/>
          </a:prstGeom>
          <a:solidFill>
            <a:schemeClr val="bg1"/>
          </a:solidFill>
          <a:ln w="76200">
            <a:solidFill>
              <a:schemeClr val="tx2"/>
            </a:solidFill>
          </a:ln>
        </p:spPr>
        <p:txBody>
          <a:bodyPr wrap="square">
            <a:spAutoFit/>
          </a:bodyPr>
          <a:lstStyle/>
          <a:p>
            <a:pPr algn="ctr">
              <a:defRPr/>
            </a:pPr>
            <a:r>
              <a:rPr lang="es-AR" sz="3200" b="1" dirty="0">
                <a:solidFill>
                  <a:schemeClr val="tx2"/>
                </a:solidFill>
                <a:latin typeface="Comic Sans MS" panose="030F0702030302020204" pitchFamily="66" charset="0"/>
                <a:ea typeface="Tahoma" pitchFamily="34" charset="0"/>
                <a:cs typeface="Times New Roman" panose="02020603050405020304" pitchFamily="18" charset="0"/>
              </a:rPr>
              <a:t>LA CLAUSULA DE DISPENSA ANTICIPADA DE RESPONSABILIDAD…</a:t>
            </a:r>
          </a:p>
        </p:txBody>
      </p:sp>
      <p:graphicFrame>
        <p:nvGraphicFramePr>
          <p:cNvPr id="7" name="6 Diagrama"/>
          <p:cNvGraphicFramePr/>
          <p:nvPr>
            <p:extLst/>
          </p:nvPr>
        </p:nvGraphicFramePr>
        <p:xfrm>
          <a:off x="911424" y="1772816"/>
          <a:ext cx="80648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248" y="2564904"/>
            <a:ext cx="208823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1989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1772817"/>
            <a:ext cx="8640960" cy="4753223"/>
          </a:xfrm>
          <a:solidFill>
            <a:schemeClr val="bg1"/>
          </a:solidFill>
          <a:ln w="38100">
            <a:solidFill>
              <a:schemeClr val="tx2"/>
            </a:solidFill>
          </a:ln>
        </p:spPr>
        <p:txBody>
          <a:bodyPr>
            <a:normAutofit/>
          </a:bodyPr>
          <a:lstStyle/>
          <a:p>
            <a:pPr algn="ctr"/>
            <a:r>
              <a:rPr lang="es-AR" sz="2800" dirty="0">
                <a:latin typeface="Comic Sans MS" panose="030F0702030302020204" pitchFamily="66" charset="0"/>
                <a:cs typeface="Times New Roman" panose="02020603050405020304" pitchFamily="18" charset="0"/>
              </a:rPr>
              <a:t>“</a:t>
            </a:r>
            <a:r>
              <a:rPr lang="es-AR" sz="2800" i="1" dirty="0">
                <a:latin typeface="Comic Sans MS" panose="030F0702030302020204" pitchFamily="66" charset="0"/>
                <a:cs typeface="Times New Roman" panose="02020603050405020304" pitchFamily="18" charset="0"/>
              </a:rPr>
              <a:t>Las convenciones que implican renuncia anticipada al derecho indemnizatorio son nulas si el interés cuya lesión se prevé está vinculado con derechos irrenunciables, como la vida, la integridad física o la seguridad de las personas. Tratándose la vida y la salud de bienes personalísimos, no cabe respecto de ellos pacto alguno, directo o indirecto de irresponsabilidad</a:t>
            </a:r>
            <a:r>
              <a:rPr lang="es-AR" sz="2800" dirty="0">
                <a:latin typeface="Comic Sans MS" panose="030F0702030302020204" pitchFamily="66" charset="0"/>
                <a:cs typeface="Times New Roman" panose="02020603050405020304" pitchFamily="18" charset="0"/>
              </a:rPr>
              <a:t>.” (MOSSET ITURRASPE, Jorge, “Accidentes en el servicio encomendado y extraño al servicio. ¿Los policías víctimas merecen indemnización?", </a:t>
            </a:r>
            <a:r>
              <a:rPr lang="es-AR" sz="2800" dirty="0" err="1">
                <a:latin typeface="Comic Sans MS" panose="030F0702030302020204" pitchFamily="66" charset="0"/>
                <a:cs typeface="Times New Roman" panose="02020603050405020304" pitchFamily="18" charset="0"/>
              </a:rPr>
              <a:t>LLLitoral</a:t>
            </a:r>
            <a:r>
              <a:rPr lang="es-AR" sz="2800" dirty="0">
                <a:latin typeface="Comic Sans MS" panose="030F0702030302020204" pitchFamily="66" charset="0"/>
                <a:cs typeface="Times New Roman" panose="02020603050405020304" pitchFamily="18" charset="0"/>
              </a:rPr>
              <a:t>, 1998-898)</a:t>
            </a:r>
          </a:p>
        </p:txBody>
      </p:sp>
      <p:sp>
        <p:nvSpPr>
          <p:cNvPr id="3" name="2 Marcador de texto"/>
          <p:cNvSpPr>
            <a:spLocks noGrp="1"/>
          </p:cNvSpPr>
          <p:nvPr>
            <p:ph type="body" idx="1"/>
          </p:nvPr>
        </p:nvSpPr>
        <p:spPr>
          <a:xfrm>
            <a:off x="1847528" y="156594"/>
            <a:ext cx="6088702" cy="1328191"/>
          </a:xfrm>
          <a:solidFill>
            <a:schemeClr val="tx2">
              <a:lumMod val="20000"/>
              <a:lumOff val="80000"/>
            </a:schemeClr>
          </a:solidFill>
        </p:spPr>
        <p:txBody>
          <a:bodyPr>
            <a:noAutofit/>
          </a:bodyPr>
          <a:lstStyle/>
          <a:p>
            <a:pPr algn="ctr"/>
            <a:r>
              <a:rPr lang="es-AR" sz="4000" b="1" dirty="0">
                <a:latin typeface="Comic Sans MS" panose="030F0702030302020204" pitchFamily="66" charset="0"/>
                <a:cs typeface="Times New Roman" panose="02020603050405020304" pitchFamily="18" charset="0"/>
              </a:rPr>
              <a:t>Las palabras de </a:t>
            </a:r>
            <a:r>
              <a:rPr lang="es-AR" sz="4000" b="1" dirty="0" err="1">
                <a:latin typeface="Comic Sans MS" panose="030F0702030302020204" pitchFamily="66" charset="0"/>
                <a:cs typeface="Times New Roman" panose="02020603050405020304" pitchFamily="18" charset="0"/>
              </a:rPr>
              <a:t>Mosset</a:t>
            </a:r>
            <a:r>
              <a:rPr lang="es-AR" sz="4000" b="1" dirty="0">
                <a:latin typeface="Comic Sans MS" panose="030F0702030302020204" pitchFamily="66" charset="0"/>
                <a:cs typeface="Times New Roman" panose="02020603050405020304" pitchFamily="18" charset="0"/>
              </a:rPr>
              <a:t> </a:t>
            </a:r>
            <a:r>
              <a:rPr lang="es-AR" sz="4000" b="1" dirty="0" err="1">
                <a:latin typeface="Comic Sans MS" panose="030F0702030302020204" pitchFamily="66" charset="0"/>
                <a:cs typeface="Times New Roman" panose="02020603050405020304" pitchFamily="18" charset="0"/>
              </a:rPr>
              <a:t>Iturraspe</a:t>
            </a:r>
            <a:r>
              <a:rPr lang="es-AR" sz="4000" b="1" dirty="0">
                <a:latin typeface="Comic Sans MS" panose="030F0702030302020204" pitchFamily="66" charset="0"/>
                <a:cs typeface="Times New Roman" panose="02020603050405020304" pitchFamily="18" charset="0"/>
              </a:rPr>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232" y="72038"/>
            <a:ext cx="1944216" cy="1628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9814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631505" y="2204864"/>
            <a:ext cx="8784927" cy="4032448"/>
          </a:xfrm>
          <a:solidFill>
            <a:schemeClr val="bg1"/>
          </a:solidFill>
          <a:ln w="28575">
            <a:solidFill>
              <a:schemeClr val="tx2"/>
            </a:solidFill>
          </a:ln>
        </p:spPr>
        <p:txBody>
          <a:bodyPr>
            <a:noAutofit/>
          </a:bodyPr>
          <a:lstStyle/>
          <a:p>
            <a:pPr algn="ctr">
              <a:defRPr/>
            </a:pPr>
            <a:r>
              <a:rPr lang="es-AR" sz="2800" dirty="0">
                <a:latin typeface="Comic Sans MS" panose="030F0702030302020204" pitchFamily="66" charset="0"/>
                <a:cs typeface="Times New Roman" panose="02020603050405020304" pitchFamily="18" charset="0"/>
              </a:rPr>
              <a:t>El eximente de responsabilidad suscripto por los corredores al inscribirse en cada competencia, por cualquier daño que pudieran causar o causarse, es insuficiente para liberar de responsabilidad a la asociación organizadora de una carrera por las consecuencias derivadas de la muerte de un piloto, pues </a:t>
            </a:r>
            <a:r>
              <a:rPr lang="es-AR" sz="2800" b="1" i="1" u="sng" dirty="0">
                <a:latin typeface="Comic Sans MS" panose="030F0702030302020204" pitchFamily="66" charset="0"/>
                <a:cs typeface="Times New Roman" panose="02020603050405020304" pitchFamily="18" charset="0"/>
              </a:rPr>
              <a:t>la vida y la integridad física son bienes indisponibles, cuya renuncia no es admitida por la ley</a:t>
            </a:r>
            <a:r>
              <a:rPr lang="es-AR" sz="2800" i="1" u="sng" dirty="0">
                <a:latin typeface="Comic Sans MS" panose="030F0702030302020204" pitchFamily="66" charset="0"/>
                <a:cs typeface="Times New Roman" panose="02020603050405020304" pitchFamily="18" charset="0"/>
              </a:rPr>
              <a:t>.</a:t>
            </a:r>
          </a:p>
        </p:txBody>
      </p:sp>
      <p:sp>
        <p:nvSpPr>
          <p:cNvPr id="4" name="1 Subtítulo"/>
          <p:cNvSpPr txBox="1">
            <a:spLocks/>
          </p:cNvSpPr>
          <p:nvPr/>
        </p:nvSpPr>
        <p:spPr>
          <a:xfrm>
            <a:off x="1524000" y="188640"/>
            <a:ext cx="9132573" cy="1872208"/>
          </a:xfrm>
          <a:prstGeom prst="rect">
            <a:avLst/>
          </a:prstGeom>
          <a:solidFill>
            <a:schemeClr val="accent2">
              <a:lumMod val="50000"/>
            </a:schemeClr>
          </a:solidFill>
          <a:ln w="38100">
            <a:solidFill>
              <a:schemeClr val="accent1">
                <a:lumMod val="50000"/>
              </a:schemeClr>
            </a:solidFill>
          </a:ln>
        </p:spPr>
        <p:txBody>
          <a:bodyPr vert="horz" anchor="b">
            <a:no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defRPr/>
            </a:pPr>
            <a:r>
              <a:rPr lang="es-AR" b="1" dirty="0">
                <a:solidFill>
                  <a:schemeClr val="bg1"/>
                </a:solidFill>
                <a:latin typeface="Comic Sans MS" panose="030F0702030302020204" pitchFamily="66" charset="0"/>
                <a:cs typeface="Times New Roman" panose="02020603050405020304" pitchFamily="18" charset="0"/>
              </a:rPr>
              <a:t>Cámara 2a de Apelaciones en lo Civil, Comercial, Minas, de Paz y Tributario de San Rafael, “</a:t>
            </a:r>
            <a:r>
              <a:rPr lang="es-AR" b="1" dirty="0" err="1">
                <a:solidFill>
                  <a:schemeClr val="bg1"/>
                </a:solidFill>
                <a:latin typeface="Comic Sans MS" panose="030F0702030302020204" pitchFamily="66" charset="0"/>
                <a:cs typeface="Times New Roman" panose="02020603050405020304" pitchFamily="18" charset="0"/>
              </a:rPr>
              <a:t>Rocher</a:t>
            </a:r>
            <a:r>
              <a:rPr lang="es-AR" b="1" dirty="0">
                <a:solidFill>
                  <a:schemeClr val="bg1"/>
                </a:solidFill>
                <a:latin typeface="Comic Sans MS" panose="030F0702030302020204" pitchFamily="66" charset="0"/>
                <a:cs typeface="Times New Roman" panose="02020603050405020304" pitchFamily="18" charset="0"/>
              </a:rPr>
              <a:t> de </a:t>
            </a:r>
            <a:r>
              <a:rPr lang="es-AR" b="1" dirty="0" err="1">
                <a:solidFill>
                  <a:schemeClr val="bg1"/>
                </a:solidFill>
                <a:latin typeface="Comic Sans MS" panose="030F0702030302020204" pitchFamily="66" charset="0"/>
                <a:cs typeface="Times New Roman" panose="02020603050405020304" pitchFamily="18" charset="0"/>
              </a:rPr>
              <a:t>Farina</a:t>
            </a:r>
            <a:r>
              <a:rPr lang="es-AR" b="1" dirty="0">
                <a:solidFill>
                  <a:schemeClr val="bg1"/>
                </a:solidFill>
                <a:latin typeface="Comic Sans MS" panose="030F0702030302020204" pitchFamily="66" charset="0"/>
                <a:cs typeface="Times New Roman" panose="02020603050405020304" pitchFamily="18" charset="0"/>
              </a:rPr>
              <a:t>, Gloria E. p/sí y sus hijos menores y </a:t>
            </a:r>
            <a:r>
              <a:rPr lang="es-AR" b="1" dirty="0" err="1">
                <a:solidFill>
                  <a:schemeClr val="bg1"/>
                </a:solidFill>
                <a:latin typeface="Comic Sans MS" panose="030F0702030302020204" pitchFamily="66" charset="0"/>
                <a:cs typeface="Times New Roman" panose="02020603050405020304" pitchFamily="18" charset="0"/>
              </a:rPr>
              <a:t>Farina</a:t>
            </a:r>
            <a:r>
              <a:rPr lang="es-AR" b="1" dirty="0">
                <a:solidFill>
                  <a:schemeClr val="bg1"/>
                </a:solidFill>
                <a:latin typeface="Comic Sans MS" panose="030F0702030302020204" pitchFamily="66" charset="0"/>
                <a:cs typeface="Times New Roman" panose="02020603050405020304" pitchFamily="18" charset="0"/>
              </a:rPr>
              <a:t>, Matías Gabriel c. Jorge Ariel Lucero y otros”, 04/04/2012, LA LEY 2012-D, 521</a:t>
            </a:r>
          </a:p>
        </p:txBody>
      </p:sp>
    </p:spTree>
    <p:extLst>
      <p:ext uri="{BB962C8B-B14F-4D97-AF65-F5344CB8AC3E}">
        <p14:creationId xmlns:p14="http://schemas.microsoft.com/office/powerpoint/2010/main" val="223850048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447800"/>
            <a:ext cx="5987008" cy="4645496"/>
          </a:xfrm>
          <a:solidFill>
            <a:schemeClr val="bg1"/>
          </a:solidFill>
          <a:ln w="76200">
            <a:solidFill>
              <a:schemeClr val="tx2"/>
            </a:solidFill>
          </a:ln>
        </p:spPr>
        <p:txBody>
          <a:bodyPr/>
          <a:lstStyle/>
          <a:p>
            <a:r>
              <a:rPr lang="es-AR" sz="4000" b="1" dirty="0">
                <a:solidFill>
                  <a:srgbClr val="002060"/>
                </a:solidFill>
                <a:latin typeface="Comic Sans MS" panose="030F0702030302020204" pitchFamily="66" charset="0"/>
              </a:rPr>
              <a:t>LA PRUEBA DEL DAÑO EN EL NUEVO CÓDIGO CIVIL Y COMERCIAL…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6240" y="2636912"/>
            <a:ext cx="19431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47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Daño resarcible</a:t>
            </a: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770329801"/>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11</a:t>
            </a:fld>
            <a:endParaRPr lang="es-AR" dirty="0">
              <a:solidFill>
                <a:prstClr val="black">
                  <a:tint val="75000"/>
                </a:prstClr>
              </a:solidFill>
            </a:endParaRPr>
          </a:p>
        </p:txBody>
      </p:sp>
    </p:spTree>
    <p:extLst>
      <p:ext uri="{BB962C8B-B14F-4D97-AF65-F5344CB8AC3E}">
        <p14:creationId xmlns:p14="http://schemas.microsoft.com/office/powerpoint/2010/main" val="11616589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04475" y="116632"/>
            <a:ext cx="8686800" cy="1224136"/>
          </a:xfrm>
          <a:solidFill>
            <a:schemeClr val="bg1"/>
          </a:solidFill>
          <a:ln w="57150">
            <a:solidFill>
              <a:schemeClr val="accent1"/>
            </a:solidFill>
          </a:ln>
        </p:spPr>
        <p:txBody>
          <a:bodyPr>
            <a:noAutofit/>
          </a:bodyPr>
          <a:lstStyle/>
          <a:p>
            <a:pPr algn="ctr"/>
            <a:r>
              <a:rPr lang="es-AR" sz="3200" b="1" dirty="0">
                <a:solidFill>
                  <a:schemeClr val="accent2">
                    <a:lumMod val="75000"/>
                  </a:schemeClr>
                </a:solidFill>
                <a:latin typeface="Comic Sans MS" panose="030F0702030302020204" pitchFamily="66" charset="0"/>
              </a:rPr>
              <a:t>Una norma sobre la prueba del daño…</a:t>
            </a:r>
          </a:p>
        </p:txBody>
      </p:sp>
      <p:sp>
        <p:nvSpPr>
          <p:cNvPr id="2" name="1 Marcador de texto"/>
          <p:cNvSpPr>
            <a:spLocks noGrp="1"/>
          </p:cNvSpPr>
          <p:nvPr>
            <p:ph type="body" idx="1"/>
          </p:nvPr>
        </p:nvSpPr>
        <p:spPr>
          <a:xfrm>
            <a:off x="1775520" y="1988840"/>
            <a:ext cx="6984776" cy="1656184"/>
          </a:xfrm>
          <a:solidFill>
            <a:schemeClr val="bg1"/>
          </a:solidFill>
          <a:ln w="38100">
            <a:solidFill>
              <a:schemeClr val="tx2"/>
            </a:solidFill>
          </a:ln>
        </p:spPr>
        <p:txBody>
          <a:bodyPr>
            <a:noAutofit/>
          </a:bodyPr>
          <a:lstStyle/>
          <a:p>
            <a:pPr algn="ctr"/>
            <a:r>
              <a:rPr lang="es-AR" b="1" dirty="0">
                <a:latin typeface="Comic Sans MS" panose="030F0702030302020204" pitchFamily="66" charset="0"/>
              </a:rPr>
              <a:t>Artículo 1744.- Prueba del daño</a:t>
            </a:r>
            <a:r>
              <a:rPr lang="es-AR" dirty="0">
                <a:latin typeface="Comic Sans MS" panose="030F0702030302020204" pitchFamily="66" charset="0"/>
              </a:rPr>
              <a:t>. El daño debe ser acreditado por quien lo invoca, excepto que la ley lo impute o presuma, o que surja notorio de los propios hechos.</a:t>
            </a:r>
          </a:p>
        </p:txBody>
      </p:sp>
      <p:sp>
        <p:nvSpPr>
          <p:cNvPr id="4" name="3 Flecha abajo"/>
          <p:cNvSpPr/>
          <p:nvPr/>
        </p:nvSpPr>
        <p:spPr>
          <a:xfrm>
            <a:off x="5087888" y="1340768"/>
            <a:ext cx="1800200"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Llamada rectangular redondeada"/>
          <p:cNvSpPr/>
          <p:nvPr/>
        </p:nvSpPr>
        <p:spPr>
          <a:xfrm>
            <a:off x="1703512" y="4365104"/>
            <a:ext cx="3600400" cy="2304256"/>
          </a:xfrm>
          <a:prstGeom prst="wedgeRoundRectCallout">
            <a:avLst>
              <a:gd name="adj1" fmla="val -4486"/>
              <a:gd name="adj2" fmla="val -89733"/>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latin typeface="Comic Sans MS" panose="030F0702030302020204" pitchFamily="66" charset="0"/>
              </a:rPr>
              <a:t>La víctima que pretende el resarcimiento debe acreditar los perjuicios que ha sufrido…</a:t>
            </a:r>
          </a:p>
        </p:txBody>
      </p:sp>
      <p:sp>
        <p:nvSpPr>
          <p:cNvPr id="6" name="5 CuadroTexto"/>
          <p:cNvSpPr txBox="1"/>
          <p:nvPr/>
        </p:nvSpPr>
        <p:spPr>
          <a:xfrm>
            <a:off x="5591944" y="3861049"/>
            <a:ext cx="4752528" cy="2800767"/>
          </a:xfrm>
          <a:prstGeom prst="rect">
            <a:avLst/>
          </a:prstGeom>
          <a:solidFill>
            <a:schemeClr val="bg1"/>
          </a:solidFill>
          <a:ln w="38100">
            <a:solidFill>
              <a:schemeClr val="tx2"/>
            </a:solidFill>
          </a:ln>
        </p:spPr>
        <p:txBody>
          <a:bodyPr wrap="square" rtlCol="0">
            <a:spAutoFit/>
          </a:bodyPr>
          <a:lstStyle/>
          <a:p>
            <a:pPr algn="ctr"/>
            <a:r>
              <a:rPr lang="es-AR" sz="2200" b="1" dirty="0">
                <a:solidFill>
                  <a:schemeClr val="tx2"/>
                </a:solidFill>
                <a:latin typeface="Comic Sans MS" panose="030F0702030302020204" pitchFamily="66" charset="0"/>
              </a:rPr>
              <a:t>La prueba del daño implica acreditar los elementos que lo tornan resarcible</a:t>
            </a:r>
            <a:r>
              <a:rPr lang="es-AR" sz="2200" dirty="0">
                <a:solidFill>
                  <a:schemeClr val="tx2"/>
                </a:solidFill>
                <a:latin typeface="Comic Sans MS" panose="030F0702030302020204" pitchFamily="66" charset="0"/>
              </a:rPr>
              <a:t>: que es personal de quien acciona, subsistente a la fecha de la sentencia y que presenta un grado de certeza suficiente que amerita su resarcimiento…</a:t>
            </a:r>
          </a:p>
        </p:txBody>
      </p:sp>
      <p:pic>
        <p:nvPicPr>
          <p:cNvPr id="3074"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4312" y="1772817"/>
            <a:ext cx="1440160" cy="175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7715200" cy="720080"/>
          </a:xfrm>
          <a:solidFill>
            <a:schemeClr val="bg1"/>
          </a:solidFill>
          <a:ln w="38100">
            <a:solidFill>
              <a:schemeClr val="tx2"/>
            </a:solidFill>
          </a:ln>
        </p:spPr>
        <p:txBody>
          <a:bodyPr>
            <a:normAutofit/>
          </a:bodyPr>
          <a:lstStyle/>
          <a:p>
            <a:pPr algn="ctr"/>
            <a:r>
              <a:rPr lang="es-AR" b="1" dirty="0" smtClean="0">
                <a:latin typeface="Comic Sans MS" panose="030F0702030302020204" pitchFamily="66" charset="0"/>
              </a:rPr>
              <a:t>LA PRUEBA DEL DAÑO…</a:t>
            </a:r>
            <a:endParaRPr lang="es-AR" b="1" dirty="0">
              <a:latin typeface="Comic Sans MS" panose="030F0702030302020204" pitchFamily="66" charset="0"/>
            </a:endParaRPr>
          </a:p>
        </p:txBody>
      </p:sp>
      <p:sp>
        <p:nvSpPr>
          <p:cNvPr id="3" name="2 Rectángulo redondeado"/>
          <p:cNvSpPr/>
          <p:nvPr/>
        </p:nvSpPr>
        <p:spPr>
          <a:xfrm>
            <a:off x="4007768" y="1556792"/>
            <a:ext cx="6120680" cy="1728192"/>
          </a:xfrm>
          <a:prstGeom prst="roundRect">
            <a:avLst>
              <a:gd name="adj" fmla="val 532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solidFill>
                  <a:schemeClr val="tx2"/>
                </a:solidFill>
                <a:latin typeface="Comic Sans MS" panose="030F0702030302020204" pitchFamily="66" charset="0"/>
              </a:rPr>
              <a:t>EXCEPCIONES:</a:t>
            </a:r>
          </a:p>
          <a:p>
            <a:pPr algn="ctr"/>
            <a:r>
              <a:rPr lang="es-AR" sz="2400" dirty="0">
                <a:solidFill>
                  <a:schemeClr val="tx2"/>
                </a:solidFill>
                <a:latin typeface="Comic Sans MS" panose="030F0702030302020204" pitchFamily="66" charset="0"/>
              </a:rPr>
              <a:t>El damnificado no debe acreditar el daño si la ley imputa o presuma la producción del mismo…</a:t>
            </a:r>
          </a:p>
        </p:txBody>
      </p:sp>
      <p:pic>
        <p:nvPicPr>
          <p:cNvPr id="5122"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20628" y="134932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2351584" y="3980723"/>
            <a:ext cx="2520280" cy="2304256"/>
          </a:xfrm>
          <a:prstGeom prst="rect">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2"/>
                </a:solidFill>
                <a:latin typeface="Comic Sans MS" panose="030F0702030302020204" pitchFamily="66" charset="0"/>
              </a:rPr>
              <a:t>Presunciones iuris et de jure de daño </a:t>
            </a:r>
            <a:r>
              <a:rPr lang="es-AR" dirty="0">
                <a:solidFill>
                  <a:schemeClr val="tx2"/>
                </a:solidFill>
                <a:latin typeface="Comic Sans MS" panose="030F0702030302020204" pitchFamily="66" charset="0"/>
              </a:rPr>
              <a:t>(cláusula penal – art. 794), seña – art. 1,059 – y obligaciones de dar sumas de dinero - art. 768 -). </a:t>
            </a:r>
          </a:p>
        </p:txBody>
      </p:sp>
      <p:sp>
        <p:nvSpPr>
          <p:cNvPr id="7" name="6 Rectángulo"/>
          <p:cNvSpPr/>
          <p:nvPr/>
        </p:nvSpPr>
        <p:spPr>
          <a:xfrm>
            <a:off x="5087888" y="4005064"/>
            <a:ext cx="2160240" cy="2304256"/>
          </a:xfrm>
          <a:prstGeom prst="rect">
            <a:avLst/>
          </a:prstGeom>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2"/>
                </a:solidFill>
                <a:latin typeface="Comic Sans MS" panose="030F0702030302020204" pitchFamily="66" charset="0"/>
              </a:rPr>
              <a:t>Presunciones iuris tantum de daño </a:t>
            </a:r>
            <a:r>
              <a:rPr lang="es-AR" dirty="0">
                <a:solidFill>
                  <a:schemeClr val="tx2"/>
                </a:solidFill>
                <a:latin typeface="Comic Sans MS" panose="030F0702030302020204" pitchFamily="66" charset="0"/>
              </a:rPr>
              <a:t>(indemnización por fallecimiento prevista en el art. 1.741)</a:t>
            </a:r>
          </a:p>
        </p:txBody>
      </p:sp>
      <p:sp>
        <p:nvSpPr>
          <p:cNvPr id="8" name="7 Rectángulo"/>
          <p:cNvSpPr/>
          <p:nvPr/>
        </p:nvSpPr>
        <p:spPr>
          <a:xfrm>
            <a:off x="7392144" y="3980723"/>
            <a:ext cx="2952328" cy="2304256"/>
          </a:xfrm>
          <a:prstGeom prst="rect">
            <a:avLst/>
          </a:prstGeom>
          <a:solidFill>
            <a:schemeClr val="tx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tx2"/>
                </a:solidFill>
                <a:latin typeface="Comic Sans MS" panose="030F0702030302020204" pitchFamily="66" charset="0"/>
              </a:rPr>
              <a:t>Supuestos en que el daño surge notorio de los propios hechos </a:t>
            </a:r>
            <a:r>
              <a:rPr lang="es-AR" dirty="0">
                <a:solidFill>
                  <a:schemeClr val="tx2"/>
                </a:solidFill>
                <a:latin typeface="Comic Sans MS" panose="030F0702030302020204" pitchFamily="66" charset="0"/>
              </a:rPr>
              <a:t>(presunciones judiciales del perjuicio y casos en que el perjuicio se encuentra acreditado in re </a:t>
            </a:r>
            <a:r>
              <a:rPr lang="es-AR" dirty="0" err="1">
                <a:solidFill>
                  <a:schemeClr val="tx2"/>
                </a:solidFill>
                <a:latin typeface="Comic Sans MS" panose="030F0702030302020204" pitchFamily="66" charset="0"/>
              </a:rPr>
              <a:t>ipsa</a:t>
            </a:r>
            <a:r>
              <a:rPr lang="es-AR" dirty="0">
                <a:solidFill>
                  <a:schemeClr val="tx2"/>
                </a:solidFill>
                <a:latin typeface="Comic Sans MS" panose="030F0702030302020204" pitchFamily="66" charset="0"/>
              </a:rPr>
              <a:t>).</a:t>
            </a:r>
          </a:p>
        </p:txBody>
      </p:sp>
      <p:cxnSp>
        <p:nvCxnSpPr>
          <p:cNvPr id="9" name="8 Conector recto de flecha"/>
          <p:cNvCxnSpPr/>
          <p:nvPr/>
        </p:nvCxnSpPr>
        <p:spPr>
          <a:xfrm flipH="1">
            <a:off x="3863752" y="3284985"/>
            <a:ext cx="2754306" cy="695739"/>
          </a:xfrm>
          <a:prstGeom prst="straightConnector1">
            <a:avLst/>
          </a:prstGeom>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endCxn id="7" idx="0"/>
          </p:cNvCxnSpPr>
          <p:nvPr/>
        </p:nvCxnSpPr>
        <p:spPr>
          <a:xfrm flipH="1">
            <a:off x="6168008" y="3284984"/>
            <a:ext cx="450050" cy="720080"/>
          </a:xfrm>
          <a:prstGeom prst="straightConnector1">
            <a:avLst/>
          </a:prstGeom>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endCxn id="8" idx="0"/>
          </p:cNvCxnSpPr>
          <p:nvPr/>
        </p:nvCxnSpPr>
        <p:spPr>
          <a:xfrm>
            <a:off x="6618058" y="3284985"/>
            <a:ext cx="2250250" cy="695739"/>
          </a:xfrm>
          <a:prstGeom prst="straightConnector1">
            <a:avLst/>
          </a:prstGeom>
          <a:ln w="38100">
            <a:solidFill>
              <a:schemeClr val="tx2"/>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408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981200" y="390526"/>
            <a:ext cx="8231188" cy="911225"/>
          </a:xfrm>
        </p:spPr>
        <p:txBody>
          <a:bodyPr vert="horz" lIns="90000" tIns="46800" rIns="90000" bIns="46800" rtlCol="0" anchor="b">
            <a:normAutofit/>
          </a:bodyPr>
          <a:lstStyle/>
          <a:p>
            <a:pPr marL="48463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solidFill>
                  <a:schemeClr val="accent1">
                    <a:tint val="83000"/>
                    <a:satMod val="150000"/>
                  </a:schemeClr>
                </a:solidFill>
              </a:rPr>
              <a:t>Suprema Corte de Mendoza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080399139"/>
              </p:ext>
            </p:extLst>
          </p:nvPr>
        </p:nvGraphicFramePr>
        <p:xfrm>
          <a:off x="1981200" y="1600201"/>
          <a:ext cx="8229600" cy="4887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r>
              <a:rPr lang="es-ES" altLang="es-ES" smtClean="0"/>
              <a:t>Silvina Furlotti</a:t>
            </a:r>
          </a:p>
        </p:txBody>
      </p:sp>
      <p:sp>
        <p:nvSpPr>
          <p:cNvPr id="35845"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fld id="{B4914A3F-C628-44A9-929F-E12288F0A3ED}" type="slidenum">
              <a:rPr lang="es-ES" altLang="es-ES"/>
              <a:pPr/>
              <a:t>12</a:t>
            </a:fld>
            <a:endParaRPr lang="es-ES" altLang="es-ES"/>
          </a:p>
        </p:txBody>
      </p:sp>
    </p:spTree>
    <p:extLst>
      <p:ext uri="{BB962C8B-B14F-4D97-AF65-F5344CB8AC3E}">
        <p14:creationId xmlns:p14="http://schemas.microsoft.com/office/powerpoint/2010/main" val="412227288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1981200" y="390526"/>
            <a:ext cx="8231188" cy="911225"/>
          </a:xfrm>
        </p:spPr>
        <p:txBody>
          <a:bodyPr vert="horz" lIns="90000" tIns="46800" rIns="90000" bIns="46800" rtlCol="0" anchor="b">
            <a:normAutofit/>
          </a:bodyPr>
          <a:lstStyle/>
          <a:p>
            <a:pPr marL="48463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solidFill>
                  <a:schemeClr val="accent1">
                    <a:tint val="83000"/>
                    <a:satMod val="150000"/>
                  </a:schemeClr>
                </a:solidFill>
              </a:rPr>
              <a:t>Suprema Corte de Mendoza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449526319"/>
              </p:ext>
            </p:extLst>
          </p:nvPr>
        </p:nvGraphicFramePr>
        <p:xfrm>
          <a:off x="1981200" y="1600201"/>
          <a:ext cx="8229600"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r>
              <a:rPr lang="es-ES" altLang="es-ES" smtClean="0"/>
              <a:t>Silvina Furlotti</a:t>
            </a:r>
          </a:p>
        </p:txBody>
      </p:sp>
      <p:sp>
        <p:nvSpPr>
          <p:cNvPr id="3789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fld id="{2001EE5E-5D44-4077-9F13-9A0E59763EEB}" type="slidenum">
              <a:rPr lang="es-ES" altLang="es-ES"/>
              <a:pPr/>
              <a:t>13</a:t>
            </a:fld>
            <a:endParaRPr lang="es-ES" altLang="es-ES"/>
          </a:p>
        </p:txBody>
      </p:sp>
    </p:spTree>
    <p:extLst>
      <p:ext uri="{BB962C8B-B14F-4D97-AF65-F5344CB8AC3E}">
        <p14:creationId xmlns:p14="http://schemas.microsoft.com/office/powerpoint/2010/main" val="39477876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1981200" y="390526"/>
            <a:ext cx="8231188" cy="911225"/>
          </a:xfrm>
        </p:spPr>
        <p:txBody>
          <a:bodyPr vert="horz" lIns="90000" tIns="46800" rIns="90000" bIns="46800" rtlCol="0" anchor="b">
            <a:normAutofit/>
          </a:bodyPr>
          <a:lstStyle/>
          <a:p>
            <a:pPr marL="48463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solidFill>
                  <a:schemeClr val="accent1">
                    <a:tint val="83000"/>
                    <a:satMod val="150000"/>
                  </a:schemeClr>
                </a:solidFill>
              </a:rPr>
              <a:t>SUPREMA CORTE MZA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4130070292"/>
              </p:ext>
            </p:extLst>
          </p:nvPr>
        </p:nvGraphicFramePr>
        <p:xfrm>
          <a:off x="1981200" y="1600201"/>
          <a:ext cx="8229600"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r>
              <a:rPr lang="es-ES" altLang="es-ES" smtClean="0"/>
              <a:t>Silvina Furlotti</a:t>
            </a:r>
          </a:p>
        </p:txBody>
      </p:sp>
      <p:sp>
        <p:nvSpPr>
          <p:cNvPr id="39941"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fld id="{5117EC68-90C3-4F03-BDDA-489245C0C17D}" type="slidenum">
              <a:rPr lang="es-ES" altLang="es-ES"/>
              <a:pPr/>
              <a:t>14</a:t>
            </a:fld>
            <a:endParaRPr lang="es-ES" altLang="es-ES"/>
          </a:p>
        </p:txBody>
      </p:sp>
    </p:spTree>
    <p:extLst>
      <p:ext uri="{BB962C8B-B14F-4D97-AF65-F5344CB8AC3E}">
        <p14:creationId xmlns:p14="http://schemas.microsoft.com/office/powerpoint/2010/main" val="34987157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981200" y="274639"/>
            <a:ext cx="8231188" cy="1144587"/>
          </a:xfrm>
        </p:spPr>
        <p:txBody>
          <a:bodyPr vert="horz" lIns="90000" tIns="46800" rIns="90000" bIns="46800" rtlCol="0" anchor="b">
            <a:normAutofit/>
          </a:bodyPr>
          <a:lstStyle/>
          <a:p>
            <a:pPr marL="48463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solidFill>
                  <a:schemeClr val="accent1">
                    <a:tint val="83000"/>
                    <a:satMod val="150000"/>
                  </a:schemeClr>
                </a:solidFill>
              </a:rPr>
              <a:t>SUPREMA CORTE DE MENDOZA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589829328"/>
              </p:ext>
            </p:extLst>
          </p:nvPr>
        </p:nvGraphicFramePr>
        <p:xfrm>
          <a:off x="1981200" y="1600200"/>
          <a:ext cx="8231188" cy="449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r>
              <a:rPr lang="es-ES" altLang="es-ES" smtClean="0"/>
              <a:t>Silvina Furlotti</a:t>
            </a:r>
          </a:p>
        </p:txBody>
      </p:sp>
      <p:sp>
        <p:nvSpPr>
          <p:cNvPr id="41989"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fld id="{3068E21D-E781-4C67-95E4-370BB329CBD2}" type="slidenum">
              <a:rPr lang="es-ES" altLang="es-ES"/>
              <a:pPr/>
              <a:t>15</a:t>
            </a:fld>
            <a:endParaRPr lang="es-ES" altLang="es-ES"/>
          </a:p>
        </p:txBody>
      </p:sp>
    </p:spTree>
    <p:extLst>
      <p:ext uri="{BB962C8B-B14F-4D97-AF65-F5344CB8AC3E}">
        <p14:creationId xmlns:p14="http://schemas.microsoft.com/office/powerpoint/2010/main" val="11925059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981200" y="82550"/>
            <a:ext cx="8229600" cy="14351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SUPREMA CORTE DE MENDOZA</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4289970108"/>
              </p:ext>
            </p:extLst>
          </p:nvPr>
        </p:nvGraphicFramePr>
        <p:xfrm>
          <a:off x="1981200" y="1403797"/>
          <a:ext cx="8229600" cy="4692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5DCB5F72-9199-4E03-A556-358BFAA09792}" type="slidenum">
              <a:rPr lang="en-GB"/>
              <a:pPr/>
              <a:t>16</a:t>
            </a:fld>
            <a:endParaRPr lang="en-GB"/>
          </a:p>
        </p:txBody>
      </p:sp>
    </p:spTree>
    <p:extLst>
      <p:ext uri="{BB962C8B-B14F-4D97-AF65-F5344CB8AC3E}">
        <p14:creationId xmlns:p14="http://schemas.microsoft.com/office/powerpoint/2010/main" val="38147227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981200" y="274639"/>
            <a:ext cx="8231188" cy="1144587"/>
          </a:xfrm>
        </p:spPr>
        <p:txBody>
          <a:bodyPr vert="horz" lIns="90000" tIns="46800" rIns="90000" bIns="46800" rtlCol="0" anchor="b">
            <a:normAutofit/>
          </a:bodyPr>
          <a:lstStyle/>
          <a:p>
            <a:pPr marL="48463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solidFill>
                  <a:schemeClr val="accent1">
                    <a:tint val="83000"/>
                    <a:satMod val="150000"/>
                  </a:schemeClr>
                </a:solidFill>
              </a:rPr>
              <a:t>SUPREMA CORTE DE MENDOZA</a:t>
            </a:r>
          </a:p>
        </p:txBody>
      </p:sp>
      <p:sp>
        <p:nvSpPr>
          <p:cNvPr id="44035" name="Rectangle 3"/>
          <p:cNvSpPr>
            <a:spLocks noGrp="1" noChangeArrowheads="1"/>
          </p:cNvSpPr>
          <p:nvPr>
            <p:ph idx="1"/>
          </p:nvPr>
        </p:nvSpPr>
        <p:spPr>
          <a:xfrm>
            <a:off x="1981200" y="1600200"/>
            <a:ext cx="8231188" cy="4497388"/>
          </a:xfrm>
        </p:spPr>
        <p:txBody>
          <a:bodyPr vert="horz" lIns="90000" tIns="46800" rIns="90000" bIns="46800" rtlCol="0">
            <a:normAutofit/>
          </a:bodyPr>
          <a:lstStyle/>
          <a:p>
            <a:pPr marL="609600" indent="-609600">
              <a:buFont typeface="Wingdings" panose="05000000000000000000" pitchFamily="2" charset="2"/>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ES" sz="2800"/>
              <a:t>“Solís Vda. de Calvo y otros en j. 134.377”: (8-05-1998)</a:t>
            </a:r>
          </a:p>
          <a:p>
            <a:pPr marL="609600" indent="-609600">
              <a:buFont typeface="Wingdings" panose="05000000000000000000" pitchFamily="2" charset="2"/>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ES" sz="2800"/>
              <a:t>“La Segunda Coop. Ltda. de seg”( 29/05/98)</a:t>
            </a:r>
          </a:p>
          <a:p>
            <a:pPr marL="609600" indent="-6096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ES" sz="2800"/>
              <a:t> </a:t>
            </a:r>
            <a:r>
              <a:rPr lang="es-AR" altLang="es-ES" sz="2400" b="1">
                <a:solidFill>
                  <a:srgbClr val="00FF00"/>
                </a:solidFill>
              </a:rPr>
              <a:t>El daño síquico</a:t>
            </a:r>
            <a:r>
              <a:rPr lang="es-AR" altLang="es-ES" sz="2400"/>
              <a:t> no es un daño autónomo. Pero ello no significa que estas lesiones no deban ser indemnizadas, sino que deben ser calculadas sea en el daño moral, sea en el daño material. </a:t>
            </a:r>
          </a:p>
          <a:p>
            <a:pPr marL="609600" indent="-609600">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ES" sz="2400"/>
              <a:t>se trata de una lesión a la psiquis que puede producir minoraciones y daños patrimoniales o espirituales</a:t>
            </a:r>
            <a:r>
              <a:rPr lang="es-AR" altLang="es-ES" sz="2800"/>
              <a:t>. </a:t>
            </a:r>
            <a:endParaRPr lang="en-GB" altLang="es-ES" sz="2800"/>
          </a:p>
        </p:txBody>
      </p:sp>
      <p:sp>
        <p:nvSpPr>
          <p:cNvPr id="44036"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r>
              <a:rPr lang="es-ES" altLang="es-ES" smtClean="0"/>
              <a:t>Silvina Furlotti</a:t>
            </a:r>
          </a:p>
        </p:txBody>
      </p:sp>
      <p:sp>
        <p:nvSpPr>
          <p:cNvPr id="44037"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fld id="{D9171CB1-BBCA-4914-9685-CB9B20926068}" type="slidenum">
              <a:rPr lang="es-ES" altLang="es-ES"/>
              <a:pPr/>
              <a:t>17</a:t>
            </a:fld>
            <a:endParaRPr lang="es-ES" altLang="es-ES"/>
          </a:p>
        </p:txBody>
      </p:sp>
    </p:spTree>
    <p:extLst>
      <p:ext uri="{BB962C8B-B14F-4D97-AF65-F5344CB8AC3E}">
        <p14:creationId xmlns:p14="http://schemas.microsoft.com/office/powerpoint/2010/main" val="22164884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1992313" y="2635250"/>
            <a:ext cx="8229600" cy="14351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Requisitos del Daño jurídicamente resarcible</a:t>
            </a:r>
          </a:p>
        </p:txBody>
      </p:sp>
      <p:sp>
        <p:nvSpPr>
          <p:cNvPr id="59394" name="Rectangle 2"/>
          <p:cNvSpPr>
            <a:spLocks noGrp="1" noChangeArrowheads="1"/>
          </p:cNvSpPr>
          <p:nvPr>
            <p:ph idx="1"/>
          </p:nvPr>
        </p:nvSpPr>
        <p:spPr>
          <a:xfrm>
            <a:off x="1981200" y="1600200"/>
            <a:ext cx="8229600" cy="4495800"/>
          </a:xfrm>
          <a:ln/>
        </p:spPr>
        <p:txBody>
          <a:bodyPr/>
          <a:lstStyle/>
          <a:p>
            <a:pPr>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a:p>
            <a:pPr>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a:p>
            <a:pPr>
              <a:lnSpc>
                <a:spcPct val="10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D128861C-E4FB-42AC-96B9-4BF96C175037}" type="slidenum">
              <a:rPr lang="en-GB"/>
              <a:pPr/>
              <a:t>18</a:t>
            </a:fld>
            <a:endParaRPr lang="en-GB"/>
          </a:p>
        </p:txBody>
      </p:sp>
    </p:spTree>
    <p:extLst>
      <p:ext uri="{BB962C8B-B14F-4D97-AF65-F5344CB8AC3E}">
        <p14:creationId xmlns:p14="http://schemas.microsoft.com/office/powerpoint/2010/main" val="365065319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260648"/>
            <a:ext cx="8784976" cy="841248"/>
          </a:xfrm>
        </p:spPr>
        <p:txBody>
          <a:bodyPr>
            <a:normAutofit/>
          </a:bodyPr>
          <a:lstStyle/>
          <a:p>
            <a:pPr algn="ctr"/>
            <a:r>
              <a:rPr lang="es-AR" smtClean="0">
                <a:latin typeface="Comic Sans MS" pitchFamily="66" charset="0"/>
              </a:rPr>
              <a:t>EL DAÑO RESARCIBLE…</a:t>
            </a:r>
            <a:endParaRPr lang="es-AR" dirty="0">
              <a:latin typeface="Comic Sans MS" pitchFamily="66" charset="0"/>
            </a:endParaRPr>
          </a:p>
        </p:txBody>
      </p:sp>
      <p:sp>
        <p:nvSpPr>
          <p:cNvPr id="5" name="4 CuadroTexto"/>
          <p:cNvSpPr txBox="1"/>
          <p:nvPr/>
        </p:nvSpPr>
        <p:spPr>
          <a:xfrm>
            <a:off x="1775520" y="1357299"/>
            <a:ext cx="5106298" cy="5262979"/>
          </a:xfrm>
          <a:prstGeom prst="rect">
            <a:avLst/>
          </a:prstGeom>
          <a:solidFill>
            <a:schemeClr val="bg1"/>
          </a:solidFill>
          <a:ln w="76200">
            <a:solidFill>
              <a:schemeClr val="accent1"/>
            </a:solidFill>
          </a:ln>
        </p:spPr>
        <p:txBody>
          <a:bodyPr wrap="square">
            <a:spAutoFit/>
          </a:bodyPr>
          <a:lstStyle/>
          <a:p>
            <a:pPr algn="ctr">
              <a:defRPr/>
            </a:pPr>
            <a:r>
              <a:rPr lang="es-AR" sz="2800" dirty="0">
                <a:latin typeface="Comic Sans MS" pitchFamily="66" charset="0"/>
                <a:ea typeface="Tahoma" pitchFamily="34" charset="0"/>
                <a:cs typeface="Tahoma" pitchFamily="34" charset="0"/>
              </a:rPr>
              <a:t>ARTÍCULO 1739.- Requisitos. Para la procedencia de la indemnización debe existir un perjuicio directo o indirecto, actual o futuro, cierto y subsistente. La pérdida de chance es indemnizable en la medida en que su contingencia sea razonable y guarde una adecuada relación de causalidad con el hecho generador.</a:t>
            </a:r>
          </a:p>
        </p:txBody>
      </p:sp>
      <p:pic>
        <p:nvPicPr>
          <p:cNvPr id="4" name="Picture 2"/>
          <p:cNvPicPr>
            <a:picLocks noChangeAspect="1" noChangeArrowheads="1"/>
          </p:cNvPicPr>
          <p:nvPr/>
        </p:nvPicPr>
        <p:blipFill>
          <a:blip r:embed="rId2" cstate="print"/>
          <a:srcRect/>
          <a:stretch>
            <a:fillRect/>
          </a:stretch>
        </p:blipFill>
        <p:spPr bwMode="auto">
          <a:xfrm>
            <a:off x="7239000" y="1571625"/>
            <a:ext cx="3143250" cy="4929188"/>
          </a:xfrm>
          <a:prstGeom prst="rect">
            <a:avLst/>
          </a:prstGeom>
          <a:noFill/>
          <a:ln w="9525">
            <a:noFill/>
            <a:miter lim="800000"/>
            <a:headEnd/>
            <a:tailEnd/>
          </a:ln>
        </p:spPr>
      </p:pic>
    </p:spTree>
    <p:extLst>
      <p:ext uri="{BB962C8B-B14F-4D97-AF65-F5344CB8AC3E}">
        <p14:creationId xmlns:p14="http://schemas.microsoft.com/office/powerpoint/2010/main" val="80971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defRPr/>
            </a:pPr>
            <a:r>
              <a:rPr lang="es-AR" sz="3600" dirty="0"/>
              <a:t>PRESUPUESTOS DE LA RESPONSABILIDAD CIVIL: Sec. 3 y 4, Cap. I, Tít. V, Lib. III</a:t>
            </a:r>
          </a:p>
        </p:txBody>
      </p:sp>
      <p:graphicFrame>
        <p:nvGraphicFramePr>
          <p:cNvPr id="4" name="3 Marcador de contenido"/>
          <p:cNvGraphicFramePr>
            <a:graphicFrameLocks noGrp="1"/>
          </p:cNvGraphicFramePr>
          <p:nvPr>
            <p:ph idx="1"/>
            <p:extLst/>
          </p:nvPr>
        </p:nvGraphicFramePr>
        <p:xfrm>
          <a:off x="1828800" y="1556793"/>
          <a:ext cx="8686800" cy="452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AR" smtClean="0"/>
              <a:t>SILVINA FURLOTTI 2012</a:t>
            </a:r>
            <a:endParaRPr lang="es-AR"/>
          </a:p>
        </p:txBody>
      </p:sp>
      <p:sp>
        <p:nvSpPr>
          <p:cNvPr id="5" name="4 Marcador de número de diapositiva"/>
          <p:cNvSpPr>
            <a:spLocks noGrp="1"/>
          </p:cNvSpPr>
          <p:nvPr>
            <p:ph type="sldNum" sz="quarter" idx="12"/>
          </p:nvPr>
        </p:nvSpPr>
        <p:spPr/>
        <p:txBody>
          <a:bodyPr/>
          <a:lstStyle/>
          <a:p>
            <a:fld id="{AD6B817E-3124-473A-AC0E-735E97140167}" type="slidenum">
              <a:rPr lang="es-AR" smtClean="0"/>
              <a:t>2</a:t>
            </a:fld>
            <a:endParaRPr lang="es-AR"/>
          </a:p>
        </p:txBody>
      </p:sp>
      <p:sp>
        <p:nvSpPr>
          <p:cNvPr id="6" name="Flecha abajo 5"/>
          <p:cNvSpPr/>
          <p:nvPr/>
        </p:nvSpPr>
        <p:spPr>
          <a:xfrm>
            <a:off x="1775520" y="2016761"/>
            <a:ext cx="1152128" cy="136815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dirty="0"/>
              <a:t>Sec.</a:t>
            </a:r>
          </a:p>
          <a:p>
            <a:pPr algn="ctr"/>
            <a:r>
              <a:rPr lang="es-ES" dirty="0"/>
              <a:t>4</a:t>
            </a:r>
          </a:p>
        </p:txBody>
      </p:sp>
      <p:sp>
        <p:nvSpPr>
          <p:cNvPr id="9" name="Llamada de flecha hacia abajo 8"/>
          <p:cNvSpPr/>
          <p:nvPr/>
        </p:nvSpPr>
        <p:spPr>
          <a:xfrm>
            <a:off x="3887416" y="2079730"/>
            <a:ext cx="5160912" cy="1202432"/>
          </a:xfrm>
          <a:prstGeom prst="downArrow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dirty="0"/>
              <a:t>Sec. 3</a:t>
            </a:r>
          </a:p>
        </p:txBody>
      </p:sp>
    </p:spTree>
    <p:extLst>
      <p:ext uri="{BB962C8B-B14F-4D97-AF65-F5344CB8AC3E}">
        <p14:creationId xmlns:p14="http://schemas.microsoft.com/office/powerpoint/2010/main" val="1237770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67808" y="260648"/>
            <a:ext cx="6144744" cy="1099592"/>
          </a:xfrm>
          <a:solidFill>
            <a:schemeClr val="bg2">
              <a:lumMod val="50000"/>
            </a:schemeClr>
          </a:solidFill>
        </p:spPr>
        <p:txBody>
          <a:bodyPr>
            <a:normAutofit fontScale="90000"/>
          </a:bodyPr>
          <a:lstStyle/>
          <a:p>
            <a:pPr algn="ctr"/>
            <a:r>
              <a:rPr lang="es-AR" dirty="0" smtClean="0">
                <a:solidFill>
                  <a:schemeClr val="bg1"/>
                </a:solidFill>
                <a:latin typeface="Comic Sans MS" pitchFamily="66" charset="0"/>
              </a:rPr>
              <a:t>LOS REQUISITOS DEL DAÑO RESARCIBLE…</a:t>
            </a:r>
            <a:endParaRPr lang="es-AR" dirty="0">
              <a:solidFill>
                <a:schemeClr val="bg1"/>
              </a:solidFill>
              <a:latin typeface="Comic Sans MS" pitchFamily="66" charset="0"/>
            </a:endParaRPr>
          </a:p>
        </p:txBody>
      </p:sp>
      <p:graphicFrame>
        <p:nvGraphicFramePr>
          <p:cNvPr id="3" name="2 Diagrama"/>
          <p:cNvGraphicFramePr/>
          <p:nvPr>
            <p:extLst/>
          </p:nvPr>
        </p:nvGraphicFramePr>
        <p:xfrm>
          <a:off x="2831976" y="1613024"/>
          <a:ext cx="650438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7680177" y="5301208"/>
            <a:ext cx="2398413"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¿Relación causal </a:t>
            </a:r>
          </a:p>
          <a:p>
            <a:pPr algn="ctr"/>
            <a:r>
              <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con el hecho?</a:t>
            </a:r>
          </a:p>
        </p:txBody>
      </p:sp>
      <p:sp>
        <p:nvSpPr>
          <p:cNvPr id="5" name="4 Rectángulo"/>
          <p:cNvSpPr/>
          <p:nvPr/>
        </p:nvSpPr>
        <p:spPr>
          <a:xfrm>
            <a:off x="7773954" y="1916832"/>
            <a:ext cx="2210863"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¿Debe tener</a:t>
            </a:r>
          </a:p>
          <a:p>
            <a:pPr algn="ctr"/>
            <a:r>
              <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Cierta entidad?</a:t>
            </a:r>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521" y="116633"/>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454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1981200" y="142876"/>
            <a:ext cx="8229600" cy="1312863"/>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t>Requisitos del Daño jurídicamente resarcible</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522299860"/>
              </p:ext>
            </p:extLst>
          </p:nvPr>
        </p:nvGraphicFramePr>
        <p:xfrm>
          <a:off x="1981200" y="1600200"/>
          <a:ext cx="8229600" cy="45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AB1D3A41-9CED-4113-9FAC-F40DB9E2C9FD}" type="slidenum">
              <a:rPr lang="en-GB"/>
              <a:pPr/>
              <a:t>21</a:t>
            </a:fld>
            <a:endParaRPr lang="en-GB"/>
          </a:p>
        </p:txBody>
      </p:sp>
    </p:spTree>
    <p:extLst>
      <p:ext uri="{BB962C8B-B14F-4D97-AF65-F5344CB8AC3E}">
        <p14:creationId xmlns:p14="http://schemas.microsoft.com/office/powerpoint/2010/main" val="7917659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itchFamily="34" charset="0"/>
                <a:ea typeface="Arial Unicode MS" pitchFamily="34" charset="-128"/>
                <a:cs typeface="Arial Unicode MS" pitchFamily="34" charset="-128"/>
              </a:defRPr>
            </a:lvl1pPr>
            <a:lvl2pPr marL="742950" indent="-2857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eaLnBrk="1" hangingPunct="1"/>
            <a:r>
              <a:rPr lang="es-ES" smtClean="0"/>
              <a:t>SILVINA FURLOTTI 2012</a:t>
            </a:r>
            <a:endParaRPr lang="es-ES"/>
          </a:p>
        </p:txBody>
      </p:sp>
      <p:sp>
        <p:nvSpPr>
          <p:cNvPr id="25603"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itchFamily="34" charset="0"/>
                <a:ea typeface="Arial Unicode MS" pitchFamily="34" charset="-128"/>
                <a:cs typeface="Arial Unicode MS" pitchFamily="34" charset="-128"/>
              </a:defRPr>
            </a:lvl1pPr>
            <a:lvl2pPr marL="742950" indent="-2857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eaLnBrk="1" hangingPunct="1"/>
            <a:fld id="{62CDC407-C84E-49E0-B1AB-A570B56F104C}" type="slidenum">
              <a:rPr lang="es-ES"/>
              <a:pPr eaLnBrk="1" hangingPunct="1"/>
              <a:t>22</a:t>
            </a:fld>
            <a:endParaRPr lang="es-ES"/>
          </a:p>
        </p:txBody>
      </p:sp>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1916113"/>
            <a:ext cx="33845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Line 6"/>
          <p:cNvSpPr>
            <a:spLocks noChangeShapeType="1"/>
          </p:cNvSpPr>
          <p:nvPr/>
        </p:nvSpPr>
        <p:spPr bwMode="auto">
          <a:xfrm>
            <a:off x="4872038" y="2133601"/>
            <a:ext cx="0" cy="790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86727" name="Line 7"/>
          <p:cNvSpPr>
            <a:spLocks noChangeShapeType="1"/>
          </p:cNvSpPr>
          <p:nvPr/>
        </p:nvSpPr>
        <p:spPr bwMode="auto">
          <a:xfrm>
            <a:off x="4872038" y="2276476"/>
            <a:ext cx="0" cy="720725"/>
          </a:xfrm>
          <a:prstGeom prst="line">
            <a:avLst/>
          </a:prstGeom>
          <a:noFill/>
          <a:ln w="762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s-AR"/>
          </a:p>
        </p:txBody>
      </p:sp>
      <p:sp>
        <p:nvSpPr>
          <p:cNvPr id="286730" name="Freeform 10"/>
          <p:cNvSpPr>
            <a:spLocks/>
          </p:cNvSpPr>
          <p:nvPr/>
        </p:nvSpPr>
        <p:spPr bwMode="auto">
          <a:xfrm>
            <a:off x="5003800" y="2830514"/>
            <a:ext cx="1557338" cy="942975"/>
          </a:xfrm>
          <a:custGeom>
            <a:avLst/>
            <a:gdLst>
              <a:gd name="T0" fmla="*/ 2147483647 w 981"/>
              <a:gd name="T1" fmla="*/ 2147483647 h 594"/>
              <a:gd name="T2" fmla="*/ 2147483647 w 981"/>
              <a:gd name="T3" fmla="*/ 2147483647 h 594"/>
              <a:gd name="T4" fmla="*/ 2147483647 w 981"/>
              <a:gd name="T5" fmla="*/ 2147483647 h 594"/>
              <a:gd name="T6" fmla="*/ 2147483647 w 981"/>
              <a:gd name="T7" fmla="*/ 2147483647 h 594"/>
              <a:gd name="T8" fmla="*/ 2147483647 w 981"/>
              <a:gd name="T9" fmla="*/ 2147483647 h 594"/>
              <a:gd name="T10" fmla="*/ 2147483647 w 981"/>
              <a:gd name="T11" fmla="*/ 2147483647 h 594"/>
              <a:gd name="T12" fmla="*/ 2147483647 w 981"/>
              <a:gd name="T13" fmla="*/ 2147483647 h 594"/>
              <a:gd name="T14" fmla="*/ 2147483647 w 981"/>
              <a:gd name="T15" fmla="*/ 2147483647 h 594"/>
              <a:gd name="T16" fmla="*/ 2147483647 w 981"/>
              <a:gd name="T17" fmla="*/ 2147483647 h 594"/>
              <a:gd name="T18" fmla="*/ 2147483647 w 981"/>
              <a:gd name="T19" fmla="*/ 2147483647 h 594"/>
              <a:gd name="T20" fmla="*/ 2147483647 w 981"/>
              <a:gd name="T21" fmla="*/ 2147483647 h 594"/>
              <a:gd name="T22" fmla="*/ 2147483647 w 981"/>
              <a:gd name="T23" fmla="*/ 2147483647 h 594"/>
              <a:gd name="T24" fmla="*/ 2147483647 w 981"/>
              <a:gd name="T25" fmla="*/ 2147483647 h 594"/>
              <a:gd name="T26" fmla="*/ 2147483647 w 981"/>
              <a:gd name="T27" fmla="*/ 2147483647 h 594"/>
              <a:gd name="T28" fmla="*/ 2147483647 w 981"/>
              <a:gd name="T29" fmla="*/ 2147483647 h 594"/>
              <a:gd name="T30" fmla="*/ 2147483647 w 981"/>
              <a:gd name="T31" fmla="*/ 2147483647 h 594"/>
              <a:gd name="T32" fmla="*/ 2147483647 w 981"/>
              <a:gd name="T33" fmla="*/ 2147483647 h 594"/>
              <a:gd name="T34" fmla="*/ 2147483647 w 981"/>
              <a:gd name="T35" fmla="*/ 2147483647 h 594"/>
              <a:gd name="T36" fmla="*/ 2147483647 w 981"/>
              <a:gd name="T37" fmla="*/ 2147483647 h 594"/>
              <a:gd name="T38" fmla="*/ 2147483647 w 981"/>
              <a:gd name="T39" fmla="*/ 2147483647 h 594"/>
              <a:gd name="T40" fmla="*/ 2147483647 w 981"/>
              <a:gd name="T41" fmla="*/ 2147483647 h 594"/>
              <a:gd name="T42" fmla="*/ 2147483647 w 981"/>
              <a:gd name="T43" fmla="*/ 2147483647 h 594"/>
              <a:gd name="T44" fmla="*/ 2147483647 w 981"/>
              <a:gd name="T45" fmla="*/ 2147483647 h 594"/>
              <a:gd name="T46" fmla="*/ 2147483647 w 981"/>
              <a:gd name="T47" fmla="*/ 2147483647 h 594"/>
              <a:gd name="T48" fmla="*/ 2147483647 w 981"/>
              <a:gd name="T49" fmla="*/ 0 h 594"/>
              <a:gd name="T50" fmla="*/ 2147483647 w 981"/>
              <a:gd name="T51" fmla="*/ 2147483647 h 594"/>
              <a:gd name="T52" fmla="*/ 2147483647 w 981"/>
              <a:gd name="T53" fmla="*/ 2147483647 h 594"/>
              <a:gd name="T54" fmla="*/ 2147483647 w 981"/>
              <a:gd name="T55" fmla="*/ 2147483647 h 594"/>
              <a:gd name="T56" fmla="*/ 2147483647 w 981"/>
              <a:gd name="T57" fmla="*/ 2147483647 h 5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1"/>
              <a:gd name="T88" fmla="*/ 0 h 594"/>
              <a:gd name="T89" fmla="*/ 981 w 981"/>
              <a:gd name="T90" fmla="*/ 594 h 5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1" h="594">
                <a:moveTo>
                  <a:pt x="2" y="183"/>
                </a:moveTo>
                <a:cubicBezTo>
                  <a:pt x="5" y="165"/>
                  <a:pt x="0" y="143"/>
                  <a:pt x="11" y="128"/>
                </a:cubicBezTo>
                <a:cubicBezTo>
                  <a:pt x="35" y="94"/>
                  <a:pt x="69" y="90"/>
                  <a:pt x="103" y="82"/>
                </a:cubicBezTo>
                <a:cubicBezTo>
                  <a:pt x="124" y="85"/>
                  <a:pt x="146" y="85"/>
                  <a:pt x="167" y="91"/>
                </a:cubicBezTo>
                <a:cubicBezTo>
                  <a:pt x="217" y="106"/>
                  <a:pt x="252" y="173"/>
                  <a:pt x="267" y="219"/>
                </a:cubicBezTo>
                <a:cubicBezTo>
                  <a:pt x="264" y="253"/>
                  <a:pt x="267" y="287"/>
                  <a:pt x="258" y="320"/>
                </a:cubicBezTo>
                <a:cubicBezTo>
                  <a:pt x="253" y="340"/>
                  <a:pt x="183" y="414"/>
                  <a:pt x="167" y="430"/>
                </a:cubicBezTo>
                <a:cubicBezTo>
                  <a:pt x="161" y="448"/>
                  <a:pt x="155" y="466"/>
                  <a:pt x="149" y="484"/>
                </a:cubicBezTo>
                <a:cubicBezTo>
                  <a:pt x="146" y="493"/>
                  <a:pt x="139" y="512"/>
                  <a:pt x="139" y="512"/>
                </a:cubicBezTo>
                <a:cubicBezTo>
                  <a:pt x="151" y="589"/>
                  <a:pt x="139" y="594"/>
                  <a:pt x="213" y="576"/>
                </a:cubicBezTo>
                <a:cubicBezTo>
                  <a:pt x="229" y="559"/>
                  <a:pt x="252" y="548"/>
                  <a:pt x="267" y="530"/>
                </a:cubicBezTo>
                <a:cubicBezTo>
                  <a:pt x="273" y="523"/>
                  <a:pt x="272" y="511"/>
                  <a:pt x="277" y="503"/>
                </a:cubicBezTo>
                <a:cubicBezTo>
                  <a:pt x="307" y="454"/>
                  <a:pt x="297" y="527"/>
                  <a:pt x="331" y="430"/>
                </a:cubicBezTo>
                <a:cubicBezTo>
                  <a:pt x="352" y="369"/>
                  <a:pt x="366" y="308"/>
                  <a:pt x="386" y="247"/>
                </a:cubicBezTo>
                <a:cubicBezTo>
                  <a:pt x="389" y="238"/>
                  <a:pt x="387" y="224"/>
                  <a:pt x="395" y="219"/>
                </a:cubicBezTo>
                <a:cubicBezTo>
                  <a:pt x="425" y="200"/>
                  <a:pt x="453" y="185"/>
                  <a:pt x="487" y="174"/>
                </a:cubicBezTo>
                <a:cubicBezTo>
                  <a:pt x="578" y="185"/>
                  <a:pt x="580" y="176"/>
                  <a:pt x="606" y="256"/>
                </a:cubicBezTo>
                <a:cubicBezTo>
                  <a:pt x="603" y="302"/>
                  <a:pt x="597" y="347"/>
                  <a:pt x="597" y="393"/>
                </a:cubicBezTo>
                <a:cubicBezTo>
                  <a:pt x="597" y="420"/>
                  <a:pt x="585" y="458"/>
                  <a:pt x="606" y="475"/>
                </a:cubicBezTo>
                <a:cubicBezTo>
                  <a:pt x="627" y="492"/>
                  <a:pt x="661" y="469"/>
                  <a:pt x="688" y="466"/>
                </a:cubicBezTo>
                <a:cubicBezTo>
                  <a:pt x="701" y="440"/>
                  <a:pt x="725" y="420"/>
                  <a:pt x="734" y="393"/>
                </a:cubicBezTo>
                <a:cubicBezTo>
                  <a:pt x="745" y="361"/>
                  <a:pt x="742" y="325"/>
                  <a:pt x="752" y="292"/>
                </a:cubicBezTo>
                <a:cubicBezTo>
                  <a:pt x="749" y="246"/>
                  <a:pt x="749" y="200"/>
                  <a:pt x="743" y="155"/>
                </a:cubicBezTo>
                <a:cubicBezTo>
                  <a:pt x="740" y="136"/>
                  <a:pt x="725" y="100"/>
                  <a:pt x="725" y="100"/>
                </a:cubicBezTo>
                <a:cubicBezTo>
                  <a:pt x="733" y="45"/>
                  <a:pt x="727" y="17"/>
                  <a:pt x="779" y="0"/>
                </a:cubicBezTo>
                <a:cubicBezTo>
                  <a:pt x="797" y="3"/>
                  <a:pt x="816" y="5"/>
                  <a:pt x="834" y="9"/>
                </a:cubicBezTo>
                <a:cubicBezTo>
                  <a:pt x="853" y="14"/>
                  <a:pt x="889" y="27"/>
                  <a:pt x="889" y="27"/>
                </a:cubicBezTo>
                <a:cubicBezTo>
                  <a:pt x="910" y="49"/>
                  <a:pt x="953" y="91"/>
                  <a:pt x="953" y="91"/>
                </a:cubicBezTo>
                <a:cubicBezTo>
                  <a:pt x="972" y="149"/>
                  <a:pt x="952" y="146"/>
                  <a:pt x="981" y="146"/>
                </a:cubicBezTo>
              </a:path>
            </a:pathLst>
          </a:custGeom>
          <a:noFill/>
          <a:ln w="76200">
            <a:solidFill>
              <a:schemeClr val="bg2"/>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25608" name="WordArt 12"/>
          <p:cNvSpPr>
            <a:spLocks noChangeArrowheads="1" noChangeShapeType="1" noTextEdit="1"/>
          </p:cNvSpPr>
          <p:nvPr/>
        </p:nvSpPr>
        <p:spPr bwMode="auto">
          <a:xfrm rot="5400000">
            <a:off x="695325" y="2997200"/>
            <a:ext cx="5257800" cy="647700"/>
          </a:xfrm>
          <a:prstGeom prst="rect">
            <a:avLst/>
          </a:prstGeom>
        </p:spPr>
        <p:txBody>
          <a:bodyPr vert="wordArtVert" wrap="none" fromWordArt="1">
            <a:prstTxWarp prst="textPlain">
              <a:avLst>
                <a:gd name="adj" fmla="val 50000"/>
              </a:avLst>
            </a:prstTxWarp>
          </a:bodyPr>
          <a:lstStyle/>
          <a:p>
            <a:pPr algn="ctr" fontAlgn="auto"/>
            <a:r>
              <a:rPr lang="es-AR" sz="3600" kern="10">
                <a:ln w="9525">
                  <a:solidFill>
                    <a:srgbClr val="000000"/>
                  </a:solidFill>
                  <a:round/>
                  <a:headEnd/>
                  <a:tailEnd/>
                </a:ln>
                <a:latin typeface="Arial Black"/>
              </a:rPr>
              <a:t>damnificado directo</a:t>
            </a:r>
          </a:p>
        </p:txBody>
      </p:sp>
      <p:sp>
        <p:nvSpPr>
          <p:cNvPr id="25609" name="WordArt 13"/>
          <p:cNvSpPr>
            <a:spLocks noChangeArrowheads="1" noChangeShapeType="1" noTextEdit="1"/>
          </p:cNvSpPr>
          <p:nvPr/>
        </p:nvSpPr>
        <p:spPr bwMode="auto">
          <a:xfrm rot="5400000">
            <a:off x="5778501" y="3170238"/>
            <a:ext cx="5457825" cy="647700"/>
          </a:xfrm>
          <a:prstGeom prst="rect">
            <a:avLst/>
          </a:prstGeom>
        </p:spPr>
        <p:txBody>
          <a:bodyPr vert="wordArtVert" wrap="none" fromWordArt="1">
            <a:prstTxWarp prst="textPlain">
              <a:avLst>
                <a:gd name="adj" fmla="val 50000"/>
              </a:avLst>
            </a:prstTxWarp>
          </a:bodyPr>
          <a:lstStyle/>
          <a:p>
            <a:pPr algn="ctr" fontAlgn="auto"/>
            <a:r>
              <a:rPr lang="es-AR" sz="3600" kern="10">
                <a:ln w="9525">
                  <a:solidFill>
                    <a:srgbClr val="000000"/>
                  </a:solidFill>
                  <a:round/>
                  <a:headEnd/>
                  <a:tailEnd/>
                </a:ln>
                <a:solidFill>
                  <a:srgbClr val="FFFF99"/>
                </a:solidFill>
                <a:latin typeface="Arial Black"/>
              </a:rPr>
              <a:t>damnificado indirecto</a:t>
            </a:r>
          </a:p>
        </p:txBody>
      </p:sp>
    </p:spTree>
    <p:extLst>
      <p:ext uri="{BB962C8B-B14F-4D97-AF65-F5344CB8AC3E}">
        <p14:creationId xmlns:p14="http://schemas.microsoft.com/office/powerpoint/2010/main" val="22175429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86727"/>
                                        </p:tgtEl>
                                        <p:attrNameLst>
                                          <p:attrName>style.visibility</p:attrName>
                                        </p:attrNameLst>
                                      </p:cBhvr>
                                      <p:to>
                                        <p:strVal val="visible"/>
                                      </p:to>
                                    </p:set>
                                    <p:anim calcmode="lin" valueType="num">
                                      <p:cBhvr>
                                        <p:cTn id="7" dur="1000" fill="hold"/>
                                        <p:tgtEl>
                                          <p:spTgt spid="2867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8672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86727"/>
                                        </p:tgtEl>
                                        <p:attrNameLst>
                                          <p:attrName>ppt_y</p:attrName>
                                        </p:attrNameLst>
                                      </p:cBhvr>
                                      <p:tavLst>
                                        <p:tav tm="0">
                                          <p:val>
                                            <p:strVal val="#ppt_y"/>
                                          </p:val>
                                        </p:tav>
                                        <p:tav tm="100000">
                                          <p:val>
                                            <p:strVal val="#ppt_y"/>
                                          </p:val>
                                        </p:tav>
                                      </p:tavLst>
                                    </p:anim>
                                    <p:animEffect transition="in" filter="fade">
                                      <p:cBhvr>
                                        <p:cTn id="10" dur="1000"/>
                                        <p:tgtEl>
                                          <p:spTgt spid="28672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6730"/>
                                        </p:tgtEl>
                                        <p:attrNameLst>
                                          <p:attrName>style.visibility</p:attrName>
                                        </p:attrNameLst>
                                      </p:cBhvr>
                                      <p:to>
                                        <p:strVal val="visible"/>
                                      </p:to>
                                    </p:set>
                                    <p:animEffect transition="in" filter="wipe(down)">
                                      <p:cBhvr>
                                        <p:cTn id="15" dur="580">
                                          <p:stCondLst>
                                            <p:cond delay="0"/>
                                          </p:stCondLst>
                                        </p:cTn>
                                        <p:tgtEl>
                                          <p:spTgt spid="286730"/>
                                        </p:tgtEl>
                                      </p:cBhvr>
                                    </p:animEffect>
                                    <p:anim calcmode="lin" valueType="num">
                                      <p:cBhvr>
                                        <p:cTn id="16" dur="1822" tmFilter="0,0; 0.14,0.36; 0.43,0.73; 0.71,0.91; 1.0,1.0">
                                          <p:stCondLst>
                                            <p:cond delay="0"/>
                                          </p:stCondLst>
                                        </p:cTn>
                                        <p:tgtEl>
                                          <p:spTgt spid="28673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673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673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673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6730"/>
                                        </p:tgtEl>
                                        <p:attrNameLst>
                                          <p:attrName>ppt_y</p:attrName>
                                        </p:attrNameLst>
                                      </p:cBhvr>
                                      <p:tavLst>
                                        <p:tav tm="0" fmla="#ppt_y-sin(pi*$)/81">
                                          <p:val>
                                            <p:fltVal val="0"/>
                                          </p:val>
                                        </p:tav>
                                        <p:tav tm="100000">
                                          <p:val>
                                            <p:fltVal val="1"/>
                                          </p:val>
                                        </p:tav>
                                      </p:tavLst>
                                    </p:anim>
                                    <p:animScale>
                                      <p:cBhvr>
                                        <p:cTn id="21" dur="26">
                                          <p:stCondLst>
                                            <p:cond delay="650"/>
                                          </p:stCondLst>
                                        </p:cTn>
                                        <p:tgtEl>
                                          <p:spTgt spid="286730"/>
                                        </p:tgtEl>
                                      </p:cBhvr>
                                      <p:to x="100000" y="60000"/>
                                    </p:animScale>
                                    <p:animScale>
                                      <p:cBhvr>
                                        <p:cTn id="22" dur="166" decel="50000">
                                          <p:stCondLst>
                                            <p:cond delay="676"/>
                                          </p:stCondLst>
                                        </p:cTn>
                                        <p:tgtEl>
                                          <p:spTgt spid="286730"/>
                                        </p:tgtEl>
                                      </p:cBhvr>
                                      <p:to x="100000" y="100000"/>
                                    </p:animScale>
                                    <p:animScale>
                                      <p:cBhvr>
                                        <p:cTn id="23" dur="26">
                                          <p:stCondLst>
                                            <p:cond delay="1312"/>
                                          </p:stCondLst>
                                        </p:cTn>
                                        <p:tgtEl>
                                          <p:spTgt spid="286730"/>
                                        </p:tgtEl>
                                      </p:cBhvr>
                                      <p:to x="100000" y="80000"/>
                                    </p:animScale>
                                    <p:animScale>
                                      <p:cBhvr>
                                        <p:cTn id="24" dur="166" decel="50000">
                                          <p:stCondLst>
                                            <p:cond delay="1338"/>
                                          </p:stCondLst>
                                        </p:cTn>
                                        <p:tgtEl>
                                          <p:spTgt spid="286730"/>
                                        </p:tgtEl>
                                      </p:cBhvr>
                                      <p:to x="100000" y="100000"/>
                                    </p:animScale>
                                    <p:animScale>
                                      <p:cBhvr>
                                        <p:cTn id="25" dur="26">
                                          <p:stCondLst>
                                            <p:cond delay="1642"/>
                                          </p:stCondLst>
                                        </p:cTn>
                                        <p:tgtEl>
                                          <p:spTgt spid="286730"/>
                                        </p:tgtEl>
                                      </p:cBhvr>
                                      <p:to x="100000" y="90000"/>
                                    </p:animScale>
                                    <p:animScale>
                                      <p:cBhvr>
                                        <p:cTn id="26" dur="166" decel="50000">
                                          <p:stCondLst>
                                            <p:cond delay="1668"/>
                                          </p:stCondLst>
                                        </p:cTn>
                                        <p:tgtEl>
                                          <p:spTgt spid="286730"/>
                                        </p:tgtEl>
                                      </p:cBhvr>
                                      <p:to x="100000" y="100000"/>
                                    </p:animScale>
                                    <p:animScale>
                                      <p:cBhvr>
                                        <p:cTn id="27" dur="26">
                                          <p:stCondLst>
                                            <p:cond delay="1808"/>
                                          </p:stCondLst>
                                        </p:cTn>
                                        <p:tgtEl>
                                          <p:spTgt spid="286730"/>
                                        </p:tgtEl>
                                      </p:cBhvr>
                                      <p:to x="100000" y="95000"/>
                                    </p:animScale>
                                    <p:animScale>
                                      <p:cBhvr>
                                        <p:cTn id="28" dur="166" decel="50000">
                                          <p:stCondLst>
                                            <p:cond delay="1834"/>
                                          </p:stCondLst>
                                        </p:cTn>
                                        <p:tgtEl>
                                          <p:spTgt spid="286730"/>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7" grpId="0" animBg="1"/>
      <p:bldP spid="2867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1981200" y="142876"/>
            <a:ext cx="8229600" cy="1312863"/>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CIERTO</a:t>
            </a:r>
            <a:endParaRPr lang="en-GB" sz="4000" dirty="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2831582937"/>
              </p:ext>
            </p:extLst>
          </p:nvPr>
        </p:nvGraphicFramePr>
        <p:xfrm>
          <a:off x="1981200" y="1600201"/>
          <a:ext cx="8229600" cy="4684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87840F32-F8FC-4882-AD4F-B2D907415C24}" type="slidenum">
              <a:rPr lang="en-GB"/>
              <a:pPr/>
              <a:t>23</a:t>
            </a:fld>
            <a:endParaRPr lang="en-GB"/>
          </a:p>
        </p:txBody>
      </p:sp>
    </p:spTree>
    <p:extLst>
      <p:ext uri="{BB962C8B-B14F-4D97-AF65-F5344CB8AC3E}">
        <p14:creationId xmlns:p14="http://schemas.microsoft.com/office/powerpoint/2010/main" val="5383707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1981200" y="228600"/>
            <a:ext cx="82296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Certeza del daño</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163617018"/>
              </p:ext>
            </p:extLst>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54F31399-F783-482D-AD5E-2B54E1E706EF}" type="slidenum">
              <a:rPr lang="en-GB"/>
              <a:pPr/>
              <a:t>24</a:t>
            </a:fld>
            <a:endParaRPr lang="en-GB"/>
          </a:p>
        </p:txBody>
      </p:sp>
    </p:spTree>
    <p:extLst>
      <p:ext uri="{BB962C8B-B14F-4D97-AF65-F5344CB8AC3E}">
        <p14:creationId xmlns:p14="http://schemas.microsoft.com/office/powerpoint/2010/main" val="160350008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1981200" y="228600"/>
            <a:ext cx="8229600" cy="1143000"/>
          </a:xfrm>
          <a:ln/>
        </p:spPr>
        <p:txBody>
          <a:bodyPr>
            <a:normAutofit fontScale="90000"/>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err="1" smtClean="0"/>
              <a:t>Subsistencia</a:t>
            </a:r>
            <a:r>
              <a:rPr lang="en-GB" sz="4000" dirty="0" smtClean="0"/>
              <a:t> </a:t>
            </a:r>
            <a:r>
              <a:rPr lang="en-GB" sz="4000" dirty="0"/>
              <a:t>del </a:t>
            </a:r>
            <a:r>
              <a:rPr lang="en-GB" sz="4000" dirty="0" err="1" smtClean="0"/>
              <a:t>daño</a:t>
            </a:r>
            <a:r>
              <a:rPr lang="en-GB" sz="4000" dirty="0" smtClean="0"/>
              <a:t> al </a:t>
            </a:r>
            <a:r>
              <a:rPr lang="en-GB" sz="4000" dirty="0" err="1" smtClean="0"/>
              <a:t>momento</a:t>
            </a:r>
            <a:r>
              <a:rPr lang="en-GB" sz="4000" dirty="0" smtClean="0"/>
              <a:t> de la </a:t>
            </a:r>
            <a:r>
              <a:rPr lang="en-GB" sz="4000" dirty="0" err="1" smtClean="0"/>
              <a:t>sentencia</a:t>
            </a:r>
            <a:endParaRPr lang="en-GB" sz="4000" dirty="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827060551"/>
              </p:ext>
            </p:extLst>
          </p:nvPr>
        </p:nvGraphicFramePr>
        <p:xfrm>
          <a:off x="1966175" y="1374775"/>
          <a:ext cx="8229600" cy="548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B2F950AA-61B4-4A69-80E8-5F280D835ED9}" type="slidenum">
              <a:rPr lang="en-GB"/>
              <a:pPr/>
              <a:t>25</a:t>
            </a:fld>
            <a:endParaRPr lang="en-GB"/>
          </a:p>
        </p:txBody>
      </p:sp>
    </p:spTree>
    <p:extLst>
      <p:ext uri="{BB962C8B-B14F-4D97-AF65-F5344CB8AC3E}">
        <p14:creationId xmlns:p14="http://schemas.microsoft.com/office/powerpoint/2010/main" val="84936324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1981200" y="228600"/>
            <a:ext cx="82296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err="1" smtClean="0"/>
              <a:t>Subsistencia</a:t>
            </a:r>
            <a:r>
              <a:rPr lang="en-GB" sz="4000" dirty="0" smtClean="0"/>
              <a:t> </a:t>
            </a:r>
            <a:r>
              <a:rPr lang="en-GB" sz="4000" dirty="0"/>
              <a:t>del </a:t>
            </a:r>
            <a:r>
              <a:rPr lang="en-GB" sz="4000" dirty="0" err="1"/>
              <a:t>daño</a:t>
            </a:r>
            <a:endParaRPr lang="en-GB" sz="4000" dirty="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3526595549"/>
              </p:ext>
            </p:extLst>
          </p:nvPr>
        </p:nvGraphicFramePr>
        <p:xfrm>
          <a:off x="1981200" y="1600200"/>
          <a:ext cx="8229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smtClean="0"/>
              <a:t>SILVINA FURLOTTI 2012</a:t>
            </a:r>
            <a:endParaRPr lang="en-GB"/>
          </a:p>
        </p:txBody>
      </p:sp>
      <p:sp>
        <p:nvSpPr>
          <p:cNvPr id="6" name="5 Marcador de número de diapositiva"/>
          <p:cNvSpPr>
            <a:spLocks noGrp="1"/>
          </p:cNvSpPr>
          <p:nvPr>
            <p:ph type="sldNum" sz="quarter" idx="12"/>
          </p:nvPr>
        </p:nvSpPr>
        <p:spPr/>
        <p:txBody>
          <a:bodyPr/>
          <a:lstStyle/>
          <a:p>
            <a:fld id="{DE880BA0-56D3-45A0-81EA-EBE5F9233CA3}" type="slidenum">
              <a:rPr lang="en-GB"/>
              <a:pPr/>
              <a:t>26</a:t>
            </a:fld>
            <a:endParaRPr lang="en-GB"/>
          </a:p>
        </p:txBody>
      </p:sp>
    </p:spTree>
    <p:extLst>
      <p:ext uri="{BB962C8B-B14F-4D97-AF65-F5344CB8AC3E}">
        <p14:creationId xmlns:p14="http://schemas.microsoft.com/office/powerpoint/2010/main" val="32743997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ChangeArrowheads="1"/>
          </p:cNvSpPr>
          <p:nvPr>
            <p:ph type="title"/>
          </p:nvPr>
        </p:nvSpPr>
        <p:spPr>
          <a:xfrm>
            <a:off x="1981200" y="228600"/>
            <a:ext cx="8229600" cy="1143000"/>
          </a:xfrm>
          <a:ln/>
        </p:spPr>
        <p:txBody>
          <a:bodyPr>
            <a:norm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Personal </a:t>
            </a:r>
            <a:r>
              <a:rPr lang="en-GB" sz="4000" dirty="0"/>
              <a:t>del </a:t>
            </a:r>
            <a:r>
              <a:rPr lang="en-GB" sz="4000" dirty="0" err="1"/>
              <a:t>accionante</a:t>
            </a:r>
            <a:endParaRPr lang="en-GB" sz="4000" dirty="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1957021100"/>
              </p:ext>
            </p:extLst>
          </p:nvPr>
        </p:nvGraphicFramePr>
        <p:xfrm>
          <a:off x="1813775" y="1213834"/>
          <a:ext cx="8229600" cy="592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Marcador de pie de página"/>
          <p:cNvSpPr>
            <a:spLocks noGrp="1"/>
          </p:cNvSpPr>
          <p:nvPr>
            <p:ph type="ftr" sz="quarter" idx="11"/>
          </p:nvPr>
        </p:nvSpPr>
        <p:spPr/>
        <p:txBody>
          <a:bodyPr/>
          <a:lstStyle/>
          <a:p>
            <a:r>
              <a:rPr lang="en-GB" dirty="0" smtClean="0"/>
              <a:t>SILVINA FURLOTTI 2012</a:t>
            </a:r>
            <a:endParaRPr lang="en-GB" dirty="0"/>
          </a:p>
        </p:txBody>
      </p:sp>
      <p:sp>
        <p:nvSpPr>
          <p:cNvPr id="6" name="5 Marcador de número de diapositiva"/>
          <p:cNvSpPr>
            <a:spLocks noGrp="1"/>
          </p:cNvSpPr>
          <p:nvPr>
            <p:ph type="sldNum" sz="quarter" idx="12"/>
          </p:nvPr>
        </p:nvSpPr>
        <p:spPr/>
        <p:txBody>
          <a:bodyPr/>
          <a:lstStyle/>
          <a:p>
            <a:fld id="{45267445-136C-44EA-9C92-1E9CBC2584CC}" type="slidenum">
              <a:rPr lang="en-GB"/>
              <a:pPr/>
              <a:t>27</a:t>
            </a:fld>
            <a:endParaRPr lang="en-GB"/>
          </a:p>
        </p:txBody>
      </p:sp>
    </p:spTree>
    <p:extLst>
      <p:ext uri="{BB962C8B-B14F-4D97-AF65-F5344CB8AC3E}">
        <p14:creationId xmlns:p14="http://schemas.microsoft.com/office/powerpoint/2010/main" val="32974895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AR" dirty="0" smtClean="0"/>
              <a:t>Clasificación del daño</a:t>
            </a:r>
            <a:endParaRPr lang="es-AR" dirty="0"/>
          </a:p>
        </p:txBody>
      </p:sp>
      <p:sp>
        <p:nvSpPr>
          <p:cNvPr id="7" name="6 Marcador de texto"/>
          <p:cNvSpPr>
            <a:spLocks noGrp="1"/>
          </p:cNvSpPr>
          <p:nvPr>
            <p:ph type="body" idx="1"/>
          </p:nvPr>
        </p:nvSpPr>
        <p:spPr/>
        <p:txBody>
          <a:bodyPr/>
          <a:lstStyle/>
          <a:p>
            <a:endParaRPr lang="es-AR" dirty="0"/>
          </a:p>
        </p:txBody>
      </p:sp>
      <p:sp>
        <p:nvSpPr>
          <p:cNvPr id="4" name="3 Marcador de pie de página"/>
          <p:cNvSpPr>
            <a:spLocks noGrp="1"/>
          </p:cNvSpPr>
          <p:nvPr>
            <p:ph type="ftr" sz="quarter" idx="11"/>
          </p:nvPr>
        </p:nvSpPr>
        <p:spPr/>
        <p:txBody>
          <a:bodyPr/>
          <a:lstStyle/>
          <a:p>
            <a:r>
              <a:rPr lang="es-AR" smtClean="0"/>
              <a:t>SILVINA FURLOTTI 2012</a:t>
            </a:r>
            <a:endParaRPr lang="es-AR"/>
          </a:p>
        </p:txBody>
      </p:sp>
      <p:sp>
        <p:nvSpPr>
          <p:cNvPr id="5" name="4 Marcador de número de diapositiva"/>
          <p:cNvSpPr>
            <a:spLocks noGrp="1"/>
          </p:cNvSpPr>
          <p:nvPr>
            <p:ph type="sldNum" sz="quarter" idx="12"/>
          </p:nvPr>
        </p:nvSpPr>
        <p:spPr/>
        <p:txBody>
          <a:bodyPr/>
          <a:lstStyle/>
          <a:p>
            <a:fld id="{AD6B817E-3124-473A-AC0E-735E97140167}" type="slidenum">
              <a:rPr lang="es-AR" smtClean="0"/>
              <a:t>28</a:t>
            </a:fld>
            <a:endParaRPr lang="es-AR"/>
          </a:p>
        </p:txBody>
      </p:sp>
    </p:spTree>
    <p:extLst>
      <p:ext uri="{BB962C8B-B14F-4D97-AF65-F5344CB8AC3E}">
        <p14:creationId xmlns:p14="http://schemas.microsoft.com/office/powerpoint/2010/main" val="1704207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2279576" y="-27384"/>
            <a:ext cx="7994724" cy="1143000"/>
          </a:xfrm>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ltLang="es-AR" b="1" dirty="0" smtClean="0">
                <a:latin typeface="Comic Sans MS" pitchFamily="66" charset="0"/>
              </a:rPr>
              <a:t>CATEGORÍAS DE DAÑOS…</a:t>
            </a:r>
          </a:p>
        </p:txBody>
      </p:sp>
      <p:sp>
        <p:nvSpPr>
          <p:cNvPr id="45058" name="Rectangle 2"/>
          <p:cNvSpPr>
            <a:spLocks noGrp="1" noChangeArrowheads="1"/>
          </p:cNvSpPr>
          <p:nvPr>
            <p:ph type="body" sz="half" idx="1"/>
          </p:nvPr>
        </p:nvSpPr>
        <p:spPr>
          <a:xfrm>
            <a:off x="1812480" y="1701156"/>
            <a:ext cx="7739905" cy="4464149"/>
          </a:xfrm>
          <a:solidFill>
            <a:schemeClr val="bg1"/>
          </a:solidFill>
        </p:spPr>
        <p:txBody>
          <a:bodyPr>
            <a:normAutofit fontScale="92500"/>
          </a:bodyPr>
          <a:lstStyle/>
          <a:p>
            <a:pPr marL="341313" indent="-341313" algn="ctr">
              <a:spcBef>
                <a:spcPts val="700"/>
              </a:spcBef>
              <a:buClr>
                <a:srgbClr val="003366"/>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AR" b="1" dirty="0">
                <a:latin typeface="Comic Sans MS" pitchFamily="66" charset="0"/>
              </a:rPr>
              <a:t>ARTÍCULO 1738.- Indemnización. </a:t>
            </a:r>
            <a:r>
              <a:rPr lang="es-AR" altLang="es-AR" dirty="0">
                <a:latin typeface="Comic Sans MS" pitchFamily="66" charset="0"/>
              </a:rPr>
              <a:t>La indemnización comprende la </a:t>
            </a:r>
            <a:r>
              <a:rPr lang="es-AR" altLang="es-AR" b="1" dirty="0">
                <a:solidFill>
                  <a:srgbClr val="FF0000"/>
                </a:solidFill>
                <a:latin typeface="Comic Sans MS" pitchFamily="66" charset="0"/>
              </a:rPr>
              <a:t>pérdida o disminución del patrimonio de la víctima</a:t>
            </a:r>
            <a:r>
              <a:rPr lang="es-AR" altLang="es-AR" dirty="0">
                <a:latin typeface="Comic Sans MS" pitchFamily="66" charset="0"/>
              </a:rPr>
              <a:t>, el </a:t>
            </a:r>
            <a:r>
              <a:rPr lang="es-AR" altLang="es-AR" b="1" dirty="0">
                <a:solidFill>
                  <a:srgbClr val="0070C0"/>
                </a:solidFill>
                <a:latin typeface="Comic Sans MS" pitchFamily="66" charset="0"/>
              </a:rPr>
              <a:t>lucro cesante en el beneficio económico esperado de acuerdo a la probabilidad objetiva de su obtención </a:t>
            </a:r>
            <a:r>
              <a:rPr lang="es-AR" altLang="es-AR" dirty="0">
                <a:latin typeface="Comic Sans MS" pitchFamily="66" charset="0"/>
              </a:rPr>
              <a:t>y la </a:t>
            </a:r>
            <a:r>
              <a:rPr lang="es-AR" altLang="es-AR" b="1" dirty="0">
                <a:solidFill>
                  <a:srgbClr val="00B050"/>
                </a:solidFill>
                <a:latin typeface="Comic Sans MS" pitchFamily="66" charset="0"/>
              </a:rPr>
              <a:t>pérdida de chances</a:t>
            </a:r>
            <a:r>
              <a:rPr lang="es-AR" altLang="es-AR" dirty="0">
                <a:latin typeface="Comic Sans MS" pitchFamily="66" charset="0"/>
              </a:rPr>
              <a:t>. Incluye especialmente las </a:t>
            </a:r>
            <a:r>
              <a:rPr lang="es-AR" altLang="es-AR" b="1" dirty="0">
                <a:solidFill>
                  <a:schemeClr val="accent1"/>
                </a:solidFill>
                <a:latin typeface="Comic Sans MS" pitchFamily="66" charset="0"/>
              </a:rPr>
              <a:t>consecuencias de la violación de los derechos personalísimos de la víctima</a:t>
            </a:r>
            <a:r>
              <a:rPr lang="es-AR" altLang="es-AR" dirty="0">
                <a:latin typeface="Comic Sans MS" pitchFamily="66" charset="0"/>
              </a:rPr>
              <a:t>, de su integridad personal, su salud psicofísica, sus afecciones espirituales legítimas y las que resultan de la </a:t>
            </a:r>
            <a:r>
              <a:rPr lang="es-AR" altLang="es-AR" b="1" dirty="0">
                <a:solidFill>
                  <a:srgbClr val="7030A0"/>
                </a:solidFill>
                <a:latin typeface="Comic Sans MS" pitchFamily="66" charset="0"/>
              </a:rPr>
              <a:t>interferencia en su proyecto de vida</a:t>
            </a:r>
            <a:r>
              <a:rPr lang="es-AR" altLang="es-AR" dirty="0">
                <a:latin typeface="Comic Sans MS" pitchFamily="66" charset="0"/>
              </a:rPr>
              <a:t>.</a:t>
            </a:r>
            <a:endParaRPr lang="es-ES_tradnl" altLang="es-AR" dirty="0">
              <a:latin typeface="Comic Sans MS" pitchFamily="66" charset="0"/>
            </a:endParaRPr>
          </a:p>
        </p:txBody>
      </p:sp>
      <p:sp>
        <p:nvSpPr>
          <p:cNvPr id="2" name="1 Llamada con línea 1"/>
          <p:cNvSpPr/>
          <p:nvPr/>
        </p:nvSpPr>
        <p:spPr>
          <a:xfrm>
            <a:off x="1703512" y="980728"/>
            <a:ext cx="2664296" cy="504056"/>
          </a:xfrm>
          <a:prstGeom prst="borderCallout1">
            <a:avLst>
              <a:gd name="adj1" fmla="val 111614"/>
              <a:gd name="adj2" fmla="val 83001"/>
              <a:gd name="adj3" fmla="val 321983"/>
              <a:gd name="adj4" fmla="val 1636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DAÑO EMERGENTE</a:t>
            </a:r>
          </a:p>
        </p:txBody>
      </p:sp>
      <p:sp>
        <p:nvSpPr>
          <p:cNvPr id="3" name="2 Llamada con línea 1"/>
          <p:cNvSpPr/>
          <p:nvPr/>
        </p:nvSpPr>
        <p:spPr>
          <a:xfrm>
            <a:off x="7392144" y="1124744"/>
            <a:ext cx="2664296" cy="360040"/>
          </a:xfrm>
          <a:prstGeom prst="borderCallout1">
            <a:avLst>
              <a:gd name="adj1" fmla="val 112478"/>
              <a:gd name="adj2" fmla="val 58183"/>
              <a:gd name="adj3" fmla="val 550904"/>
              <a:gd name="adj4" fmla="val 3372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bg1"/>
                </a:solidFill>
                <a:latin typeface="Comic Sans MS" panose="030F0702030302020204" pitchFamily="66" charset="0"/>
              </a:rPr>
              <a:t>LUCRO CESANTE</a:t>
            </a:r>
          </a:p>
        </p:txBody>
      </p:sp>
      <p:sp>
        <p:nvSpPr>
          <p:cNvPr id="4" name="3 Llamada con línea 1"/>
          <p:cNvSpPr/>
          <p:nvPr/>
        </p:nvSpPr>
        <p:spPr>
          <a:xfrm>
            <a:off x="9768408" y="1628800"/>
            <a:ext cx="432048" cy="2520280"/>
          </a:xfrm>
          <a:prstGeom prst="borderCallout1">
            <a:avLst>
              <a:gd name="adj1" fmla="val 18750"/>
              <a:gd name="adj2" fmla="val -8333"/>
              <a:gd name="adj3" fmla="val 84425"/>
              <a:gd name="adj4" fmla="val -1693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CHANCES</a:t>
            </a:r>
          </a:p>
        </p:txBody>
      </p:sp>
      <p:sp>
        <p:nvSpPr>
          <p:cNvPr id="5" name="4 Llamada con línea 1"/>
          <p:cNvSpPr/>
          <p:nvPr/>
        </p:nvSpPr>
        <p:spPr>
          <a:xfrm>
            <a:off x="2207568" y="6237312"/>
            <a:ext cx="4392488" cy="548680"/>
          </a:xfrm>
          <a:prstGeom prst="borderCallout1">
            <a:avLst>
              <a:gd name="adj1" fmla="val -5058"/>
              <a:gd name="adj2" fmla="val 6784"/>
              <a:gd name="adj3" fmla="val -333075"/>
              <a:gd name="adj4" fmla="val 18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¿DAÑO MORAL? ¿DAÑO EXTRAPATRIMONIAL?</a:t>
            </a:r>
          </a:p>
        </p:txBody>
      </p:sp>
      <p:sp>
        <p:nvSpPr>
          <p:cNvPr id="6" name="5 Llamada con línea 1"/>
          <p:cNvSpPr/>
          <p:nvPr/>
        </p:nvSpPr>
        <p:spPr>
          <a:xfrm>
            <a:off x="7536160" y="6237312"/>
            <a:ext cx="2664296" cy="432048"/>
          </a:xfrm>
          <a:prstGeom prst="borderCallout1">
            <a:avLst>
              <a:gd name="adj1" fmla="val 18750"/>
              <a:gd name="adj2" fmla="val -8333"/>
              <a:gd name="adj3" fmla="val -56311"/>
              <a:gd name="adj4" fmla="val -2811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UNA NOVEDAD…</a:t>
            </a:r>
          </a:p>
        </p:txBody>
      </p:sp>
    </p:spTree>
    <p:extLst>
      <p:ext uri="{BB962C8B-B14F-4D97-AF65-F5344CB8AC3E}">
        <p14:creationId xmlns:p14="http://schemas.microsoft.com/office/powerpoint/2010/main" val="330201815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5057"/>
                                        </p:tgtEl>
                                        <p:attrNameLst>
                                          <p:attrName>style.visibility</p:attrName>
                                        </p:attrNameLst>
                                      </p:cBhvr>
                                      <p:to>
                                        <p:strVal val="visible"/>
                                      </p:to>
                                    </p:set>
                                    <p:animEffect transition="in" filter="blinds(horizontal)">
                                      <p:cBhvr additive="repl">
                                        <p:cTn id="7" dur="500"/>
                                        <p:tgtEl>
                                          <p:spTgt spid="450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additive="repl">
                                        <p:cTn id="11" dur="1" fill="hold">
                                          <p:stCondLst>
                                            <p:cond delay="0"/>
                                          </p:stCondLst>
                                        </p:cTn>
                                        <p:tgtEl>
                                          <p:spTgt spid="45058">
                                            <p:txEl>
                                              <p:pRg st="0" end="0"/>
                                            </p:txEl>
                                          </p:spTgt>
                                        </p:tgtEl>
                                        <p:attrNameLst>
                                          <p:attrName>style.visibility</p:attrName>
                                        </p:attrNameLst>
                                      </p:cBhvr>
                                      <p:to>
                                        <p:strVal val="visible"/>
                                      </p:to>
                                    </p:set>
                                    <p:animEffect transition="in" filter="strips(downLeft)">
                                      <p:cBhvr additive="repl">
                                        <p:cTn id="12" dur="500"/>
                                        <p:tgtEl>
                                          <p:spTgt spid="450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pie de página"/>
          <p:cNvSpPr>
            <a:spLocks noGrp="1"/>
          </p:cNvSpPr>
          <p:nvPr>
            <p:ph type="ftr" sz="quarter" idx="11"/>
          </p:nvPr>
        </p:nvSpPr>
        <p:spPr/>
        <p:txBody>
          <a:bodyPr/>
          <a:lstStyle/>
          <a:p>
            <a:r>
              <a:rPr lang="en-GB" smtClean="0"/>
              <a:t>SILVINA FURLOTTI 2012</a:t>
            </a:r>
            <a:endParaRPr lang="en-GB"/>
          </a:p>
        </p:txBody>
      </p:sp>
      <p:sp>
        <p:nvSpPr>
          <p:cNvPr id="6" name="3 Marcador de número de diapositiva"/>
          <p:cNvSpPr>
            <a:spLocks noGrp="1"/>
          </p:cNvSpPr>
          <p:nvPr>
            <p:ph type="sldNum" sz="quarter" idx="12"/>
          </p:nvPr>
        </p:nvSpPr>
        <p:spPr/>
        <p:txBody>
          <a:bodyPr/>
          <a:lstStyle/>
          <a:p>
            <a:fld id="{99E659C6-8C08-4D2D-B319-CA095F7C26F5}" type="slidenum">
              <a:rPr lang="en-GB"/>
              <a:pPr/>
              <a:t>3</a:t>
            </a:fld>
            <a:endParaRPr lang="en-GB"/>
          </a:p>
        </p:txBody>
      </p:sp>
      <p:pic>
        <p:nvPicPr>
          <p:cNvPr id="7169" name="Picture 1"/>
          <p:cNvPicPr>
            <a:picLocks noChangeAspect="1" noChangeArrowheads="1"/>
          </p:cNvPicPr>
          <p:nvPr/>
        </p:nvPicPr>
        <p:blipFill>
          <a:blip r:embed="rId3"/>
          <a:srcRect/>
          <a:stretch>
            <a:fillRect/>
          </a:stretch>
        </p:blipFill>
        <p:spPr bwMode="auto">
          <a:xfrm>
            <a:off x="3727451" y="381000"/>
            <a:ext cx="4862513" cy="5424488"/>
          </a:xfrm>
          <a:prstGeom prst="rect">
            <a:avLst/>
          </a:prstGeom>
          <a:noFill/>
          <a:ln w="9525">
            <a:noFill/>
            <a:round/>
            <a:headEnd/>
            <a:tailEnd/>
          </a:ln>
          <a:effectLst/>
        </p:spPr>
      </p:pic>
      <p:sp>
        <p:nvSpPr>
          <p:cNvPr id="7170" name="WordArt 2"/>
          <p:cNvSpPr>
            <a:spLocks noChangeArrowheads="1" noChangeShapeType="1" noTextEdit="1"/>
          </p:cNvSpPr>
          <p:nvPr/>
        </p:nvSpPr>
        <p:spPr bwMode="auto">
          <a:xfrm rot="19620000">
            <a:off x="3213100" y="2641600"/>
            <a:ext cx="4884738" cy="1982788"/>
          </a:xfrm>
          <a:prstGeom prst="rect">
            <a:avLst/>
          </a:prstGeom>
        </p:spPr>
        <p:txBody>
          <a:bodyPr wrap="none" fromWordArt="1">
            <a:prstTxWarp prst="textPlain">
              <a:avLst>
                <a:gd name="adj" fmla="val 50000"/>
              </a:avLst>
            </a:prstTxWarp>
          </a:bodyPr>
          <a:lstStyle/>
          <a:p>
            <a:pPr algn="ctr"/>
            <a:r>
              <a:rPr lang="es-AR" sz="3600" kern="10">
                <a:ln w="9360">
                  <a:solidFill>
                    <a:srgbClr val="33CCCC"/>
                  </a:solidFill>
                  <a:miter lim="800000"/>
                  <a:headEnd/>
                  <a:tailEnd/>
                </a:ln>
                <a:solidFill>
                  <a:srgbClr val="FFFFFF"/>
                </a:solidFill>
                <a:latin typeface="Arial Black"/>
              </a:rPr>
              <a:t>crashhhh!!!!!!!!</a:t>
            </a:r>
          </a:p>
        </p:txBody>
      </p:sp>
    </p:spTree>
    <p:extLst>
      <p:ext uri="{BB962C8B-B14F-4D97-AF65-F5344CB8AC3E}">
        <p14:creationId xmlns:p14="http://schemas.microsoft.com/office/powerpoint/2010/main" val="4248695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ppt_x</p:attrName>
                                        </p:attrNameLst>
                                      </p:cBhvr>
                                      <p:tavLst>
                                        <p:tav tm="100000">
                                          <p:val>
                                            <p:strVal val="#ppt_x-#ppt_w/2"/>
                                          </p:val>
                                        </p:tav>
                                        <p:tav tm="100000">
                                          <p:val>
                                            <p:strVal val="#ppt_x"/>
                                          </p:val>
                                        </p:tav>
                                      </p:tavLst>
                                    </p:anim>
                                    <p:anim calcmode="lin" valueType="num">
                                      <p:cBhvr>
                                        <p:cTn id="8" dur="500" fill="hold"/>
                                        <p:tgtEl>
                                          <p:spTgt spid="7169"/>
                                        </p:tgtEl>
                                        <p:attrNameLst>
                                          <p:attrName>ppt_y</p:attrName>
                                        </p:attrNameLst>
                                      </p:cBhvr>
                                      <p:tavLst>
                                        <p:tav tm="100000">
                                          <p:val>
                                            <p:strVal val="#ppt_y"/>
                                          </p:val>
                                        </p:tav>
                                        <p:tav tm="100000">
                                          <p:val>
                                            <p:strVal val="#ppt_y"/>
                                          </p:val>
                                        </p:tav>
                                      </p:tavLst>
                                    </p:anim>
                                    <p:anim calcmode="lin" valueType="num">
                                      <p:cBhvr>
                                        <p:cTn id="9" dur="500" fill="hold"/>
                                        <p:tgtEl>
                                          <p:spTgt spid="7169"/>
                                        </p:tgtEl>
                                        <p:attrNameLst>
                                          <p:attrName>ppt_w</p:attrName>
                                        </p:attrNameLst>
                                      </p:cBhvr>
                                      <p:tavLst>
                                        <p:tav tm="100000">
                                          <p:val>
                                            <p:fltVal val="0"/>
                                          </p:val>
                                        </p:tav>
                                        <p:tav tm="100000">
                                          <p:val>
                                            <p:strVal val="#ppt_w"/>
                                          </p:val>
                                        </p:tav>
                                      </p:tavLst>
                                    </p:anim>
                                    <p:anim calcmode="lin" valueType="num">
                                      <p:cBhvr>
                                        <p:cTn id="10" dur="500" fill="hold"/>
                                        <p:tgtEl>
                                          <p:spTgt spid="7169"/>
                                        </p:tgtEl>
                                        <p:attrNameLst>
                                          <p:attrName>ppt_h</p:attrName>
                                        </p:attrNameLst>
                                      </p:cBhvr>
                                      <p:tavLst>
                                        <p:tav tm="10000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500" fill="hold"/>
                                        <p:tgtEl>
                                          <p:spTgt spid="7170"/>
                                        </p:tgtEl>
                                        <p:attrNameLst>
                                          <p:attrName>ppt_x</p:attrName>
                                        </p:attrNameLst>
                                      </p:cBhvr>
                                      <p:tavLst>
                                        <p:tav tm="100000">
                                          <p:val>
                                            <p:strVal val="0-#ppt_w/2"/>
                                          </p:val>
                                        </p:tav>
                                        <p:tav tm="100000">
                                          <p:val>
                                            <p:strVal val="#ppt_x"/>
                                          </p:val>
                                        </p:tav>
                                      </p:tavLst>
                                    </p:anim>
                                    <p:anim calcmode="lin" valueType="num">
                                      <p:cBhvr>
                                        <p:cTn id="16" dur="500" fill="hold"/>
                                        <p:tgtEl>
                                          <p:spTgt spid="7170"/>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30080" y="371968"/>
            <a:ext cx="4438328" cy="1184825"/>
          </a:xfrm>
        </p:spPr>
        <p:txBody>
          <a:bodyPr>
            <a:normAutofit fontScale="90000"/>
          </a:bodyPr>
          <a:lstStyle/>
          <a:p>
            <a:pPr algn="ctr"/>
            <a:r>
              <a:rPr lang="es-AR" sz="4400" dirty="0">
                <a:latin typeface="Comic Sans MS" panose="030F0702030302020204" pitchFamily="66" charset="0"/>
              </a:rPr>
              <a:t>LA GRAN DISCUSIÓN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05416"/>
            <a:ext cx="3168352" cy="325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375920" y="1700315"/>
            <a:ext cx="4536504" cy="1477328"/>
          </a:xfrm>
          <a:prstGeom prst="rect">
            <a:avLst/>
          </a:prstGeom>
          <a:solidFill>
            <a:schemeClr val="bg1"/>
          </a:solidFill>
          <a:ln w="28575">
            <a:solidFill>
              <a:schemeClr val="accent1"/>
            </a:solidFill>
          </a:ln>
        </p:spPr>
        <p:txBody>
          <a:bodyPr wrap="square" rtlCol="0">
            <a:spAutoFit/>
          </a:bodyPr>
          <a:lstStyle/>
          <a:p>
            <a:pPr algn="ctr"/>
            <a:r>
              <a:rPr lang="es-AR" b="1" dirty="0">
                <a:latin typeface="Comic Sans MS" panose="030F0702030302020204" pitchFamily="66" charset="0"/>
              </a:rPr>
              <a:t>¿EL DAÑO ES PATRIMONIAL O NO PATRIMONIAL O EL CÓDIGO INTRODUCE NUEVAS CATEGORÍAS DE DAÑO ADEMÁS DE LAS TRADICIONALES?</a:t>
            </a:r>
          </a:p>
        </p:txBody>
      </p:sp>
      <p:sp>
        <p:nvSpPr>
          <p:cNvPr id="5" name="4 CuadroTexto"/>
          <p:cNvSpPr txBox="1"/>
          <p:nvPr/>
        </p:nvSpPr>
        <p:spPr>
          <a:xfrm>
            <a:off x="1847528" y="4073004"/>
            <a:ext cx="8640960" cy="2308324"/>
          </a:xfrm>
          <a:prstGeom prst="rect">
            <a:avLst/>
          </a:prstGeom>
          <a:noFill/>
        </p:spPr>
        <p:txBody>
          <a:bodyPr wrap="square" rtlCol="0">
            <a:spAutoFit/>
          </a:bodyPr>
          <a:lstStyle/>
          <a:p>
            <a:pPr algn="ctr"/>
            <a:r>
              <a:rPr lang="es-AR" sz="2400" dirty="0">
                <a:latin typeface="Comic Sans MS" panose="030F0702030302020204" pitchFamily="66" charset="0"/>
              </a:rPr>
              <a:t>“</a:t>
            </a:r>
            <a:r>
              <a:rPr lang="es-AR" sz="2400" i="1" dirty="0">
                <a:latin typeface="Comic Sans MS" panose="030F0702030302020204" pitchFamily="66" charset="0"/>
              </a:rPr>
              <a:t>La comisión ha discutido si es necesario clasificar el daño patrimonial, extrapatrimonial o moral, distinguiendo distintos supuestos, pero se ha considerado que es una tarea que corresponde a la doctrina y la jurisprudencia, ya que una norma general no podría dar cuenta de la enorme variedad de casos que se presentan</a:t>
            </a:r>
            <a:r>
              <a:rPr lang="es-AR" sz="2400" dirty="0">
                <a:latin typeface="Comic Sans MS" panose="030F0702030302020204" pitchFamily="66" charset="0"/>
              </a:rPr>
              <a:t>.”</a:t>
            </a:r>
          </a:p>
        </p:txBody>
      </p:sp>
      <p:sp>
        <p:nvSpPr>
          <p:cNvPr id="6" name="5 Rectángulo"/>
          <p:cNvSpPr/>
          <p:nvPr/>
        </p:nvSpPr>
        <p:spPr>
          <a:xfrm>
            <a:off x="1569776" y="3543400"/>
            <a:ext cx="9052478"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dirty="0">
                <a:ln/>
                <a:solidFill>
                  <a:schemeClr val="accent2">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anose="030F0702030302020204" pitchFamily="66" charset="0"/>
              </a:rPr>
              <a:t>Se dice en los fundamentos del anteproyecto…</a:t>
            </a:r>
          </a:p>
        </p:txBody>
      </p:sp>
    </p:spTree>
    <p:extLst>
      <p:ext uri="{BB962C8B-B14F-4D97-AF65-F5344CB8AC3E}">
        <p14:creationId xmlns:p14="http://schemas.microsoft.com/office/powerpoint/2010/main" val="1888940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9697791" y="147785"/>
            <a:ext cx="1176583" cy="979588"/>
          </a:xfrm>
          <a:prstGeom prst="rect">
            <a:avLst/>
          </a:prstGeom>
        </p:spPr>
      </p:pic>
      <p:sp>
        <p:nvSpPr>
          <p:cNvPr id="2" name="Título 1"/>
          <p:cNvSpPr>
            <a:spLocks noGrp="1"/>
          </p:cNvSpPr>
          <p:nvPr>
            <p:ph type="title"/>
          </p:nvPr>
        </p:nvSpPr>
        <p:spPr>
          <a:xfrm>
            <a:off x="424287" y="596610"/>
            <a:ext cx="3215425" cy="1143000"/>
          </a:xfrm>
        </p:spPr>
        <p:txBody>
          <a:bodyPr>
            <a:normAutofit fontScale="90000"/>
          </a:bodyPr>
          <a:lstStyle/>
          <a:p>
            <a:r>
              <a:rPr lang="es-ES" dirty="0" smtClean="0"/>
              <a:t>Clasificación del daño 1738 CCCN</a:t>
            </a:r>
            <a:endParaRPr lang="es-ES" dirty="0"/>
          </a:p>
        </p:txBody>
      </p:sp>
      <p:graphicFrame>
        <p:nvGraphicFramePr>
          <p:cNvPr id="7" name="Marcador de contenido 6"/>
          <p:cNvGraphicFramePr>
            <a:graphicFrameLocks noGrp="1"/>
          </p:cNvGraphicFramePr>
          <p:nvPr>
            <p:ph idx="1"/>
            <p:extLst/>
          </p:nvPr>
        </p:nvGraphicFramePr>
        <p:xfrm>
          <a:off x="609600" y="309093"/>
          <a:ext cx="8779099" cy="602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31</a:t>
            </a:fld>
            <a:endParaRPr lang="es-AR" dirty="0">
              <a:solidFill>
                <a:prstClr val="black">
                  <a:tint val="75000"/>
                </a:prstClr>
              </a:solidFill>
            </a:endParaRPr>
          </a:p>
        </p:txBody>
      </p:sp>
      <p:sp>
        <p:nvSpPr>
          <p:cNvPr id="8" name="Cerrar llave 7"/>
          <p:cNvSpPr/>
          <p:nvPr/>
        </p:nvSpPr>
        <p:spPr>
          <a:xfrm>
            <a:off x="8737600" y="425003"/>
            <a:ext cx="1720045" cy="593134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Rectángulo 8"/>
          <p:cNvSpPr/>
          <p:nvPr/>
        </p:nvSpPr>
        <p:spPr>
          <a:xfrm>
            <a:off x="10457645" y="2798249"/>
            <a:ext cx="1734355" cy="1184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Consecuencias</a:t>
            </a:r>
          </a:p>
          <a:p>
            <a:pPr algn="ctr"/>
            <a:r>
              <a:rPr lang="es-ES" dirty="0" smtClean="0"/>
              <a:t>indemnizables</a:t>
            </a:r>
            <a:endParaRPr lang="es-ES" dirty="0"/>
          </a:p>
        </p:txBody>
      </p:sp>
      <p:sp>
        <p:nvSpPr>
          <p:cNvPr id="10" name="Rectángulo 9"/>
          <p:cNvSpPr/>
          <p:nvPr/>
        </p:nvSpPr>
        <p:spPr>
          <a:xfrm>
            <a:off x="10393251" y="453323"/>
            <a:ext cx="1734355" cy="1348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Consecuencias no patrimoniales</a:t>
            </a:r>
          </a:p>
          <a:p>
            <a:pPr algn="ctr"/>
            <a:r>
              <a:rPr lang="es-ES" dirty="0" smtClean="0"/>
              <a:t>1741</a:t>
            </a:r>
            <a:endParaRPr lang="es-ES" dirty="0"/>
          </a:p>
        </p:txBody>
      </p:sp>
      <p:sp>
        <p:nvSpPr>
          <p:cNvPr id="11" name="Rectángulo 10"/>
          <p:cNvSpPr/>
          <p:nvPr/>
        </p:nvSpPr>
        <p:spPr>
          <a:xfrm>
            <a:off x="10457644" y="4842456"/>
            <a:ext cx="1734355" cy="13764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smtClean="0"/>
          </a:p>
          <a:p>
            <a:pPr algn="ctr"/>
            <a:r>
              <a:rPr lang="es-ES" dirty="0" smtClean="0"/>
              <a:t>Consecuencias patrimoniales</a:t>
            </a:r>
          </a:p>
          <a:p>
            <a:pPr algn="ctr"/>
            <a:r>
              <a:rPr lang="es-ES" dirty="0" smtClean="0"/>
              <a:t>1745 (muerte)</a:t>
            </a:r>
          </a:p>
          <a:p>
            <a:pPr algn="ctr"/>
            <a:r>
              <a:rPr lang="es-ES" dirty="0" smtClean="0"/>
              <a:t>1746 (incapacidad)</a:t>
            </a:r>
          </a:p>
          <a:p>
            <a:pPr algn="ctr"/>
            <a:endParaRPr lang="es-ES" dirty="0"/>
          </a:p>
        </p:txBody>
      </p:sp>
      <p:sp>
        <p:nvSpPr>
          <p:cNvPr id="14" name="Flecha abajo 13"/>
          <p:cNvSpPr/>
          <p:nvPr/>
        </p:nvSpPr>
        <p:spPr>
          <a:xfrm rot="10800000">
            <a:off x="11018112" y="1991700"/>
            <a:ext cx="484632" cy="73409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bajo 14"/>
          <p:cNvSpPr/>
          <p:nvPr/>
        </p:nvSpPr>
        <p:spPr>
          <a:xfrm>
            <a:off x="11022403" y="4034768"/>
            <a:ext cx="484632" cy="73409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3850783" y="5434885"/>
            <a:ext cx="1777284" cy="7840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¿Otros daños?</a:t>
            </a:r>
          </a:p>
          <a:p>
            <a:pPr algn="ctr"/>
            <a:r>
              <a:rPr lang="es-ES" dirty="0" smtClean="0"/>
              <a:t>¿daño síquico?</a:t>
            </a:r>
            <a:endParaRPr lang="es-ES" dirty="0"/>
          </a:p>
        </p:txBody>
      </p:sp>
      <p:pic>
        <p:nvPicPr>
          <p:cNvPr id="17" name="Imagen 16"/>
          <p:cNvPicPr>
            <a:picLocks noChangeAspect="1"/>
          </p:cNvPicPr>
          <p:nvPr/>
        </p:nvPicPr>
        <p:blipFill>
          <a:blip r:embed="rId8"/>
          <a:stretch>
            <a:fillRect/>
          </a:stretch>
        </p:blipFill>
        <p:spPr>
          <a:xfrm rot="60000" flipH="1">
            <a:off x="77614" y="3290460"/>
            <a:ext cx="2076769" cy="3048000"/>
          </a:xfrm>
          <a:prstGeom prst="rect">
            <a:avLst/>
          </a:prstGeom>
        </p:spPr>
      </p:pic>
    </p:spTree>
    <p:extLst>
      <p:ext uri="{BB962C8B-B14F-4D97-AF65-F5344CB8AC3E}">
        <p14:creationId xmlns:p14="http://schemas.microsoft.com/office/powerpoint/2010/main" val="2889665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itchFamily="34" charset="0"/>
                <a:ea typeface="Arial Unicode MS" pitchFamily="34" charset="-128"/>
                <a:cs typeface="Arial Unicode MS" pitchFamily="34" charset="-128"/>
              </a:defRPr>
            </a:lvl1pPr>
            <a:lvl2pPr marL="742950" indent="-2857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eaLnBrk="1" hangingPunct="1"/>
            <a:r>
              <a:rPr lang="es-ES"/>
              <a:t>Silvina Furlotti</a:t>
            </a:r>
          </a:p>
        </p:txBody>
      </p:sp>
      <p:sp>
        <p:nvSpPr>
          <p:cNvPr id="13315"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itchFamily="34" charset="0"/>
                <a:ea typeface="Arial Unicode MS" pitchFamily="34" charset="-128"/>
                <a:cs typeface="Arial Unicode MS" pitchFamily="34" charset="-128"/>
              </a:defRPr>
            </a:lvl1pPr>
            <a:lvl2pPr marL="742950" indent="-2857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eaLnBrk="1" hangingPunct="1"/>
            <a:fld id="{37F24D38-87AD-4466-9CAD-C2E703361033}" type="slidenum">
              <a:rPr lang="es-ES"/>
              <a:pPr eaLnBrk="1" hangingPunct="1"/>
              <a:t>32</a:t>
            </a:fld>
            <a:endParaRPr lang="es-ES"/>
          </a:p>
        </p:txBody>
      </p:sp>
      <p:sp>
        <p:nvSpPr>
          <p:cNvPr id="278530" name="Rectangle 2"/>
          <p:cNvSpPr>
            <a:spLocks noGrp="1" noChangeArrowheads="1"/>
          </p:cNvSpPr>
          <p:nvPr>
            <p:ph type="title" idx="4294967295"/>
          </p:nvPr>
        </p:nvSpPr>
        <p:spPr>
          <a:xfrm>
            <a:off x="0" y="274638"/>
            <a:ext cx="8229600" cy="1143000"/>
          </a:xfrm>
        </p:spPr>
        <p:txBody>
          <a:bodyPr>
            <a:normAutofit fontScale="90000"/>
          </a:bodyPr>
          <a:lstStyle/>
          <a:p>
            <a:pPr marL="484632">
              <a:defRPr/>
            </a:pPr>
            <a:r>
              <a:rPr lang="es-ES" b="1" dirty="0" smtClean="0">
                <a:solidFill>
                  <a:srgbClr val="FF0000"/>
                </a:solidFill>
              </a:rPr>
              <a:t>Según las consecuencias dañosas el daño puede ser</a:t>
            </a:r>
          </a:p>
        </p:txBody>
      </p:sp>
      <p:graphicFrame>
        <p:nvGraphicFramePr>
          <p:cNvPr id="2" name="Diagrama 1"/>
          <p:cNvGraphicFramePr/>
          <p:nvPr>
            <p:extLst>
              <p:ext uri="{D42A27DB-BD31-4B8C-83A1-F6EECF244321}">
                <p14:modId xmlns:p14="http://schemas.microsoft.com/office/powerpoint/2010/main" val="952606981"/>
              </p:ext>
            </p:extLst>
          </p:nvPr>
        </p:nvGraphicFramePr>
        <p:xfrm>
          <a:off x="-1" y="1600200"/>
          <a:ext cx="9749307"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95527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AR" dirty="0" smtClean="0"/>
              <a:t>Daños al patrimonio y certeza</a:t>
            </a:r>
            <a:endParaRPr lang="es-AR" dirty="0"/>
          </a:p>
        </p:txBody>
      </p:sp>
      <p:sp>
        <p:nvSpPr>
          <p:cNvPr id="4" name="3 Marcador de pie de página"/>
          <p:cNvSpPr>
            <a:spLocks noGrp="1"/>
          </p:cNvSpPr>
          <p:nvPr>
            <p:ph type="ftr" sz="quarter" idx="11"/>
          </p:nvPr>
        </p:nvSpPr>
        <p:spPr/>
        <p:txBody>
          <a:bodyPr/>
          <a:lstStyle/>
          <a:p>
            <a:r>
              <a:rPr lang="es-AR" smtClean="0"/>
              <a:t>SILVINA FURLOTTI 2012</a:t>
            </a:r>
            <a:endParaRPr lang="es-AR"/>
          </a:p>
        </p:txBody>
      </p:sp>
      <p:sp>
        <p:nvSpPr>
          <p:cNvPr id="5" name="4 Marcador de número de diapositiva"/>
          <p:cNvSpPr>
            <a:spLocks noGrp="1"/>
          </p:cNvSpPr>
          <p:nvPr>
            <p:ph type="sldNum" sz="quarter" idx="12"/>
          </p:nvPr>
        </p:nvSpPr>
        <p:spPr/>
        <p:txBody>
          <a:bodyPr/>
          <a:lstStyle/>
          <a:p>
            <a:fld id="{AD6B817E-3124-473A-AC0E-735E97140167}" type="slidenum">
              <a:rPr lang="es-AR" smtClean="0"/>
              <a:t>33</a:t>
            </a:fld>
            <a:endParaRPr lang="es-AR"/>
          </a:p>
        </p:txBody>
      </p:sp>
    </p:spTree>
    <p:extLst>
      <p:ext uri="{BB962C8B-B14F-4D97-AF65-F5344CB8AC3E}">
        <p14:creationId xmlns:p14="http://schemas.microsoft.com/office/powerpoint/2010/main" val="4133331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idx="11"/>
          </p:nvPr>
        </p:nvSpPr>
        <p:spPr/>
        <p:txBody>
          <a:bodyPr/>
          <a:lstStyle/>
          <a:p>
            <a:r>
              <a:rPr lang="en-GB" smtClean="0"/>
              <a:t>SILVINA FURLOTTI 2012</a:t>
            </a:r>
            <a:endParaRPr lang="en-GB"/>
          </a:p>
        </p:txBody>
      </p:sp>
      <p:sp>
        <p:nvSpPr>
          <p:cNvPr id="6" name="5 Marcador de número de diapositiva"/>
          <p:cNvSpPr>
            <a:spLocks noGrp="1"/>
          </p:cNvSpPr>
          <p:nvPr>
            <p:ph type="sldNum" idx="12"/>
          </p:nvPr>
        </p:nvSpPr>
        <p:spPr/>
        <p:txBody>
          <a:bodyPr/>
          <a:lstStyle/>
          <a:p>
            <a:fld id="{31F48ECD-B74C-46E4-BDE8-A7029E151EBA}" type="slidenum">
              <a:rPr lang="en-GB"/>
              <a:pPr/>
              <a:t>34</a:t>
            </a:fld>
            <a:endParaRPr lang="en-GB"/>
          </a:p>
        </p:txBody>
      </p:sp>
      <p:sp>
        <p:nvSpPr>
          <p:cNvPr id="66561" name="Rectangle 1"/>
          <p:cNvSpPr>
            <a:spLocks noGrp="1" noChangeArrowheads="1"/>
          </p:cNvSpPr>
          <p:nvPr>
            <p:ph type="title" idx="4294967295"/>
          </p:nvPr>
        </p:nvSpPr>
        <p:spPr>
          <a:xfrm>
            <a:off x="1981200" y="228600"/>
            <a:ext cx="8229600" cy="11430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Certeza del daño</a:t>
            </a:r>
          </a:p>
        </p:txBody>
      </p:sp>
      <p:graphicFrame>
        <p:nvGraphicFramePr>
          <p:cNvPr id="2" name="Diagrama 1"/>
          <p:cNvGraphicFramePr/>
          <p:nvPr>
            <p:extLst>
              <p:ext uri="{D42A27DB-BD31-4B8C-83A1-F6EECF244321}">
                <p14:modId xmlns:p14="http://schemas.microsoft.com/office/powerpoint/2010/main" val="784085429"/>
              </p:ext>
            </p:extLst>
          </p:nvPr>
        </p:nvGraphicFramePr>
        <p:xfrm>
          <a:off x="1981200" y="1600200"/>
          <a:ext cx="8229600" cy="475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ás 2"/>
          <p:cNvSpPr/>
          <p:nvPr/>
        </p:nvSpPr>
        <p:spPr>
          <a:xfrm>
            <a:off x="8757634" y="1609859"/>
            <a:ext cx="1453166" cy="144243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Menos 3"/>
          <p:cNvSpPr/>
          <p:nvPr/>
        </p:nvSpPr>
        <p:spPr>
          <a:xfrm>
            <a:off x="8781245" y="4958366"/>
            <a:ext cx="1429555" cy="99167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Abrir llave 6"/>
          <p:cNvSpPr/>
          <p:nvPr/>
        </p:nvSpPr>
        <p:spPr>
          <a:xfrm>
            <a:off x="4507606" y="1751527"/>
            <a:ext cx="489397" cy="4481848"/>
          </a:xfrm>
          <a:prstGeom prst="leftBrace">
            <a:avLst/>
          </a:prstGeom>
          <a:ln w="381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6917614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2897746" y="116632"/>
            <a:ext cx="7376554" cy="1233488"/>
          </a:xfrm>
          <a:solidFill>
            <a:schemeClr val="bg1"/>
          </a:solidFill>
        </p:spPr>
        <p:txBody>
          <a:bodyPr>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altLang="es-AR" b="1" dirty="0" smtClean="0">
                <a:solidFill>
                  <a:schemeClr val="accent2">
                    <a:lumMod val="75000"/>
                  </a:schemeClr>
                </a:solidFill>
                <a:latin typeface="Comic Sans MS" pitchFamily="66" charset="0"/>
              </a:rPr>
              <a:t>Pérdida de chance</a:t>
            </a:r>
          </a:p>
        </p:txBody>
      </p:sp>
      <p:sp>
        <p:nvSpPr>
          <p:cNvPr id="16386" name="Rectangle 2"/>
          <p:cNvSpPr>
            <a:spLocks noGrp="1" noChangeArrowheads="1"/>
          </p:cNvSpPr>
          <p:nvPr>
            <p:ph type="body" sz="half" idx="2"/>
          </p:nvPr>
        </p:nvSpPr>
        <p:spPr>
          <a:xfrm>
            <a:off x="1708496" y="1998190"/>
            <a:ext cx="5887738" cy="216024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341313" indent="-341313" algn="ctr">
              <a:spcBef>
                <a:spcPts val="650"/>
              </a:spcBef>
              <a:buClr>
                <a:srgbClr val="003366"/>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AR" sz="2200" dirty="0">
                <a:solidFill>
                  <a:schemeClr val="accent2">
                    <a:lumMod val="75000"/>
                  </a:schemeClr>
                </a:solidFill>
                <a:latin typeface="Comic Sans MS" pitchFamily="66" charset="0"/>
              </a:rPr>
              <a:t>Existe pérdida de chance cuando se frustra una oportunidad de obtener un beneficio, o de evitar un menoscabo de índole patrimonial o espiritual.</a:t>
            </a:r>
          </a:p>
          <a:p>
            <a:pPr marL="341313" indent="-341313" algn="ctr">
              <a:spcBef>
                <a:spcPts val="650"/>
              </a:spcBef>
              <a:buClr>
                <a:srgbClr val="003366"/>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AR" sz="2200" dirty="0">
                <a:solidFill>
                  <a:schemeClr val="accent2">
                    <a:lumMod val="75000"/>
                  </a:schemeClr>
                </a:solidFill>
                <a:latin typeface="Comic Sans MS" pitchFamily="66" charset="0"/>
              </a:rPr>
              <a:t>Lo frustrado no es el beneficio esperado, sino la mera probabilidad de lograr lo que razonablemente hubiese tenido el damnificado de no mediar el ilícito. </a:t>
            </a:r>
          </a:p>
        </p:txBody>
      </p:sp>
      <p:sp>
        <p:nvSpPr>
          <p:cNvPr id="5" name="Rectangle 2"/>
          <p:cNvSpPr txBox="1">
            <a:spLocks noChangeArrowheads="1"/>
          </p:cNvSpPr>
          <p:nvPr/>
        </p:nvSpPr>
        <p:spPr bwMode="auto">
          <a:xfrm>
            <a:off x="1680592" y="4293096"/>
            <a:ext cx="8879904" cy="2448272"/>
          </a:xfrm>
          <a:prstGeom prst="rect">
            <a:avLst/>
          </a:prstGeom>
          <a:solidFill>
            <a:schemeClr val="bg1"/>
          </a:solidFill>
          <a:ln>
            <a:noFill/>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3366"/>
                </a:solidFill>
                <a:latin typeface="+mn-lt"/>
                <a:ea typeface="Arial Unicode MS" charset="0"/>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3366"/>
                </a:solidFill>
                <a:latin typeface="+mn-lt"/>
                <a:ea typeface="Arial Unicode MS" charset="0"/>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3366"/>
                </a:solidFill>
                <a:latin typeface="+mn-lt"/>
                <a:ea typeface="Arial Unicode MS"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3366"/>
                </a:solidFill>
                <a:latin typeface="+mn-lt"/>
                <a:ea typeface="Arial Unicode MS" charset="0"/>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defRPr>
                <a:solidFill>
                  <a:srgbClr val="003366"/>
                </a:solidFill>
                <a:latin typeface="+mn-lt"/>
                <a:ea typeface="Arial Unicode MS" charset="0"/>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3366"/>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3366"/>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3366"/>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3366"/>
                </a:solidFill>
                <a:latin typeface="+mn-lt"/>
                <a:cs typeface="+mn-cs"/>
              </a:defRPr>
            </a:lvl9pPr>
          </a:lstStyle>
          <a:p>
            <a:pPr marL="341313" indent="-341313" algn="ctr" eaLnBrk="1" hangingPunct="1">
              <a:spcBef>
                <a:spcPts val="750"/>
              </a:spcBef>
              <a:buClr>
                <a:srgbClr val="003366"/>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s-AR" altLang="es-AR" sz="1800" i="1" kern="0" dirty="0" smtClean="0">
                <a:solidFill>
                  <a:schemeClr val="tx1"/>
                </a:solidFill>
                <a:latin typeface="Comic Sans MS" pitchFamily="66" charset="0"/>
              </a:rPr>
              <a:t>“La </a:t>
            </a:r>
            <a:r>
              <a:rPr lang="es-AR" altLang="es-AR" sz="1800" i="1" kern="0" dirty="0">
                <a:solidFill>
                  <a:schemeClr val="tx1"/>
                </a:solidFill>
                <a:latin typeface="Comic Sans MS" pitchFamily="66" charset="0"/>
              </a:rPr>
              <a:t>pérdida de chance es indemnizable en la medida en que su contingencia sea razonable y guarde una adecuada relación de causalidad con el hecho generador. La referencia a la “contingencia razonable” es el equivalente a la probabilidad objetiva, que debe concurrir con la relación de causalidad. Se trata de dos requisitos: a) certeza de que, si no hubiera ocurrido el incumplimiento o el hecho dañoso, el legitimado habría mantenido la esperanza de obtener una ganancia o evitar una pérdida futura; b) relación causal adecuada entre el hecho y la pérdida de chances</a:t>
            </a:r>
            <a:r>
              <a:rPr lang="es-AR" altLang="es-AR" sz="1800" i="1" kern="0" dirty="0" smtClean="0">
                <a:solidFill>
                  <a:schemeClr val="tx1"/>
                </a:solidFill>
                <a:latin typeface="Comic Sans MS" pitchFamily="66" charset="0"/>
              </a:rPr>
              <a:t>.” (Fundamentos)</a:t>
            </a:r>
            <a:endParaRPr lang="es-ES_tradnl" altLang="es-AR" sz="1800" i="1" kern="0" dirty="0">
              <a:solidFill>
                <a:schemeClr val="tx1"/>
              </a:solidFill>
              <a:latin typeface="Comic Sans MS" pitchFamily="66" charset="0"/>
            </a:endParaRPr>
          </a:p>
        </p:txBody>
      </p:sp>
      <p:sp>
        <p:nvSpPr>
          <p:cNvPr id="2" name="AutoShape 2" descr="data:image/jpeg;base64,/9j/4AAQSkZJRgABAQAAAQABAAD/2wCEAAkGBxQTEhUUExQWFRUXGBUYFxcYFxcYFxcdGBcXFxwYGBgYHCggGBwlHRcVITEiJSkrLi4uGB8zODMsNygtLisBCgoKDg0OGhAQGywkHCQsLywsLCwsLCwsLCwvLCwsLCwsLCwsLCwsLCwsLCwsLSwsLCwsLCwsLCwsLCwsLCw0LP/AABEIALkBEAMBIgACEQEDEQH/xAAcAAACAwEBAQEAAAAAAAAAAAADBQIEBgcBAAj/xAA+EAACAQIEAwYEAwYGAgMBAAABAhEAAwQSITEFQVEGEyJhcZEygaGxB0LBFCNS0eHwFWJygpLxosIWM0Mk/8QAGQEAAwEBAQAAAAAAAAAAAAAAAAECAwQF/8QAMREAAgICAQIEBAQGAwAAAAAAAAECEQMhEhMxBEFRYSJxgfAjMkLxUnKCodHhBRRD/9oADAMBAAIRAxEAPwDlS4Xwioi2Fot24eVV3aazVsiyvduSasYRqAlkk1dFmBVugB3HmhsNKsKgqD1KY0V4qEVYyV8LB6GqsCtlqSrVoYRv4TR7XC7h/KaOSCipeTQULLTpeC3G5UVezNzpU80Pi2IkXWvbi61prPZVzvVtOyJnWk8sSuEjGZa+it2vZAVYTsmnOl1oj6TOf5a+7o9DXSbXZe0OVXLfArQ/KKl50HSZy5cG5/KaMvDLh/Ka6ovCrY/KKmuBUchU9f2KWI5bb4LcP5aPb7OXTyrqC4ZRyFSFsDlSeeQ+kjm6dlbp3q1b7HNzNdACV9lqOtIfTRiLfYzqat2+x6c61lfEUnll6j4RM4vZa0OVFt9nbQ5CnuWvCKnqP1HxQnHA7Q/KKL/hlsflFMSK8elz9x6KQwijlUxYXoKNNSLUmw0Vu5HQV73dGJqOalYHP04I5olvs81bNEFfbVt1WR0omYt9naMvZud60VSmp6nuPpxEC9nFo6dnEp0DRFmjqe4+MRRb7P2xyqynB7Y5UwqUVLyBSKacPtj8ooyYVRyFGCzUghqeYyC2gOVEyipZK+yc6XMZELX0ipBJqQsUWBEV9NGFqo93rTthsgK9g0UEVFmo2GwcGvU2qS1PMKAojX1fOaij9aKCj6pAV9nr5npUFHhWohajevdKgL5p0OixFRy1AXTUWY0UFBWWhMtCa4a+UmnQBQBXxFQWos9CAIYoNw15moWJuACTQB9IFeM4qMg14QKSihKgisKkLomghZoqgchT4oZIXBRkehi2OlO+zvCBeJJ+Eaa7TvJjeBy5yPOnGHJ0S3SsVBxUHaa02K7PgvdVYGQAqds0jQDlyP8AZrPJYY6BSfQE/atc+HpNbT+RGPJzXagdpoqZunnWk4J2Pe4A90m0p2WPGR8/h+ftWrt8Ls2FGRFB5sdWOnNjrWU4uGNza0iuaujnGFwV278Ftmjcgae+1QvKVOVlII3BBBHyNdPGKEdPlFJeM4a1iG1aHC6MIM67Ec964F46F77FbMGXPIVMOTV7HYJrLZXGu4PIjqKqzXdF2rQbIyYqUGtBwfsm95BcZxbDfD4ZJHXcQKWcX4Xcw75G1nVWGxH6elW4SSt9iVJN0L3mvbS1MNNRM1BQUmvInlUbbGn/AGVxVhcUbTMpvraF4KCCEUtl1IOr67chvvVQx83ol6BcA4I1zvGZRKrKK+ZUZjOXMQJyiNY607xHDLTWlsN+yrjMgaFGUGCMxUA58u4zaxvB2rM438TLGHYu+HZLbXr1ligXvM9oiXiYdTm11Bkc+QV7dcIuYlMR3jLfy5FZrN8HKZ0hQVO5E+Z1r0YY4wXFr7/wL5sHjbBtuyHdSR7c6EXFNOOrbuJbxVhi9q8AQ0MNeuokTHPoaRsK83J8EnFlckEzg19mFCMCh37qqpdjCqCSYmAN9Bv6VHNN0J5EOuD4Dv3ygwAJZug/ma0OK7NWMsIzBgNyZB9RH2rKYnio4ajF2t3e9e2VKlxFl1PdXICsWJdbgIAnVeWtK2/FKzMZl+Xekz6NaQf+QrlzLxDl+GtApL1L2JtFWKncEg/KqrVc4qxVrXeOO8v2heC5chAOkZczQRpzPPeqTzXTzaWw5g+9otog71DJUu5ml1ELkTbLVDF34GkHyq13B2qpc4YROu9CyWLkz5N6sJUMgr7NVc0WmiYUk6e1NsLwUsAVvWTJygZyDmiQsFdyOVJWJIImOh6UPBWmuOF/aRh7tts6BkORiQQCrsQC0DoYkVMpTa+DudeFYJY5OcmpeS9R5dwTW2y3Rl0za8x+tKeK9t2w+HDYQI1zvijI6lg4yZpGUggrA2PM0u7RYvEdzc7x2zIWU3Gyzc1nQDYCSBHSshgrV25kWyjtkLOWVS0M5EFo0WAoAnfWvfjgjDwsIy/NP4m/Lt29aPIlPnmcl2jr/ZtuDfifiLt+1ZvYW2guXLSM83Vyi4wEwSeRmK6z2h4/YwVk5cgI+FcyrmPry8ya/OOIF21fV7yOqoSwzIygmIEZhDGSKacG42r32uXgHuShUjbwRljqwjfcn6c+PwfVfTVK/uvmaTyxj8W2jpuA7ZXFVpzXLlwl2YE5EJAAW2uyoAAImTEnU0Hinai7lGfQEEnXQTtqDvtrsPnontcXOKu3WW2yqIk75TAENGm4NGxXC2xFrKjwxS7562zbYaelwH3ryn15p4pfNrVpe1G84rHJWvl9Spi/xEx1hyl3D4a9C5g6uVLKdiYMEkcwI6VoOyHbA4u6xvJas5cqQGmC5WfEfiJOVYHP6c9wuGusA+LdbWgVQ5YvAEA5FRiB0LZZ3EgzR+G4RhiMOttke13tss9ucywc3iRgrJJBAMRrvyof/HYatxS9Wtfdi6vkmzs3bHh7PbVlElDsNTDdOuoFLuBcEsi33t5w4krkVpCtMQ5XZp0I5c61OKsi6hXMQGUgkEgwwgwwMqY5jauaP2swzWb2HtYUYbDo2TULbBhnW48L8MZRqTMnqK6cEcc8klHsqr0MnKSRvF7R2Ft5hdti2sIfEBlI8OUjdTIiDVPjln9olJy3UVriKdMyyA2+2sRXGFdLhbxd54iq6aMgJyk9ZHt99LwG7hkuvbvKxs31FoawUzMCCI2OYDUdAeVaPLy+CSNXgpcky+TUC9TxKtbvXrNyS1plGcgA3FdcyXMo2mGBjTMjbbCIavPyRcJOLIUrL2B7PXsWji1cW0AQC5BJ1EnKNp2361g+Kdncdw/iAbDK16FEukkMGzKyvOoJ6eQ3iuncD7Tph7WQ23JzEllgzPUEjkBXOvxc7RDFYlVX4bKlYI1DMQWzdDAUR5V6fh51hUF8/qOxfxfiGKAN3E2nRc5VEdMqkkM1wkMNR4wARElvIikfDrVq8CrBZHiJA+FcshAdgDlA6iSKYcWxz2TZtWXe0q2LWdZkM9wd62dSMrjxgQQYAinGCwZuWhdjIpKjS2FXMxCAKVmfEYGlCaa5M1juVP8Auas/iHhsLhhZFsXPCFSyNFgaan8qiPXTTyWcJ4j+0AtkKRy3EHaDJ9jr671Hh/YC1fsL++zujTMmQCVJR35aDTTSdOddXwXDLQw/csECQBlt6KuxEefOaqfRzYmq+LyZE1t2jmzqKx3bDirqzWlHhAExuSRmOnQAr9a3eLwmS46TOViAesGK5zxWzdvX2toCzXbxReQ1bKsDpEa+Rrh8JD8Rt+RjIlhOMi/hLWHuoJXMqXGWcyo2ZEkawuZh0hj0oC8HGUjuB4m0OUkCfDp5CRE9KhdwfcXLlq9bKtbiMpOVlkAHNzJJ6a6A0x4dxBHYZlLLqI0BBOgJkHQdPKt/yt6N8aUl7jKx20TD2LeEtgn945xFxxNzKT8EnWZ3PRQOZjRK4YAjUEAg9Zrm/aLDIbzEHLDMI/3GIra9lLubCprOUss+jGB8hFY5sceCkiGqk0xtAqBaK+cHWN+R3oLg1yqhqgWJ4itvc1Xu8XSJmkfaTwnzO1IGdjoa6IY01ZLns37VBmFfLYf+FvY0VeHufyP/AMT/ACrBRYgSXPSvb4UqZAOhMHUfX0q3Z4TdO1t/+JoHFMJds2Xd0IAB1K+EToJ96rpuwS33KeDwIxXdKl9QqQXWFiBA0Aj8xUAeY2rMcSa1avstkFrFu4XVbsEGCM2aI08OWd8oFNezfBBenF3y3drooUhWuFYI+EaIDBPMwB1rPqFjQkBjmn+KGOg6gEEnzgcjXt580srUmqVJV8v3IhjjC4p27LnavHnFYl0SymHzOtsWUAVc4YAFht3k6ZoGmnWbv/xK5gES7iSn7xyuQEnLCzJb308hrrpS4FgnuYvOA5Ch2JABJZlcBTmBBk7kg6Sa3HaO5YvpZBul3tL/APUTq7SoiB+bQxvM/On4fN0pxb9f3CePnF0VOH8VuWrNyzbtIbZh2bRSMxkQZ1mDuOR8qf8AF+0y8P4d3lpBcvXCAM4OUM28+IGAqfCOYE1zrtXxR0YW1tKtxc4JBBe2Qchy+YgiRtrG5JSYbFXbi27Ny8WXxBAYZVJmJJmRm6bSfSscixPPPJBUn9sun04qXdLuXv8AF3vFrlwgs2pIESTvpyFT4d2hXDXVuPZW8o3tlymfUEeIAxBCttuopl+F3A1xmJZXQNbVX0JKjNpDHLBIWdvMT5ZLtCnc4i7bKxldsoMmAGICk842nypc/wBInDzP0Zw/8QMG9m2VYIWVSLZPiUsoMdSRMacxXO+2WHuY4XMRh1y2oeHQwt62oXPmG5MsmshdDInatg+FYTDWLONcj97lCIJLKdQxYsYDAqwMaDYA7nS9qO22EfCvaS4puhD3YtNOWRliRoBlYgjn61nCFScnpVQd6SOV4S4oOYnUaTzYbadTsIp3jw5RCSgIZQCWHgYmFZ2aBAaJOkVmeG3V7zxfAisTIDMB/EgJGZlJBiRIB5TTlL952W13aO14lViQCHXQMNdpmf5UnF2ma80k0dW7ScSsNbsXM1gYi+bS3Ql227ZkRysZCc6+JxPRl+SdNtRFF7OfhklopdGIBkTla1aLKSDPiMwRJ1EHTQ054twuxhrZu3sSFUeQkmJga76VnnxSnK0YxaRl+NY79ntd4wJE5REakgnUnQCAST/SsNjsQMXeLqMqFSSJJyrmZnJJHIs2p6jWTVPtR2ju4u4EQEIDFu3uddi3Vv1q/aQW7BtKBnLAXDm1YLt4eQzlvXT+Grhj6cdd2Uqfco9qrxOIusRAZpUf5Dqnyy5a6H2M4ghwGGtsskXjcCgSz92QwCrzPfH2VpIGtYHiYQ2AbkzabKsCZDye7Y8gpUnf85HPSkvHHtd33bXE/dsrZWyt4nLEow1H5N+flFaY3Ua9NDnTlZ1PEYcC8UKhdCXURsDCBjzOrEchlPrV7C4lrYhHcA7jMTyjnJFUfw0GGxVp2uXT3iCzbbM3iICFsxPOWZx6oa144ZgZ0u/+RrieHInp19RSyGa76l/ZnAW7GLe84tYhArMEuRmw7SGW4ZkFfiE7iPKasdt+P4LB2z3P7y8R4AW8I5ZiJ1HTr9+V8IQhz3r3VLqCVUEl8xDIr5jBU6MS06ciTW/h8MoO2yW70bLt9xz9o7psndyCw21kyIgbaD3pHwoBszEmFgk9T0HU6fL6GhxLihkjRwQZB20/NO4PpG9SvcS8FtcPDZFcNIAVi3d+LLpl0AmZ1zamm4X28zqU1F78hze4Bcxru9nLIDXWQtBIAZmCGNdttNxTDsPdPcN/D3hKt10UH6iofhzxW0b9xcTbHdd2wJMnxBkAUQdiC8zMgCuk2+M8MRQFtoFAgAIAAOgEaVOSCcODaRz5cic7RmC9fGtI3anh42tj/gKi3bfBqJFo/wDECsV4dfxIjqJGL4lwzvuRmstjOE3VbRHPorH7Cuqv+ItgfDYP0FQX8QkP/wCH2rSKjH9RLlYUdtmO1lfevr3bZws92s6DfrWRFRxh0H+oVMM026bHJUjY/wDzC9yRay3GfxJd0e0UtsHPdhWAyk5hDsTplBG0axVDjGLRUIa+bJMHMql3EMCcoGk8tSBXOsdf764QghBoNANBpJA0kxr1rowuTXJlNLyNRxnhWIwlpjexSKXaRh7bFmadCzGAFHPzis5iuIC4oDfEsxoo3J1GXyCgz0PU0PiNzqSWOrEmSSepPypbWuwNX2Xx9m057xnWcpPiaGOsfDqdCfrWswvFB3K3QUXDWWaLpUhyViFCyrM3iExqJB6Vy8t4RrqCseYMz9h70wMPaCliAGmPWT9yfeiVascb2kQvcQa7dzPDLLMQVCg77hYPTSaadrQLbi2NO7CIDtqqKW228ZY6c6WJgDbYhwQDEE81J3HlVrtxdJxeIB5X72nl3jR9IpXsKpG2/DztXZsS118jnD3B3iocmckABgPzAIg5TC9axuKxFu4lwsXXQZiVGZml8snNsSWnb1MUkw2LKqVGkkGedX8a/wD/ADjkbr5t9ltKUX3Z7v8AwopIOTZDDX3uKlksSi5sg/hzGWj1OtMsbYW3bECM2nmYiZ+lS7L4eLT3A6z8LL+ZdRB16+LbpQuMXp0B0A2685NRN7ovHHXITs0mr4vuCrBjKwPQcoI9IqjGvWr/AHUg9Y/Uf1pruKXY6Xw7iPfWlNsxMLExlMgQen8qyvbq7cQhLjzAzKgYkakjMTzOm+2uk7kXCEdALmS46Ge9TMqK+gyQY6TJjUdN6RY3B3byNfkESMw18OYwACSSQJAgmQAOlLHj42ZeYfs1Zgi625OnoDrHrB9qljb4a2TEOCq6b7yT7j61NmygIPyBR9B+s0lxd3xGDE1SZpJUieK3ygjKYYwZltdSesH60TGqCi9VOvzgfoPeqqrBiZjmJj6ipuSfCOZGnzqheRtuxHEpttayqCkHMB8QMxPmIj2rRXceVtO+VmI0hcsgcz4mH010NZvsbwN7c3naM4K5IOkHck8xB0irXantCpsrh7K5BB7y5C5iARJjczMDzMCIk8kcUZZm/uxbWzMYTh37RicwztJnWGYkCdcogbensaO99UtswAljp7dfSrOF4q1hrLW1Cm2wcLvJGniJ38Ph+bHdjVXtdg1s3FW0c1hx3ll/4kbUA/5l+EjkVrpnK9I1hHjtiPE3a+sXSqEDnrPPYiPr7gVXNM8BhP3bXX0RQQkj/wCx5Ayr1gMWPQLTRL2NOyKF0bLM5tdfKtNbw7RrSD8O7mW7eSJkIdxAgtrrvvXRUQRsDXD4j87RHBPzMxcwZ3iq9y1yNb1eG2kUtiGKiBlRYza6yenpv6UKx2m4dh2lbVsuNmuMGYH01y6dKrFjadsicE1SMjbwfKreE4RdcxbtO55ZVJ+tagfiZbZiLVu0z9ERnY/ICZpdxD8T8SqlijovUWiI9c4OnrV9CK7sq0JSY211qOJ5eor1tKjiNRI5EVlBbKk7Qj7V4/MCjZYgCFEeFdRPOSdT50l4oqW7hCKFACLA5lVAY+pM0u49ii165rpmIHoNK8xdzbfbnXalpDRWxTyxNVxUjNeRVEk7nL5VetXOhB0gxVXD28zAHbSafX+FLbbwNmVo+Wk/zqZPRUFs+7RYnvMoEQqKsjnuf/alHGMX3zC6fiZVD+bKAub/AHAA+s0fijZWIA0pebsfDp59aIjl3CWMAxGZotr/ABPp7DdvkKNj8SHYZAciKqIDvC8zGxJLN/uqncXnM0TDLOlNkpDHht7KjQOmvU8/0oeJvTVzG4Nkt2ydsojyG/vzqg4X51n3dmr0qBIPF1phHhNUkWDVtT4fKmxLsPuF449yyMcyopI8pO31PvUhdBwd+0o0Do3y7y2fspo1vhRt8Pa5Hx5XJ/y5hHyjX51lcJxM5iCdD9fI/KR86eKSbb+hnVNlrEvlYt1pPfcE004m4gdNqRPuelVFFSZe/aRGULEfWiW8G7gsqk5YYgbxrJHsPOhYeyIXz3redkuHxau3jpPgQeQOp+Zj2NTOXBWS3plnH4tksJnyh7ks2WQNdxrzJ3+dZ/vVdWGhKsI/v3qfbnEsjWhuDb/9jWd4Rdh2YmBl1HUzoPvWUYuuRrjkuKiWsRd8RqA4s4BTR7W/duJWeq81PmKp4q9rVetIoJMtrfszPck+RuHL9FBPvRcVj3usCxACjKiqIRF/hVeQ+p5zS70pt2awQu4i2p1Wcz9Mq6kH10Hzpy0rIRoOzmDFtrbKQWuI+fXVCrJCkDbckTvBrbYTFFCGG41HrQLdqwnwqq+gA+1FF+3XBkcpz5JGaMziTexF5mxRdbYJ8KzLf7hUsbwgEi5YuooRYCCLV3cnQqCHbXdtTWi/bLY5VUxd62R4VEzO1b48s0+xM4qSpijC3/2hkS88OZNjFBYdSv5LoHxCdCPmKf8AAcbbxCDvrlu3cMowfZjsTPnWT4gIuGBAzK49Yg+9WsBaQ96rDwkyB8/612TUZwuS9zz8fKGTin7D03FI0M0HFL4NwdQaoII8qIizvXGoNeZ6rlZhO1PDhZv+FgQ/jA5rJ1B+cxVC++3prTztWc2IBGvdoM3lqYn5ke9KeF8NbEPlUgREk/p1NdK7bJKeYV4TTnjnZ7uVzKxI5zE+ZEcvKlGHs5mj+tNNMC9wO1NyeS/c6fzrRbBpqtwjDhLR01k69YpnxfBZMPnGreHN89D9/pWcts0i6M3dw3eXEWQMxCyZgTzNK8bg2ttDA7kAwQDBgx11rRcGw5uXk6L4z8tQPf7VruIXxbQ3GWcgJ2E68gTtyq3KmZnKkQkxWj4RwzKrXmHhEIvmx3PoBp6+lLcVfN241wwpYyY2HIfYVuuJ8PC4TImyQZ5mDqfnJNKfYqL2ZTHYzOIJmIAXn0AAFKcTh2tuVcFT0Ig1uOyGEXI1yBmZomNgP6k0z4lg0fRgCdBqAdJ50lKgb2c1DzTXhuBa5cVOvxeQ5/351PE8MCXioED4on4ZG398iK1XZ/BqihxBa5EnpAOlDY/KwvaziWXBsmwICKB7R7A1z3s/w0372XZVBZj5DkPMmBWw/EBV/ZxJg5wQOuhBHsZoPYXDBbBfncYj5Jyn3pQSjHRLdmfv2SxCzE5j7KW/SkrJG9PeJ3MjtHIOo8pGWfYmqfAOH/tGICn4RLN6Dl8yQPnWi0D2WuH4FmVTGXvGyoJ15eLyGv0NdAwljJbVAZCgD+vvWfvX1/bLVvLlCmIAjXLPL5e1aaok7oRle2+AdkS4ozZJDCNQDsfQa+9Y/DiQa6xzrmvErWS7eB0m43tJI+9Ceio9xezyZrw3ZrS9nezS3k726TlJOVRpIGkk+s7Vf452WtdyWtAoyKzRq2aBMGTPLlVWgsxRNazsVhT47kafCPuf0rL4PCNcuKiiWYx6eZ8hvXTsBhltILabKPfqT5k0pA2Tr6plajFQSRK15FTNDimMWcRXxfIfep4RvGfQfao8U+L5frUcIf3nyH2FdP6PoeV/7f1DAJUnbKpLbAEn0FTVaz/bDEkIltWEs2onlsCfKa5krZ6guxoJwt282964segbQewNG7H2SvigmdTttsJ+pqv2rc27djDnZEUkxoSBl0+vvVngJfu3J6CNAIHX561T7AQ7VYiR5TA8wP7FUuFYVe4LESzNp6Ly9/0qnxbFZ2jkNP50+4bZDYZOWpP1NN6QdxhgkUwTpbQTJ99fqau8ZxQXDn/NCx1k8vlVe/lt2IIJ05cidJb5x70LidrPho3ZcrzAECf5fas13GC7Iqc1wAEkBP8A2096adp7f7i4r+GApM+RBy+piBSvsZYOW62Y7gaGCMomZ5b/AEr3tebuLx+lkpY/d6QQpCgZpYbknN56iqf5hCPs3wc4i5LyttYaIMuJIAHloZrVdoMZksv0JVRA01BJ29KYYK1ldxqLcLkBAGgGsAE+WlZztNfVUFpYIc94eg1O1Juyl3GXZIfuiZ0LnL6QJ+s07ZJJ2Ijpr79KW8JyizbyFR4QTzIkSfvTazoJJgRrPKN5qRMyCstzEnlJE6zJ2MdNBtrWrsNPLXXfTbnWH4FgmfFksYAZnH+Yg5h8ta3C3MiM7SAAWbqIEn7U2tjbMt27sNdfD2k1di8CdI8Op9jr5GnHC8GLFhbNtpbxS22s+I6jSD9qz3CeJDEYq5fcAsiRaTyk8uZAJPzNPsPdZ7TN4l/dyDsCxB1MjU7a+lU/QkxONw7NcFtQCzmAJ3Pr08613Z3gwwqtMO5Esw+ER+Qc+e8Ur4Jws3MV3mvd2wYI0ltQAOsDX2rYXDII3zKR/UHrIpzfkBmeCXS2LYuJYqSCPywRz9NK1C1SwXDUt3GuDnoF1gTGkkkn5mrlyJk8tYHlz+/1qZPYHySdNz6genpXOu02Y4h5ABLBRBkSAF0PPWtzjcYtsEufDDTyO2gHXfeudIV79FQGA6abknMJ96cRnScHhhbREGyqB7D/ALqr2jxOTDXT1XKP9xy/rTN1gdKw/b3HtnWz+UAOfMmQPYD60ltgWew3D4DXyNWlUnoDqfmdPketakjWl3Zi0P2WzH8M/U01AHOhvYAjXtSaNq8VIpCBmoTRdKg4BoGKeK/F/toeGH7xf9K/YUTiw8X+2oYUfvEgTKr9q6f0fQ8pr8V/zIZ94Bz86ynG+E3r2JJA8BiGJEADy301pviL8OOhk/TX9KqYjjAtympAnWddda51Z6gx4zZt3FUOoYg+Hr/1tVS0ItsOpO3TQfpSZONZyobloI5+oq42JMzt/Ty5U6YCe/wovdu5SAqvGvOSftWn4FhMtsKdSJJNLuGaKQYJLFj5zTXBXyunWiTvQ0F4wVK5WJ1E6D6DrQr6/uGAmcvKdtJJ+W9DxVwsQNAeu+5/6rQdmcYbVrEu6rrbCK2vNvFA6QAfbrSAzHY5SHuCNCFPpE/cE1qLY1+c9eWtVLWMVgxAAzE7bHlM+dWs4PLTpSbtiCuIExt9tdqxvG+DM1xDIXPHhnbX103p9ieJ92FBMzvEQKzl7FkvrduFQxYBjmGuhidtAo9qcQHmEsBMqgE7DMpA25jqdKd4Y50hlOvI71l8LjQXDbRsAdNRWhw2KDLOs/T5eVJjPLHD7aPnUHMRlA5evr51dRQwI3BkER5QQaCb6qssQANydh0P2rM8R7TZWU2+vi1Pn6T7c6KbAnhuzVqw3eKzmZiY8HL5nenuFwitbZSVQEHdgmxmACRPXSsVie0TXHAM5ZG2/LpVjimON2wtrKRLAawYA5+u3yFVTvYjYcMwfdZ1IIOYHWPFIEfSPejd6JiD61WweCt2h4AFXlB08yNYHyoGNxBAVVKnSDruP9R1/XSpe2MvPcUS3P8Av2oTYuTA106c+nrSN7xEgOfDMjSDz66z/KvMPxPJM6Hz2E6H/ulQFzjygWnnbIwA5kkHT31pT2OwNhkFx1/e220JJ1n4dJiRUuL8XS6rIxIGhzcwR5UpwvElsqVQ5pMkkb6QIHlVpOgOiZ9K5/8AiAn79DzNsT8maK2XCMSLloNmB3nyjl7RSK4lu7jbjXshtJbCKWgqTIJI9JalHTEX+ycfsluP80z1zGSPKm5Wo2BbK+ArlGgykQPLTai930/7qWMhGk1EGiC3vr8qgqigCIPKhnnU2Zev9aJh0BJ9J1pOVAIOLnxx/l/Wi2LU4i2BzRSBt+UmNT5U0xODRw2ZgNtQNYB2FVcJbyX0uz4FUCSdzBE68taX/YtUu9M43hfPl6sELC7tA6f3NA/w62TrbTfXaflpVpb4E6TP0oXeCfzb/KrOwCMCqkFUUb7Afy0q2bY5xvrppB9aktxVmq/+ICQsE9TGlAB/2S3OZQNOcAnpy5V9csKDt9JHuNvapW8o2G9SOmzEeooA8uYQR8v7FWMFde2pW28LBkQDvvp/fKgJbPMyfSiXgsba+UUAQTBoJ0MHy219qk1ka6ny0/WaJbvgQIqZuCf70/lSEU1wKkCVnnrrty2/SjJgLZUyvpoPbTXpVnvATER/fnrXyiD+nKixi/E8ItndJ8hpt8qPhsEBtKwNRv7cvrVpHPXTnIrx7bHUNty0oEBbBq6lSSQeXUdCaSXuyVttmcCeREH1ldK0JuQNF35f1ollNAKd0BncL2ZsoNC4nckrP229KI3Z2zoCzA+bcusgfSnhRsw0+ZIr4W2nxbdKLYyhhOFpbWEuMVnaZjrHMV7isAp1kzrrGw9qvKnma+JnmRA3pWBQ/wALtkEDoff20qLcDRlGYCNZ1J/QVeS9rAk+caUXLOhMz02oAQ3+zNl9+8X0I9zmqvZ7GWDu1wztqp2/0itCbYB6AeVeKW1g8+Z+kU7YhWvZ6yAEzMB0kyZ8vaoX+y1r/Pz6nX/lpTxd5H2FBYEGOp2otjF+A4YtgkozaiIPwn6T/wB1eW438UfKhnDqDqPPerSajSkAOYG86k9PrXzK3y+g6Sa8YAmToOle97PUD70ADNsg6AH5DTzMn1oN271I+UT96PcJAnWNqrKhmRM+gNAHpJIgbQNdhz09a+OHOhnWI11H2ozFgddRFeXeWp9Br96AFiLrvVoVUTergpgfG36VA2qLbqQoA9tjSpK2tfGomgAr2tZFDuJRFr00gBraNEVT6V7UhQBFxppQ0cjlRW3r6gR4t2K9VjMg1B6lbpjCCZkV9czVJKJdpAV1Y89a9a5XxqK0xHvenlXoZue1eipnakMEW5US1cgRQkoooAH3p6V4XgTGtFuUN6YgNq63vVk3Tpp86Hyr1dxQM95yal3lSegHegR9dveVeXLwjaoXKDdoGFDmKA2pk7CjDaonagRNWB1r5BrvQ0qRoGf/2Q=="/>
          <p:cNvSpPr>
            <a:spLocks noChangeAspect="1" noChangeArrowheads="1"/>
          </p:cNvSpPr>
          <p:nvPr/>
        </p:nvSpPr>
        <p:spPr bwMode="auto">
          <a:xfrm>
            <a:off x="155575" y="-1851025"/>
            <a:ext cx="5657850" cy="3857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a:blip r:embed="rId3"/>
          <a:stretch>
            <a:fillRect/>
          </a:stretch>
        </p:blipFill>
        <p:spPr>
          <a:xfrm>
            <a:off x="0" y="77787"/>
            <a:ext cx="2590800" cy="1762125"/>
          </a:xfrm>
          <a:prstGeom prst="rect">
            <a:avLst/>
          </a:prstGeom>
        </p:spPr>
      </p:pic>
      <p:pic>
        <p:nvPicPr>
          <p:cNvPr id="1028" name="Picture 4" descr="Resultado de imagen para abogado 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451" y="1171978"/>
            <a:ext cx="3118354" cy="223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36152"/>
      </p:ext>
    </p:extLst>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Daños a la persona</a:t>
            </a:r>
            <a:endParaRPr lang="es-ES" dirty="0"/>
          </a:p>
        </p:txBody>
      </p:sp>
      <p:sp>
        <p:nvSpPr>
          <p:cNvPr id="6" name="Marcador de texto 5"/>
          <p:cNvSpPr>
            <a:spLocks noGrp="1"/>
          </p:cNvSpPr>
          <p:nvPr>
            <p:ph type="body" idx="1"/>
          </p:nvPr>
        </p:nvSpPr>
        <p:spPr/>
        <p:txBody>
          <a:bodyPr/>
          <a:lstStyle/>
          <a:p>
            <a:endParaRPr lang="es-ES"/>
          </a:p>
        </p:txBody>
      </p:sp>
    </p:spTree>
    <p:extLst>
      <p:ext uri="{BB962C8B-B14F-4D97-AF65-F5344CB8AC3E}">
        <p14:creationId xmlns:p14="http://schemas.microsoft.com/office/powerpoint/2010/main" val="761341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Proyecto de vida</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37</a:t>
            </a:fld>
            <a:endParaRPr lang="es-AR" dirty="0">
              <a:solidFill>
                <a:prstClr val="black">
                  <a:tint val="75000"/>
                </a:prstClr>
              </a:solidFill>
            </a:endParaRPr>
          </a:p>
        </p:txBody>
      </p:sp>
    </p:spTree>
    <p:extLst>
      <p:ext uri="{BB962C8B-B14F-4D97-AF65-F5344CB8AC3E}">
        <p14:creationId xmlns:p14="http://schemas.microsoft.com/office/powerpoint/2010/main" val="16480227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400" b="1" dirty="0" smtClean="0"/>
              <a:t>CIDH: caso </a:t>
            </a:r>
            <a:r>
              <a:rPr lang="es-ES" sz="2400" b="1" dirty="0" err="1" smtClean="0"/>
              <a:t>Furlán</a:t>
            </a:r>
            <a:r>
              <a:rPr lang="es-ES" sz="2400" b="1" dirty="0" smtClean="0"/>
              <a:t/>
            </a:r>
            <a:br>
              <a:rPr lang="es-ES" sz="2400" b="1" dirty="0" smtClean="0"/>
            </a:br>
            <a:r>
              <a:rPr lang="es-ES" sz="2400" b="1" dirty="0" err="1" smtClean="0"/>
              <a:t>RCyS</a:t>
            </a:r>
            <a:r>
              <a:rPr lang="es-ES" sz="2400" b="1" dirty="0" smtClean="0"/>
              <a:t> </a:t>
            </a:r>
            <a:r>
              <a:rPr lang="es-ES" sz="2400" b="1" dirty="0"/>
              <a:t>2013-II , 276 </a:t>
            </a:r>
            <a:r>
              <a:rPr lang="es-ES" sz="2400" b="1" dirty="0" smtClean="0"/>
              <a:t>AR/JUR/52082/2012</a:t>
            </a:r>
            <a:endParaRPr lang="es-ES" sz="2400" b="1"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38</a:t>
            </a:fld>
            <a:endParaRPr lang="es-AR" dirty="0">
              <a:solidFill>
                <a:prstClr val="black">
                  <a:tint val="75000"/>
                </a:prstClr>
              </a:solidFill>
            </a:endParaRPr>
          </a:p>
        </p:txBody>
      </p:sp>
    </p:spTree>
    <p:extLst>
      <p:ext uri="{BB962C8B-B14F-4D97-AF65-F5344CB8AC3E}">
        <p14:creationId xmlns:p14="http://schemas.microsoft.com/office/powerpoint/2010/main" val="1088974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reparaciones</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39</a:t>
            </a:fld>
            <a:endParaRPr lang="es-AR" dirty="0">
              <a:solidFill>
                <a:prstClr val="black">
                  <a:tint val="75000"/>
                </a:prstClr>
              </a:solidFill>
            </a:endParaRPr>
          </a:p>
        </p:txBody>
      </p:sp>
    </p:spTree>
    <p:extLst>
      <p:ext uri="{BB962C8B-B14F-4D97-AF65-F5344CB8AC3E}">
        <p14:creationId xmlns:p14="http://schemas.microsoft.com/office/powerpoint/2010/main" val="257075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NOCIÓN DE DAÑO</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80052682"/>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pie de página"/>
          <p:cNvSpPr>
            <a:spLocks noGrp="1"/>
          </p:cNvSpPr>
          <p:nvPr>
            <p:ph type="ftr" sz="quarter" idx="11"/>
          </p:nvPr>
        </p:nvSpPr>
        <p:spPr/>
        <p:txBody>
          <a:bodyPr/>
          <a:lstStyle/>
          <a:p>
            <a:r>
              <a:rPr lang="es-ES" smtClean="0">
                <a:solidFill>
                  <a:prstClr val="black">
                    <a:tint val="75000"/>
                  </a:prstClr>
                </a:solidFill>
              </a:rPr>
              <a:t>SILVINA FURLOTTI 2012</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0795435-3E6C-4FEF-B9FF-A0407B23F550}" type="slidenum">
              <a:rPr lang="es-ES">
                <a:solidFill>
                  <a:prstClr val="black">
                    <a:tint val="75000"/>
                  </a:prstClr>
                </a:solidFill>
              </a:rPr>
              <a:pPr/>
              <a:t>4</a:t>
            </a:fld>
            <a:endParaRPr lang="es-ES">
              <a:solidFill>
                <a:prstClr val="black">
                  <a:tint val="75000"/>
                </a:prstClr>
              </a:solidFill>
            </a:endParaRPr>
          </a:p>
        </p:txBody>
      </p:sp>
    </p:spTree>
    <p:extLst>
      <p:ext uri="{BB962C8B-B14F-4D97-AF65-F5344CB8AC3E}">
        <p14:creationId xmlns:p14="http://schemas.microsoft.com/office/powerpoint/2010/main" val="3046282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Furlán</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40</a:t>
            </a:fld>
            <a:endParaRPr lang="es-AR" dirty="0">
              <a:solidFill>
                <a:prstClr val="black">
                  <a:tint val="75000"/>
                </a:prstClr>
              </a:solidFill>
            </a:endParaRPr>
          </a:p>
        </p:txBody>
      </p:sp>
    </p:spTree>
    <p:extLst>
      <p:ext uri="{BB962C8B-B14F-4D97-AF65-F5344CB8AC3E}">
        <p14:creationId xmlns:p14="http://schemas.microsoft.com/office/powerpoint/2010/main" val="103978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Furlan</a:t>
            </a:r>
            <a:endParaRPr lang="es-ES" dirty="0"/>
          </a:p>
        </p:txBody>
      </p:sp>
      <p:graphicFrame>
        <p:nvGraphicFramePr>
          <p:cNvPr id="7" name="Marcador de contenido 6"/>
          <p:cNvGraphicFramePr>
            <a:graphicFrameLocks noGrp="1"/>
          </p:cNvGraphicFramePr>
          <p:nvPr>
            <p:ph idx="1"/>
            <p:extLst/>
          </p:nvPr>
        </p:nvGraphicFramePr>
        <p:xfrm>
          <a:off x="609600" y="1146221"/>
          <a:ext cx="10972800" cy="497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41</a:t>
            </a:fld>
            <a:endParaRPr lang="es-AR" dirty="0">
              <a:solidFill>
                <a:prstClr val="black">
                  <a:tint val="75000"/>
                </a:prstClr>
              </a:solidFill>
            </a:endParaRPr>
          </a:p>
        </p:txBody>
      </p:sp>
    </p:spTree>
    <p:extLst>
      <p:ext uri="{BB962C8B-B14F-4D97-AF65-F5344CB8AC3E}">
        <p14:creationId xmlns:p14="http://schemas.microsoft.com/office/powerpoint/2010/main" val="2701089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ln w="12700">
            <a:solidFill>
              <a:schemeClr val="accent3">
                <a:lumMod val="75000"/>
              </a:schemeClr>
            </a:solidFill>
          </a:ln>
        </p:spPr>
        <p:txBody>
          <a:bodyPr/>
          <a:lstStyle/>
          <a:p>
            <a:r>
              <a:rPr lang="es-ES" dirty="0" smtClean="0"/>
              <a:t>CONSECUENCIAS INDEMNIZABLES</a:t>
            </a:r>
            <a:endParaRPr lang="es-ES" dirty="0"/>
          </a:p>
        </p:txBody>
      </p:sp>
      <p:sp>
        <p:nvSpPr>
          <p:cNvPr id="8" name="Marcador de texto 7"/>
          <p:cNvSpPr>
            <a:spLocks noGrp="1"/>
          </p:cNvSpPr>
          <p:nvPr>
            <p:ph type="body" idx="1"/>
          </p:nvPr>
        </p:nvSpPr>
        <p:spPr/>
        <p:txBody>
          <a:bodyPr/>
          <a:lstStyle/>
          <a:p>
            <a:endParaRPr lang="es-ES"/>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42</a:t>
            </a:fld>
            <a:endParaRPr lang="es-AR" dirty="0">
              <a:solidFill>
                <a:prstClr val="black">
                  <a:tint val="75000"/>
                </a:prstClr>
              </a:solidFill>
            </a:endParaRPr>
          </a:p>
        </p:txBody>
      </p:sp>
    </p:spTree>
    <p:extLst>
      <p:ext uri="{BB962C8B-B14F-4D97-AF65-F5344CB8AC3E}">
        <p14:creationId xmlns:p14="http://schemas.microsoft.com/office/powerpoint/2010/main" val="2138782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a:picLocks noChangeAspect="1"/>
          </p:cNvPicPr>
          <p:nvPr/>
        </p:nvPicPr>
        <p:blipFill>
          <a:blip r:embed="rId2"/>
          <a:stretch>
            <a:fillRect/>
          </a:stretch>
        </p:blipFill>
        <p:spPr>
          <a:xfrm>
            <a:off x="9697791" y="147785"/>
            <a:ext cx="1176583" cy="979588"/>
          </a:xfrm>
          <a:prstGeom prst="rect">
            <a:avLst/>
          </a:prstGeom>
        </p:spPr>
      </p:pic>
      <p:sp>
        <p:nvSpPr>
          <p:cNvPr id="2" name="Título 1"/>
          <p:cNvSpPr>
            <a:spLocks noGrp="1"/>
          </p:cNvSpPr>
          <p:nvPr>
            <p:ph type="title"/>
          </p:nvPr>
        </p:nvSpPr>
        <p:spPr>
          <a:xfrm>
            <a:off x="424287" y="596610"/>
            <a:ext cx="3215425" cy="1143000"/>
          </a:xfrm>
        </p:spPr>
        <p:txBody>
          <a:bodyPr>
            <a:normAutofit fontScale="90000"/>
          </a:bodyPr>
          <a:lstStyle/>
          <a:p>
            <a:r>
              <a:rPr lang="es-ES" dirty="0" smtClean="0"/>
              <a:t>Clasificación del daño 1738 CCCN</a:t>
            </a:r>
            <a:endParaRPr lang="es-ES" dirty="0"/>
          </a:p>
        </p:txBody>
      </p:sp>
      <p:graphicFrame>
        <p:nvGraphicFramePr>
          <p:cNvPr id="7" name="Marcador de contenido 6"/>
          <p:cNvGraphicFramePr>
            <a:graphicFrameLocks noGrp="1"/>
          </p:cNvGraphicFramePr>
          <p:nvPr>
            <p:ph idx="1"/>
            <p:extLst/>
          </p:nvPr>
        </p:nvGraphicFramePr>
        <p:xfrm>
          <a:off x="609600" y="309093"/>
          <a:ext cx="8779099" cy="602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43</a:t>
            </a:fld>
            <a:endParaRPr lang="es-AR" dirty="0">
              <a:solidFill>
                <a:prstClr val="black">
                  <a:tint val="75000"/>
                </a:prstClr>
              </a:solidFill>
            </a:endParaRPr>
          </a:p>
        </p:txBody>
      </p:sp>
      <p:sp>
        <p:nvSpPr>
          <p:cNvPr id="8" name="Cerrar llave 7"/>
          <p:cNvSpPr/>
          <p:nvPr/>
        </p:nvSpPr>
        <p:spPr>
          <a:xfrm>
            <a:off x="8737600" y="425003"/>
            <a:ext cx="1720045" cy="593134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Rectángulo 8"/>
          <p:cNvSpPr/>
          <p:nvPr/>
        </p:nvSpPr>
        <p:spPr>
          <a:xfrm>
            <a:off x="10457645" y="2798249"/>
            <a:ext cx="1734355" cy="1184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smtClean="0"/>
              <a:t>Consecuencias</a:t>
            </a:r>
          </a:p>
          <a:p>
            <a:pPr algn="ctr"/>
            <a:r>
              <a:rPr lang="es-ES" dirty="0" smtClean="0"/>
              <a:t>indemnizables</a:t>
            </a:r>
            <a:endParaRPr lang="es-ES" dirty="0"/>
          </a:p>
        </p:txBody>
      </p:sp>
      <p:sp>
        <p:nvSpPr>
          <p:cNvPr id="10" name="Rectángulo 9"/>
          <p:cNvSpPr/>
          <p:nvPr/>
        </p:nvSpPr>
        <p:spPr>
          <a:xfrm>
            <a:off x="10393251" y="453323"/>
            <a:ext cx="1734355" cy="1348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Consecuencias no patrimoniales</a:t>
            </a:r>
          </a:p>
          <a:p>
            <a:pPr algn="ctr"/>
            <a:r>
              <a:rPr lang="es-ES" dirty="0" smtClean="0"/>
              <a:t>1741</a:t>
            </a:r>
            <a:endParaRPr lang="es-ES" dirty="0"/>
          </a:p>
        </p:txBody>
      </p:sp>
      <p:sp>
        <p:nvSpPr>
          <p:cNvPr id="11" name="Rectángulo 10"/>
          <p:cNvSpPr/>
          <p:nvPr/>
        </p:nvSpPr>
        <p:spPr>
          <a:xfrm>
            <a:off x="10457644" y="4842456"/>
            <a:ext cx="1734355" cy="13764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smtClean="0"/>
          </a:p>
          <a:p>
            <a:pPr algn="ctr"/>
            <a:r>
              <a:rPr lang="es-ES" dirty="0" smtClean="0"/>
              <a:t>Consecuencias patrimoniales</a:t>
            </a:r>
          </a:p>
          <a:p>
            <a:pPr algn="ctr"/>
            <a:r>
              <a:rPr lang="es-ES" dirty="0" smtClean="0"/>
              <a:t>1745 (muerte)</a:t>
            </a:r>
          </a:p>
          <a:p>
            <a:pPr algn="ctr"/>
            <a:r>
              <a:rPr lang="es-ES" dirty="0" smtClean="0"/>
              <a:t>1746 (incapacidad)</a:t>
            </a:r>
          </a:p>
          <a:p>
            <a:pPr algn="ctr"/>
            <a:endParaRPr lang="es-ES" dirty="0"/>
          </a:p>
        </p:txBody>
      </p:sp>
      <p:sp>
        <p:nvSpPr>
          <p:cNvPr id="14" name="Flecha abajo 13"/>
          <p:cNvSpPr/>
          <p:nvPr/>
        </p:nvSpPr>
        <p:spPr>
          <a:xfrm rot="10800000">
            <a:off x="11018112" y="1991700"/>
            <a:ext cx="484632" cy="73409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Flecha abajo 14"/>
          <p:cNvSpPr/>
          <p:nvPr/>
        </p:nvSpPr>
        <p:spPr>
          <a:xfrm>
            <a:off x="11022403" y="4034768"/>
            <a:ext cx="484632" cy="73409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3850783" y="5434885"/>
            <a:ext cx="1777284" cy="7840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¿Otros daños?</a:t>
            </a:r>
          </a:p>
          <a:p>
            <a:pPr algn="ctr"/>
            <a:r>
              <a:rPr lang="es-ES" dirty="0" smtClean="0"/>
              <a:t>¿daño síquico?</a:t>
            </a:r>
            <a:endParaRPr lang="es-ES" dirty="0"/>
          </a:p>
        </p:txBody>
      </p:sp>
      <p:pic>
        <p:nvPicPr>
          <p:cNvPr id="17" name="Imagen 16"/>
          <p:cNvPicPr>
            <a:picLocks noChangeAspect="1"/>
          </p:cNvPicPr>
          <p:nvPr/>
        </p:nvPicPr>
        <p:blipFill>
          <a:blip r:embed="rId8"/>
          <a:stretch>
            <a:fillRect/>
          </a:stretch>
        </p:blipFill>
        <p:spPr>
          <a:xfrm rot="60000" flipH="1">
            <a:off x="77614" y="3290460"/>
            <a:ext cx="2076769" cy="3048000"/>
          </a:xfrm>
          <a:prstGeom prst="rect">
            <a:avLst/>
          </a:prstGeom>
        </p:spPr>
      </p:pic>
    </p:spTree>
    <p:extLst>
      <p:ext uri="{BB962C8B-B14F-4D97-AF65-F5344CB8AC3E}">
        <p14:creationId xmlns:p14="http://schemas.microsoft.com/office/powerpoint/2010/main" val="3084034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a:t>Indemnización de las consecuencias no patrimoniales</a:t>
            </a:r>
          </a:p>
        </p:txBody>
      </p:sp>
      <p:sp>
        <p:nvSpPr>
          <p:cNvPr id="8" name="Marcador de texto 7"/>
          <p:cNvSpPr>
            <a:spLocks noGrp="1"/>
          </p:cNvSpPr>
          <p:nvPr>
            <p:ph type="body" idx="1"/>
          </p:nvPr>
        </p:nvSpPr>
        <p:spPr/>
        <p:txBody>
          <a:bodyPr/>
          <a:lstStyle/>
          <a:p>
            <a:endParaRPr lang="es-ES"/>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44</a:t>
            </a:fld>
            <a:endParaRPr lang="es-AR" dirty="0">
              <a:solidFill>
                <a:prstClr val="black">
                  <a:tint val="75000"/>
                </a:prstClr>
              </a:solidFill>
            </a:endParaRPr>
          </a:p>
        </p:txBody>
      </p:sp>
    </p:spTree>
    <p:extLst>
      <p:ext uri="{BB962C8B-B14F-4D97-AF65-F5344CB8AC3E}">
        <p14:creationId xmlns:p14="http://schemas.microsoft.com/office/powerpoint/2010/main" val="1422784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ARTÍCULO 1741.- Indemnización de las consecuencias no patrimoniales. </a:t>
            </a:r>
          </a:p>
        </p:txBody>
      </p:sp>
      <p:sp>
        <p:nvSpPr>
          <p:cNvPr id="3" name="2 Marcador de contenido"/>
          <p:cNvSpPr>
            <a:spLocks noGrp="1"/>
          </p:cNvSpPr>
          <p:nvPr>
            <p:ph idx="1"/>
          </p:nvPr>
        </p:nvSpPr>
        <p:spPr/>
        <p:txBody>
          <a:bodyPr>
            <a:noAutofit/>
          </a:bodyPr>
          <a:lstStyle/>
          <a:p>
            <a:pPr marL="0" indent="0">
              <a:buNone/>
            </a:pPr>
            <a:r>
              <a:rPr lang="es-AR" sz="2800" dirty="0"/>
              <a:t>Está </a:t>
            </a:r>
            <a:r>
              <a:rPr lang="es-AR" sz="2800" dirty="0">
                <a:solidFill>
                  <a:srgbClr val="FF0000"/>
                </a:solidFill>
              </a:rPr>
              <a:t>legitimado</a:t>
            </a:r>
            <a:r>
              <a:rPr lang="es-AR" sz="2800" dirty="0"/>
              <a:t> para reclamar la indemnización de las consecuencias no patrimoniales el damnificado directo. </a:t>
            </a:r>
            <a:endParaRPr lang="es-AR" sz="2800" dirty="0" smtClean="0"/>
          </a:p>
          <a:p>
            <a:pPr marL="0" indent="0">
              <a:buNone/>
            </a:pPr>
            <a:r>
              <a:rPr lang="es-AR" sz="2800" dirty="0" smtClean="0"/>
              <a:t>Si </a:t>
            </a:r>
            <a:r>
              <a:rPr lang="es-AR" sz="2800" dirty="0"/>
              <a:t>del hecho resulta su muerte o sufre gran discapacidad también tienen legitimación a título personal, según las circunstancias, los ascendientes, los descendientes, el cónyuge y quienes convivían con aquél recibiendo trato familiar ostensible. </a:t>
            </a:r>
            <a:endParaRPr lang="es-AR" sz="2800" dirty="0" smtClean="0"/>
          </a:p>
          <a:p>
            <a:pPr marL="0" indent="0">
              <a:buNone/>
            </a:pPr>
            <a:r>
              <a:rPr lang="es-AR" sz="2800" dirty="0" smtClean="0"/>
              <a:t>La </a:t>
            </a:r>
            <a:r>
              <a:rPr lang="es-AR" sz="2800" dirty="0"/>
              <a:t>acción sólo se transmite a los sucesores universales del legitimado si es interpuesta por éste. </a:t>
            </a:r>
            <a:endParaRPr lang="es-AR" sz="2800" dirty="0" smtClean="0"/>
          </a:p>
          <a:p>
            <a:pPr marL="0" indent="0">
              <a:buNone/>
            </a:pPr>
            <a:r>
              <a:rPr lang="es-AR" sz="2800" b="1" dirty="0" smtClean="0">
                <a:solidFill>
                  <a:srgbClr val="FF0000"/>
                </a:solidFill>
              </a:rPr>
              <a:t>El </a:t>
            </a:r>
            <a:r>
              <a:rPr lang="es-AR" sz="2800" b="1" dirty="0">
                <a:solidFill>
                  <a:srgbClr val="FF0000"/>
                </a:solidFill>
              </a:rPr>
              <a:t>monto de la indemnización debe fijarse ponderando las satisfacciones sustitutivas y compensatorias que pueden procurar las sumas reconocidas. </a:t>
            </a:r>
          </a:p>
        </p:txBody>
      </p:sp>
      <p:sp>
        <p:nvSpPr>
          <p:cNvPr id="4" name="3 Marcador de fecha"/>
          <p:cNvSpPr>
            <a:spLocks noGrp="1"/>
          </p:cNvSpPr>
          <p:nvPr>
            <p:ph type="dt" sz="half" idx="10"/>
          </p:nvPr>
        </p:nvSpPr>
        <p:spPr/>
        <p:txBody>
          <a:bodyPr/>
          <a:lstStyle/>
          <a:p>
            <a:fld id="{4555BA31-F131-4FE1-8EB3-A0CC42249168}" type="datetime1">
              <a:rPr lang="es-AR" smtClean="0">
                <a:solidFill>
                  <a:prstClr val="black">
                    <a:tint val="75000"/>
                  </a:prstClr>
                </a:solidFill>
              </a:rPr>
              <a:t>22/08/2016</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ADB6B0-CDA3-4987-9D96-45143568681A}" type="slidenum">
              <a:rPr lang="es-AR" smtClean="0">
                <a:solidFill>
                  <a:prstClr val="black">
                    <a:tint val="75000"/>
                  </a:prstClr>
                </a:solidFill>
              </a:rPr>
              <a:pPr/>
              <a:t>45</a:t>
            </a:fld>
            <a:endParaRPr lang="es-AR" dirty="0">
              <a:solidFill>
                <a:prstClr val="black">
                  <a:tint val="75000"/>
                </a:prstClr>
              </a:solidFill>
            </a:endParaRPr>
          </a:p>
        </p:txBody>
      </p:sp>
    </p:spTree>
    <p:extLst>
      <p:ext uri="{BB962C8B-B14F-4D97-AF65-F5344CB8AC3E}">
        <p14:creationId xmlns:p14="http://schemas.microsoft.com/office/powerpoint/2010/main" val="4013032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765" y="189515"/>
            <a:ext cx="4580964" cy="2056143"/>
          </a:xfrm>
        </p:spPr>
        <p:txBody>
          <a:bodyPr>
            <a:noAutofit/>
          </a:bodyPr>
          <a:lstStyle/>
          <a:p>
            <a:pPr algn="l"/>
            <a:r>
              <a:rPr lang="es-ES" sz="3200" b="1" dirty="0" smtClean="0"/>
              <a:t>Indemnización consecuencias</a:t>
            </a:r>
            <a:br>
              <a:rPr lang="es-ES" sz="3200" b="1" dirty="0" smtClean="0"/>
            </a:br>
            <a:r>
              <a:rPr lang="es-ES" sz="3200" b="1" dirty="0" smtClean="0"/>
              <a:t> no patrimoniales</a:t>
            </a:r>
            <a:r>
              <a:rPr lang="es-ES" sz="2800" dirty="0" smtClean="0"/>
              <a:t/>
            </a:r>
            <a:br>
              <a:rPr lang="es-ES" sz="2800" dirty="0" smtClean="0"/>
            </a:br>
            <a:r>
              <a:rPr lang="es-ES" sz="2000" dirty="0" smtClean="0"/>
              <a:t>art. 1741 CCCN</a:t>
            </a:r>
            <a:endParaRPr lang="es-ES" sz="2800" dirty="0"/>
          </a:p>
        </p:txBody>
      </p:sp>
      <p:graphicFrame>
        <p:nvGraphicFramePr>
          <p:cNvPr id="7" name="Marcador de contenido 6"/>
          <p:cNvGraphicFramePr>
            <a:graphicFrameLocks noGrp="1"/>
          </p:cNvGraphicFramePr>
          <p:nvPr>
            <p:ph idx="1"/>
            <p:extLst/>
          </p:nvPr>
        </p:nvGraphicFramePr>
        <p:xfrm>
          <a:off x="609600" y="682812"/>
          <a:ext cx="10972800" cy="5494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46</a:t>
            </a:fld>
            <a:endParaRPr lang="es-AR" dirty="0">
              <a:solidFill>
                <a:prstClr val="black">
                  <a:tint val="75000"/>
                </a:prstClr>
              </a:solidFill>
            </a:endParaRPr>
          </a:p>
        </p:txBody>
      </p:sp>
      <p:sp>
        <p:nvSpPr>
          <p:cNvPr id="8" name="CuadroTexto 7"/>
          <p:cNvSpPr txBox="1"/>
          <p:nvPr/>
        </p:nvSpPr>
        <p:spPr>
          <a:xfrm>
            <a:off x="6954593" y="3425329"/>
            <a:ext cx="1481070" cy="1077218"/>
          </a:xfrm>
          <a:prstGeom prst="rect">
            <a:avLst/>
          </a:prstGeom>
          <a:noFill/>
        </p:spPr>
        <p:txBody>
          <a:bodyPr wrap="square" rtlCol="0">
            <a:spAutoFit/>
          </a:bodyPr>
          <a:lstStyle/>
          <a:p>
            <a:r>
              <a:rPr lang="es-ES" sz="1600" dirty="0" smtClean="0"/>
              <a:t>Legitimados a tít. personal, </a:t>
            </a:r>
            <a:r>
              <a:rPr lang="es-ES" sz="1600" dirty="0" err="1" smtClean="0"/>
              <a:t>seg</a:t>
            </a:r>
            <a:r>
              <a:rPr lang="es-ES" sz="1600" dirty="0" smtClean="0"/>
              <a:t>. </a:t>
            </a:r>
            <a:r>
              <a:rPr lang="es-ES" sz="1600" b="1" u="sng" dirty="0" smtClean="0"/>
              <a:t>circunstancias </a:t>
            </a:r>
          </a:p>
        </p:txBody>
      </p:sp>
      <p:sp>
        <p:nvSpPr>
          <p:cNvPr id="9" name="Cerrar llave 8"/>
          <p:cNvSpPr/>
          <p:nvPr/>
        </p:nvSpPr>
        <p:spPr>
          <a:xfrm>
            <a:off x="8615973" y="2717078"/>
            <a:ext cx="354811" cy="1537081"/>
          </a:xfrm>
          <a:prstGeom prst="rightBrace">
            <a:avLst/>
          </a:prstGeom>
          <a:solidFill>
            <a:schemeClr val="accent2"/>
          </a:solidFill>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ln w="57150">
                <a:solidFill>
                  <a:schemeClr val="tx1"/>
                </a:solidFill>
              </a:ln>
              <a:solidFill>
                <a:schemeClr val="accent6">
                  <a:lumMod val="75000"/>
                </a:schemeClr>
              </a:solidFill>
            </a:endParaRPr>
          </a:p>
        </p:txBody>
      </p:sp>
      <p:sp>
        <p:nvSpPr>
          <p:cNvPr id="10" name="Rectángulo 9"/>
          <p:cNvSpPr/>
          <p:nvPr/>
        </p:nvSpPr>
        <p:spPr>
          <a:xfrm>
            <a:off x="9223062" y="2707302"/>
            <a:ext cx="2587938" cy="16525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Ascendientes</a:t>
            </a:r>
          </a:p>
          <a:p>
            <a:pPr algn="ctr"/>
            <a:r>
              <a:rPr lang="es-ES" dirty="0" smtClean="0"/>
              <a:t>Descendientes</a:t>
            </a:r>
          </a:p>
          <a:p>
            <a:pPr algn="ctr"/>
            <a:r>
              <a:rPr lang="es-ES" dirty="0" smtClean="0"/>
              <a:t>Cónyuge</a:t>
            </a:r>
          </a:p>
          <a:p>
            <a:pPr algn="ctr"/>
            <a:r>
              <a:rPr lang="es-ES" b="1" u="sng" dirty="0" smtClean="0"/>
              <a:t>Convivencia con trato familiar ostensible</a:t>
            </a:r>
            <a:endParaRPr lang="es-ES" b="1" u="sng" dirty="0"/>
          </a:p>
        </p:txBody>
      </p:sp>
      <p:sp>
        <p:nvSpPr>
          <p:cNvPr id="11" name="Flecha derecha 10"/>
          <p:cNvSpPr/>
          <p:nvPr/>
        </p:nvSpPr>
        <p:spPr>
          <a:xfrm>
            <a:off x="7263684" y="5331854"/>
            <a:ext cx="540913" cy="49647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7251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r>
              <a:rPr lang="es-ES" altLang="es-ES"/>
              <a:t>Silvina Furlotti</a:t>
            </a:r>
          </a:p>
        </p:txBody>
      </p:sp>
      <p:sp>
        <p:nvSpPr>
          <p:cNvPr id="45059"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fld id="{103A8A67-EDED-4C09-96EC-CD91E64C9648}" type="slidenum">
              <a:rPr lang="es-ES" altLang="es-ES"/>
              <a:pPr eaLnBrk="1" hangingPunct="1"/>
              <a:t>47</a:t>
            </a:fld>
            <a:endParaRPr lang="es-ES" altLang="es-ES"/>
          </a:p>
        </p:txBody>
      </p:sp>
      <p:pic>
        <p:nvPicPr>
          <p:cNvPr id="450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1916113"/>
            <a:ext cx="33845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Line 6"/>
          <p:cNvSpPr>
            <a:spLocks noChangeShapeType="1"/>
          </p:cNvSpPr>
          <p:nvPr/>
        </p:nvSpPr>
        <p:spPr bwMode="auto">
          <a:xfrm>
            <a:off x="4872038" y="2133601"/>
            <a:ext cx="0" cy="790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86727" name="Line 7"/>
          <p:cNvSpPr>
            <a:spLocks noChangeShapeType="1"/>
          </p:cNvSpPr>
          <p:nvPr/>
        </p:nvSpPr>
        <p:spPr bwMode="auto">
          <a:xfrm>
            <a:off x="4872038" y="2276476"/>
            <a:ext cx="0" cy="720725"/>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286730" name="Freeform 10"/>
          <p:cNvSpPr>
            <a:spLocks/>
          </p:cNvSpPr>
          <p:nvPr/>
        </p:nvSpPr>
        <p:spPr bwMode="auto">
          <a:xfrm>
            <a:off x="5003800" y="2830514"/>
            <a:ext cx="1557338" cy="942975"/>
          </a:xfrm>
          <a:custGeom>
            <a:avLst/>
            <a:gdLst>
              <a:gd name="T0" fmla="*/ 3175 w 981"/>
              <a:gd name="T1" fmla="*/ 290512 h 594"/>
              <a:gd name="T2" fmla="*/ 17463 w 981"/>
              <a:gd name="T3" fmla="*/ 203200 h 594"/>
              <a:gd name="T4" fmla="*/ 163513 w 981"/>
              <a:gd name="T5" fmla="*/ 130175 h 594"/>
              <a:gd name="T6" fmla="*/ 265113 w 981"/>
              <a:gd name="T7" fmla="*/ 144462 h 594"/>
              <a:gd name="T8" fmla="*/ 423863 w 981"/>
              <a:gd name="T9" fmla="*/ 347662 h 594"/>
              <a:gd name="T10" fmla="*/ 409575 w 981"/>
              <a:gd name="T11" fmla="*/ 508000 h 594"/>
              <a:gd name="T12" fmla="*/ 265113 w 981"/>
              <a:gd name="T13" fmla="*/ 682625 h 594"/>
              <a:gd name="T14" fmla="*/ 236538 w 981"/>
              <a:gd name="T15" fmla="*/ 768350 h 594"/>
              <a:gd name="T16" fmla="*/ 220663 w 981"/>
              <a:gd name="T17" fmla="*/ 812800 h 594"/>
              <a:gd name="T18" fmla="*/ 338138 w 981"/>
              <a:gd name="T19" fmla="*/ 914400 h 594"/>
              <a:gd name="T20" fmla="*/ 423863 w 981"/>
              <a:gd name="T21" fmla="*/ 841375 h 594"/>
              <a:gd name="T22" fmla="*/ 439738 w 981"/>
              <a:gd name="T23" fmla="*/ 798512 h 594"/>
              <a:gd name="T24" fmla="*/ 525463 w 981"/>
              <a:gd name="T25" fmla="*/ 682625 h 594"/>
              <a:gd name="T26" fmla="*/ 612775 w 981"/>
              <a:gd name="T27" fmla="*/ 392112 h 594"/>
              <a:gd name="T28" fmla="*/ 627063 w 981"/>
              <a:gd name="T29" fmla="*/ 347662 h 594"/>
              <a:gd name="T30" fmla="*/ 773113 w 981"/>
              <a:gd name="T31" fmla="*/ 276225 h 594"/>
              <a:gd name="T32" fmla="*/ 962025 w 981"/>
              <a:gd name="T33" fmla="*/ 406400 h 594"/>
              <a:gd name="T34" fmla="*/ 947738 w 981"/>
              <a:gd name="T35" fmla="*/ 623887 h 594"/>
              <a:gd name="T36" fmla="*/ 962025 w 981"/>
              <a:gd name="T37" fmla="*/ 754062 h 594"/>
              <a:gd name="T38" fmla="*/ 1092200 w 981"/>
              <a:gd name="T39" fmla="*/ 739775 h 594"/>
              <a:gd name="T40" fmla="*/ 1165225 w 981"/>
              <a:gd name="T41" fmla="*/ 623887 h 594"/>
              <a:gd name="T42" fmla="*/ 1193800 w 981"/>
              <a:gd name="T43" fmla="*/ 463550 h 594"/>
              <a:gd name="T44" fmla="*/ 1179513 w 981"/>
              <a:gd name="T45" fmla="*/ 246062 h 594"/>
              <a:gd name="T46" fmla="*/ 1150938 w 981"/>
              <a:gd name="T47" fmla="*/ 158750 h 594"/>
              <a:gd name="T48" fmla="*/ 1236663 w 981"/>
              <a:gd name="T49" fmla="*/ 0 h 594"/>
              <a:gd name="T50" fmla="*/ 1323975 w 981"/>
              <a:gd name="T51" fmla="*/ 14288 h 594"/>
              <a:gd name="T52" fmla="*/ 1411288 w 981"/>
              <a:gd name="T53" fmla="*/ 42862 h 594"/>
              <a:gd name="T54" fmla="*/ 1512888 w 981"/>
              <a:gd name="T55" fmla="*/ 144462 h 594"/>
              <a:gd name="T56" fmla="*/ 1557338 w 981"/>
              <a:gd name="T57" fmla="*/ 231775 h 5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1"/>
              <a:gd name="T88" fmla="*/ 0 h 594"/>
              <a:gd name="T89" fmla="*/ 981 w 981"/>
              <a:gd name="T90" fmla="*/ 594 h 59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1" h="594">
                <a:moveTo>
                  <a:pt x="2" y="183"/>
                </a:moveTo>
                <a:cubicBezTo>
                  <a:pt x="5" y="165"/>
                  <a:pt x="0" y="143"/>
                  <a:pt x="11" y="128"/>
                </a:cubicBezTo>
                <a:cubicBezTo>
                  <a:pt x="35" y="94"/>
                  <a:pt x="69" y="90"/>
                  <a:pt x="103" y="82"/>
                </a:cubicBezTo>
                <a:cubicBezTo>
                  <a:pt x="124" y="85"/>
                  <a:pt x="146" y="85"/>
                  <a:pt x="167" y="91"/>
                </a:cubicBezTo>
                <a:cubicBezTo>
                  <a:pt x="217" y="106"/>
                  <a:pt x="252" y="173"/>
                  <a:pt x="267" y="219"/>
                </a:cubicBezTo>
                <a:cubicBezTo>
                  <a:pt x="264" y="253"/>
                  <a:pt x="267" y="287"/>
                  <a:pt x="258" y="320"/>
                </a:cubicBezTo>
                <a:cubicBezTo>
                  <a:pt x="253" y="340"/>
                  <a:pt x="183" y="414"/>
                  <a:pt x="167" y="430"/>
                </a:cubicBezTo>
                <a:cubicBezTo>
                  <a:pt x="161" y="448"/>
                  <a:pt x="155" y="466"/>
                  <a:pt x="149" y="484"/>
                </a:cubicBezTo>
                <a:cubicBezTo>
                  <a:pt x="146" y="493"/>
                  <a:pt x="139" y="512"/>
                  <a:pt x="139" y="512"/>
                </a:cubicBezTo>
                <a:cubicBezTo>
                  <a:pt x="151" y="589"/>
                  <a:pt x="139" y="594"/>
                  <a:pt x="213" y="576"/>
                </a:cubicBezTo>
                <a:cubicBezTo>
                  <a:pt x="229" y="559"/>
                  <a:pt x="252" y="548"/>
                  <a:pt x="267" y="530"/>
                </a:cubicBezTo>
                <a:cubicBezTo>
                  <a:pt x="273" y="523"/>
                  <a:pt x="272" y="511"/>
                  <a:pt x="277" y="503"/>
                </a:cubicBezTo>
                <a:cubicBezTo>
                  <a:pt x="307" y="454"/>
                  <a:pt x="297" y="527"/>
                  <a:pt x="331" y="430"/>
                </a:cubicBezTo>
                <a:cubicBezTo>
                  <a:pt x="352" y="369"/>
                  <a:pt x="366" y="308"/>
                  <a:pt x="386" y="247"/>
                </a:cubicBezTo>
                <a:cubicBezTo>
                  <a:pt x="389" y="238"/>
                  <a:pt x="387" y="224"/>
                  <a:pt x="395" y="219"/>
                </a:cubicBezTo>
                <a:cubicBezTo>
                  <a:pt x="425" y="200"/>
                  <a:pt x="453" y="185"/>
                  <a:pt x="487" y="174"/>
                </a:cubicBezTo>
                <a:cubicBezTo>
                  <a:pt x="578" y="185"/>
                  <a:pt x="580" y="176"/>
                  <a:pt x="606" y="256"/>
                </a:cubicBezTo>
                <a:cubicBezTo>
                  <a:pt x="603" y="302"/>
                  <a:pt x="597" y="347"/>
                  <a:pt x="597" y="393"/>
                </a:cubicBezTo>
                <a:cubicBezTo>
                  <a:pt x="597" y="420"/>
                  <a:pt x="585" y="458"/>
                  <a:pt x="606" y="475"/>
                </a:cubicBezTo>
                <a:cubicBezTo>
                  <a:pt x="627" y="492"/>
                  <a:pt x="661" y="469"/>
                  <a:pt x="688" y="466"/>
                </a:cubicBezTo>
                <a:cubicBezTo>
                  <a:pt x="701" y="440"/>
                  <a:pt x="725" y="420"/>
                  <a:pt x="734" y="393"/>
                </a:cubicBezTo>
                <a:cubicBezTo>
                  <a:pt x="745" y="361"/>
                  <a:pt x="742" y="325"/>
                  <a:pt x="752" y="292"/>
                </a:cubicBezTo>
                <a:cubicBezTo>
                  <a:pt x="749" y="246"/>
                  <a:pt x="749" y="200"/>
                  <a:pt x="743" y="155"/>
                </a:cubicBezTo>
                <a:cubicBezTo>
                  <a:pt x="740" y="136"/>
                  <a:pt x="725" y="100"/>
                  <a:pt x="725" y="100"/>
                </a:cubicBezTo>
                <a:cubicBezTo>
                  <a:pt x="733" y="45"/>
                  <a:pt x="727" y="17"/>
                  <a:pt x="779" y="0"/>
                </a:cubicBezTo>
                <a:cubicBezTo>
                  <a:pt x="797" y="3"/>
                  <a:pt x="816" y="5"/>
                  <a:pt x="834" y="9"/>
                </a:cubicBezTo>
                <a:cubicBezTo>
                  <a:pt x="853" y="14"/>
                  <a:pt x="889" y="27"/>
                  <a:pt x="889" y="27"/>
                </a:cubicBezTo>
                <a:cubicBezTo>
                  <a:pt x="910" y="49"/>
                  <a:pt x="953" y="91"/>
                  <a:pt x="953" y="91"/>
                </a:cubicBezTo>
                <a:cubicBezTo>
                  <a:pt x="972" y="149"/>
                  <a:pt x="952" y="146"/>
                  <a:pt x="981" y="146"/>
                </a:cubicBezTo>
              </a:path>
            </a:pathLst>
          </a:custGeom>
          <a:noFill/>
          <a:ln w="76200">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endParaRPr lang="es-AR" altLang="es-ES"/>
          </a:p>
        </p:txBody>
      </p:sp>
      <p:sp>
        <p:nvSpPr>
          <p:cNvPr id="45064" name="WordArt 12"/>
          <p:cNvSpPr>
            <a:spLocks noChangeArrowheads="1" noChangeShapeType="1" noTextEdit="1"/>
          </p:cNvSpPr>
          <p:nvPr/>
        </p:nvSpPr>
        <p:spPr bwMode="auto">
          <a:xfrm rot="5400000">
            <a:off x="695325" y="2997200"/>
            <a:ext cx="5257800" cy="647700"/>
          </a:xfrm>
          <a:prstGeom prst="rect">
            <a:avLst/>
          </a:prstGeom>
        </p:spPr>
        <p:txBody>
          <a:bodyPr vert="wordArtVert" wrap="none" fromWordArt="1">
            <a:prstTxWarp prst="textPlain">
              <a:avLst>
                <a:gd name="adj" fmla="val 50000"/>
              </a:avLst>
            </a:prstTxWarp>
          </a:bodyPr>
          <a:lstStyle/>
          <a:p>
            <a:pPr algn="ctr" fontAlgn="auto"/>
            <a:r>
              <a:rPr lang="es-ES" sz="3600" kern="10">
                <a:ln w="9525">
                  <a:solidFill>
                    <a:srgbClr val="000000"/>
                  </a:solidFill>
                  <a:round/>
                  <a:headEnd/>
                  <a:tailEnd/>
                </a:ln>
                <a:latin typeface="Arial Black" panose="020B0A04020102020204" pitchFamily="34" charset="0"/>
              </a:rPr>
              <a:t>damnificado directo</a:t>
            </a:r>
          </a:p>
        </p:txBody>
      </p:sp>
      <p:sp>
        <p:nvSpPr>
          <p:cNvPr id="45065" name="WordArt 13"/>
          <p:cNvSpPr>
            <a:spLocks noChangeArrowheads="1" noChangeShapeType="1" noTextEdit="1"/>
          </p:cNvSpPr>
          <p:nvPr/>
        </p:nvSpPr>
        <p:spPr bwMode="auto">
          <a:xfrm rot="5400000">
            <a:off x="5778501" y="3170238"/>
            <a:ext cx="5457825" cy="647700"/>
          </a:xfrm>
          <a:prstGeom prst="rect">
            <a:avLst/>
          </a:prstGeom>
        </p:spPr>
        <p:txBody>
          <a:bodyPr vert="wordArtVert" wrap="none" fromWordArt="1">
            <a:prstTxWarp prst="textPlain">
              <a:avLst>
                <a:gd name="adj" fmla="val 50000"/>
              </a:avLst>
            </a:prstTxWarp>
          </a:bodyPr>
          <a:lstStyle/>
          <a:p>
            <a:pPr algn="ctr" fontAlgn="auto"/>
            <a:r>
              <a:rPr lang="es-ES" sz="3600" kern="10">
                <a:ln w="9525">
                  <a:solidFill>
                    <a:srgbClr val="000000"/>
                  </a:solidFill>
                  <a:round/>
                  <a:headEnd/>
                  <a:tailEnd/>
                </a:ln>
                <a:solidFill>
                  <a:srgbClr val="FFFF99"/>
                </a:solidFill>
                <a:latin typeface="Arial Black" panose="020B0A04020102020204" pitchFamily="34" charset="0"/>
              </a:rPr>
              <a:t>damnificado indirecto</a:t>
            </a:r>
          </a:p>
        </p:txBody>
      </p:sp>
    </p:spTree>
    <p:extLst>
      <p:ext uri="{BB962C8B-B14F-4D97-AF65-F5344CB8AC3E}">
        <p14:creationId xmlns:p14="http://schemas.microsoft.com/office/powerpoint/2010/main" val="28082932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86727"/>
                                        </p:tgtEl>
                                        <p:attrNameLst>
                                          <p:attrName>style.visibility</p:attrName>
                                        </p:attrNameLst>
                                      </p:cBhvr>
                                      <p:to>
                                        <p:strVal val="visible"/>
                                      </p:to>
                                    </p:set>
                                    <p:anim calcmode="lin" valueType="num">
                                      <p:cBhvr>
                                        <p:cTn id="7" dur="1000" fill="hold"/>
                                        <p:tgtEl>
                                          <p:spTgt spid="28672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86727"/>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86727"/>
                                        </p:tgtEl>
                                        <p:attrNameLst>
                                          <p:attrName>ppt_y</p:attrName>
                                        </p:attrNameLst>
                                      </p:cBhvr>
                                      <p:tavLst>
                                        <p:tav tm="0">
                                          <p:val>
                                            <p:strVal val="#ppt_y"/>
                                          </p:val>
                                        </p:tav>
                                        <p:tav tm="100000">
                                          <p:val>
                                            <p:strVal val="#ppt_y"/>
                                          </p:val>
                                        </p:tav>
                                      </p:tavLst>
                                    </p:anim>
                                    <p:animEffect transition="in" filter="fade">
                                      <p:cBhvr>
                                        <p:cTn id="10" dur="1000"/>
                                        <p:tgtEl>
                                          <p:spTgt spid="28672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86730"/>
                                        </p:tgtEl>
                                        <p:attrNameLst>
                                          <p:attrName>style.visibility</p:attrName>
                                        </p:attrNameLst>
                                      </p:cBhvr>
                                      <p:to>
                                        <p:strVal val="visible"/>
                                      </p:to>
                                    </p:set>
                                    <p:animEffect transition="in" filter="wipe(down)">
                                      <p:cBhvr>
                                        <p:cTn id="15" dur="580">
                                          <p:stCondLst>
                                            <p:cond delay="0"/>
                                          </p:stCondLst>
                                        </p:cTn>
                                        <p:tgtEl>
                                          <p:spTgt spid="286730"/>
                                        </p:tgtEl>
                                      </p:cBhvr>
                                    </p:animEffect>
                                    <p:anim calcmode="lin" valueType="num">
                                      <p:cBhvr>
                                        <p:cTn id="16" dur="1822" tmFilter="0,0; 0.14,0.36; 0.43,0.73; 0.71,0.91; 1.0,1.0">
                                          <p:stCondLst>
                                            <p:cond delay="0"/>
                                          </p:stCondLst>
                                        </p:cTn>
                                        <p:tgtEl>
                                          <p:spTgt spid="28673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8673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8673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8673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86730"/>
                                        </p:tgtEl>
                                        <p:attrNameLst>
                                          <p:attrName>ppt_y</p:attrName>
                                        </p:attrNameLst>
                                      </p:cBhvr>
                                      <p:tavLst>
                                        <p:tav tm="0" fmla="#ppt_y-sin(pi*$)/81">
                                          <p:val>
                                            <p:fltVal val="0"/>
                                          </p:val>
                                        </p:tav>
                                        <p:tav tm="100000">
                                          <p:val>
                                            <p:fltVal val="1"/>
                                          </p:val>
                                        </p:tav>
                                      </p:tavLst>
                                    </p:anim>
                                    <p:animScale>
                                      <p:cBhvr>
                                        <p:cTn id="21" dur="26">
                                          <p:stCondLst>
                                            <p:cond delay="650"/>
                                          </p:stCondLst>
                                        </p:cTn>
                                        <p:tgtEl>
                                          <p:spTgt spid="286730"/>
                                        </p:tgtEl>
                                      </p:cBhvr>
                                      <p:to x="100000" y="60000"/>
                                    </p:animScale>
                                    <p:animScale>
                                      <p:cBhvr>
                                        <p:cTn id="22" dur="166" decel="50000">
                                          <p:stCondLst>
                                            <p:cond delay="676"/>
                                          </p:stCondLst>
                                        </p:cTn>
                                        <p:tgtEl>
                                          <p:spTgt spid="286730"/>
                                        </p:tgtEl>
                                      </p:cBhvr>
                                      <p:to x="100000" y="100000"/>
                                    </p:animScale>
                                    <p:animScale>
                                      <p:cBhvr>
                                        <p:cTn id="23" dur="26">
                                          <p:stCondLst>
                                            <p:cond delay="1312"/>
                                          </p:stCondLst>
                                        </p:cTn>
                                        <p:tgtEl>
                                          <p:spTgt spid="286730"/>
                                        </p:tgtEl>
                                      </p:cBhvr>
                                      <p:to x="100000" y="80000"/>
                                    </p:animScale>
                                    <p:animScale>
                                      <p:cBhvr>
                                        <p:cTn id="24" dur="166" decel="50000">
                                          <p:stCondLst>
                                            <p:cond delay="1338"/>
                                          </p:stCondLst>
                                        </p:cTn>
                                        <p:tgtEl>
                                          <p:spTgt spid="286730"/>
                                        </p:tgtEl>
                                      </p:cBhvr>
                                      <p:to x="100000" y="100000"/>
                                    </p:animScale>
                                    <p:animScale>
                                      <p:cBhvr>
                                        <p:cTn id="25" dur="26">
                                          <p:stCondLst>
                                            <p:cond delay="1642"/>
                                          </p:stCondLst>
                                        </p:cTn>
                                        <p:tgtEl>
                                          <p:spTgt spid="286730"/>
                                        </p:tgtEl>
                                      </p:cBhvr>
                                      <p:to x="100000" y="90000"/>
                                    </p:animScale>
                                    <p:animScale>
                                      <p:cBhvr>
                                        <p:cTn id="26" dur="166" decel="50000">
                                          <p:stCondLst>
                                            <p:cond delay="1668"/>
                                          </p:stCondLst>
                                        </p:cTn>
                                        <p:tgtEl>
                                          <p:spTgt spid="286730"/>
                                        </p:tgtEl>
                                      </p:cBhvr>
                                      <p:to x="100000" y="100000"/>
                                    </p:animScale>
                                    <p:animScale>
                                      <p:cBhvr>
                                        <p:cTn id="27" dur="26">
                                          <p:stCondLst>
                                            <p:cond delay="1808"/>
                                          </p:stCondLst>
                                        </p:cTn>
                                        <p:tgtEl>
                                          <p:spTgt spid="286730"/>
                                        </p:tgtEl>
                                      </p:cBhvr>
                                      <p:to x="100000" y="95000"/>
                                    </p:animScale>
                                    <p:animScale>
                                      <p:cBhvr>
                                        <p:cTn id="28" dur="166" decel="50000">
                                          <p:stCondLst>
                                            <p:cond delay="1834"/>
                                          </p:stCondLst>
                                        </p:cTn>
                                        <p:tgtEl>
                                          <p:spTgt spid="286730"/>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7" grpId="0" animBg="1"/>
      <p:bldP spid="28673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“Gran discapacidad”</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48</a:t>
            </a:fld>
            <a:endParaRPr lang="es-AR" dirty="0">
              <a:solidFill>
                <a:prstClr val="black">
                  <a:tint val="75000"/>
                </a:prstClr>
              </a:solidFill>
            </a:endParaRPr>
          </a:p>
        </p:txBody>
      </p:sp>
    </p:spTree>
    <p:extLst>
      <p:ext uri="{BB962C8B-B14F-4D97-AF65-F5344CB8AC3E}">
        <p14:creationId xmlns:p14="http://schemas.microsoft.com/office/powerpoint/2010/main" val="3800564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Autofit/>
          </a:bodyPr>
          <a:lstStyle/>
          <a:p>
            <a:pPr marL="484632">
              <a:defRPr/>
            </a:pPr>
            <a:r>
              <a:rPr lang="es-ES" sz="2000" b="1" dirty="0" smtClean="0"/>
              <a:t> gran discapacidad y legitimación y art. 1078 CC</a:t>
            </a:r>
            <a:br>
              <a:rPr lang="es-ES" sz="2000" b="1" dirty="0" smtClean="0"/>
            </a:br>
            <a:r>
              <a:rPr lang="es-ES" sz="2000" b="1" dirty="0" err="1" smtClean="0"/>
              <a:t>SCJBsAs</a:t>
            </a:r>
            <a:r>
              <a:rPr lang="es-ES" sz="2000" b="1" dirty="0" smtClean="0"/>
              <a:t> </a:t>
            </a:r>
            <a:r>
              <a:rPr lang="es-ES" sz="2000" b="1" dirty="0"/>
              <a:t>: “LAC c/ </a:t>
            </a:r>
            <a:r>
              <a:rPr lang="es-ES" sz="2000" b="1" dirty="0" err="1"/>
              <a:t>Pcia</a:t>
            </a:r>
            <a:r>
              <a:rPr lang="es-ES" sz="2000" b="1" dirty="0"/>
              <a:t> </a:t>
            </a:r>
            <a:r>
              <a:rPr lang="es-ES" sz="2000" b="1" dirty="0" err="1"/>
              <a:t>BsAS</a:t>
            </a:r>
            <a:r>
              <a:rPr lang="es-ES" sz="2000" b="1" dirty="0"/>
              <a:t>”, la ley online</a:t>
            </a:r>
            <a:br>
              <a:rPr lang="es-ES" sz="2000" b="1" dirty="0"/>
            </a:br>
            <a:r>
              <a:rPr lang="es-ES" sz="2000" b="1" dirty="0"/>
              <a:t>16/05/2007, menor cuatro cuadripléjico, daño moral sufrido padres</a:t>
            </a:r>
            <a:br>
              <a:rPr lang="es-ES" sz="2000" b="1" dirty="0"/>
            </a:br>
            <a:endParaRPr lang="es-ES" sz="2000" b="1" dirty="0" smtClean="0"/>
          </a:p>
        </p:txBody>
      </p:sp>
      <p:graphicFrame>
        <p:nvGraphicFramePr>
          <p:cNvPr id="2" name="Marcador de contenido 1"/>
          <p:cNvGraphicFramePr>
            <a:graphicFrameLocks noGrp="1"/>
          </p:cNvGraphicFramePr>
          <p:nvPr>
            <p:ph idx="1"/>
            <p:extLst/>
          </p:nvPr>
        </p:nvGraphicFramePr>
        <p:xfrm>
          <a:off x="1981200" y="1417638"/>
          <a:ext cx="8229600" cy="50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420"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r>
              <a:rPr lang="es-ES" altLang="es-ES"/>
              <a:t>Silvina Furlotti</a:t>
            </a:r>
          </a:p>
        </p:txBody>
      </p:sp>
      <p:sp>
        <p:nvSpPr>
          <p:cNvPr id="60421"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fld id="{E8B04D6F-2447-4497-89EA-72B7AA48C029}" type="slidenum">
              <a:rPr lang="es-ES" altLang="es-ES"/>
              <a:pPr eaLnBrk="1" hangingPunct="1"/>
              <a:t>49</a:t>
            </a:fld>
            <a:endParaRPr lang="es-ES" altLang="es-ES"/>
          </a:p>
        </p:txBody>
      </p:sp>
    </p:spTree>
    <p:extLst>
      <p:ext uri="{BB962C8B-B14F-4D97-AF65-F5344CB8AC3E}">
        <p14:creationId xmlns:p14="http://schemas.microsoft.com/office/powerpoint/2010/main" val="37083817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31504" y="1109058"/>
            <a:ext cx="8856984" cy="5632311"/>
          </a:xfrm>
          <a:prstGeom prst="rect">
            <a:avLst/>
          </a:prstGeom>
          <a:solidFill>
            <a:schemeClr val="bg1"/>
          </a:solidFill>
          <a:ln w="76200">
            <a:noFill/>
          </a:ln>
        </p:spPr>
        <p:txBody>
          <a:bodyPr wrap="square">
            <a:spAutoFit/>
          </a:bodyPr>
          <a:lstStyle/>
          <a:p>
            <a:pPr algn="ctr">
              <a:defRPr/>
            </a:pPr>
            <a:r>
              <a:rPr lang="es-AR" sz="2000" i="1" dirty="0">
                <a:latin typeface="Comic Sans MS" pitchFamily="66" charset="0"/>
                <a:ea typeface="Tahoma" pitchFamily="34" charset="0"/>
                <a:cs typeface="Tahoma" pitchFamily="34" charset="0"/>
              </a:rPr>
              <a:t>“Este anteproyecto distingue entre daño e indemnización sobre la base de los siguientes criterios:</a:t>
            </a:r>
          </a:p>
          <a:p>
            <a:pPr algn="ctr">
              <a:defRPr/>
            </a:pPr>
            <a:r>
              <a:rPr lang="es-AR" sz="2000" b="1" i="1" dirty="0">
                <a:solidFill>
                  <a:srgbClr val="FF0000"/>
                </a:solidFill>
                <a:latin typeface="Comic Sans MS" pitchFamily="66" charset="0"/>
                <a:ea typeface="Tahoma" pitchFamily="34" charset="0"/>
                <a:cs typeface="Tahoma" pitchFamily="34" charset="0"/>
              </a:rPr>
              <a:t>El daño causa una lesión a un derecho o a un interés que no sea contrario al ordenamiento.</a:t>
            </a:r>
          </a:p>
          <a:p>
            <a:pPr algn="ctr">
              <a:defRPr/>
            </a:pPr>
            <a:r>
              <a:rPr lang="es-AR" sz="2000" i="1" dirty="0">
                <a:latin typeface="Comic Sans MS" pitchFamily="66" charset="0"/>
                <a:ea typeface="Tahoma" pitchFamily="34" charset="0"/>
                <a:cs typeface="Tahoma" pitchFamily="34" charset="0"/>
              </a:rPr>
              <a:t>Cuando ese derecho o interés es individual recae sobre la persona o el patrimonio, y esto significa que los derechos tienen un objeto, como se señala en el título preliminar. También están incluidos los de incidencia colectiva.</a:t>
            </a:r>
          </a:p>
          <a:p>
            <a:pPr algn="ctr">
              <a:defRPr/>
            </a:pPr>
            <a:r>
              <a:rPr lang="es-AR" sz="2000" i="1" dirty="0">
                <a:latin typeface="Comic Sans MS" pitchFamily="66" charset="0"/>
                <a:ea typeface="Tahoma" pitchFamily="34" charset="0"/>
                <a:cs typeface="Tahoma" pitchFamily="34" charset="0"/>
              </a:rPr>
              <a:t>Esta caracterización hace que distingamos entre la definición del daño lesión y la indemnización, lo que aporta más claridad en la redacción.</a:t>
            </a:r>
          </a:p>
          <a:p>
            <a:pPr algn="ctr">
              <a:defRPr/>
            </a:pPr>
            <a:r>
              <a:rPr lang="es-AR" sz="2000" i="1" dirty="0">
                <a:latin typeface="Comic Sans MS" pitchFamily="66" charset="0"/>
                <a:ea typeface="Tahoma" pitchFamily="34" charset="0"/>
                <a:cs typeface="Tahoma" pitchFamily="34" charset="0"/>
              </a:rPr>
              <a:t>La responsabilidad es uno de los instrumentos de protección de los mencionados derechos, siendo una de sus funciones la reposición al estado anterior al hecho generador o la indemnización. Por lo tanto </a:t>
            </a:r>
            <a:r>
              <a:rPr lang="es-AR" sz="2000" b="1" i="1" dirty="0">
                <a:solidFill>
                  <a:srgbClr val="FF0000"/>
                </a:solidFill>
                <a:latin typeface="Comic Sans MS" pitchFamily="66" charset="0"/>
                <a:ea typeface="Tahoma" pitchFamily="34" charset="0"/>
                <a:cs typeface="Tahoma" pitchFamily="34" charset="0"/>
              </a:rPr>
              <a:t>la indemnización es una consecuencia de la lesión. </a:t>
            </a:r>
          </a:p>
          <a:p>
            <a:pPr algn="ctr">
              <a:defRPr/>
            </a:pPr>
            <a:r>
              <a:rPr lang="es-AR" sz="2000" i="1" dirty="0">
                <a:latin typeface="Comic Sans MS" pitchFamily="66" charset="0"/>
                <a:ea typeface="Tahoma" pitchFamily="34" charset="0"/>
                <a:cs typeface="Tahoma" pitchFamily="34" charset="0"/>
              </a:rPr>
              <a:t>En síntesis, hay daño cuando se causa una lesión a un derecho o a un interés que no sea contrario al ordenamiento, que comprende: a) el interés individual del legitimado sobre su persona o su patrimonio; b) el interés respecto de los derechos de incidencia colectiva…”</a:t>
            </a:r>
          </a:p>
        </p:txBody>
      </p:sp>
      <p:sp>
        <p:nvSpPr>
          <p:cNvPr id="6" name="5 Rectángulo"/>
          <p:cNvSpPr/>
          <p:nvPr/>
        </p:nvSpPr>
        <p:spPr>
          <a:xfrm>
            <a:off x="1679582" y="404665"/>
            <a:ext cx="8832867" cy="461665"/>
          </a:xfrm>
          <a:prstGeom prst="rect">
            <a:avLst/>
          </a:prstGeom>
          <a:solidFill>
            <a:schemeClr val="bg1"/>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dirty="0">
                <a:ln/>
                <a:solidFill>
                  <a:schemeClr val="accent2">
                    <a:lumMod val="75000"/>
                  </a:schemeClr>
                </a:solidFill>
                <a:effectLst>
                  <a:outerShdw blurRad="19685" dist="12700" dir="5400000" algn="tl" rotWithShape="0">
                    <a:srgbClr val="F0A22E">
                      <a:satMod val="130000"/>
                      <a:alpha val="60000"/>
                    </a:srgbClr>
                  </a:outerShdw>
                  <a:reflection blurRad="10000" stA="55000" endPos="48000" dist="500" dir="5400000" sy="-100000" algn="bl" rotWithShape="0"/>
                </a:effectLst>
                <a:latin typeface="Comic Sans MS" panose="030F0702030302020204" pitchFamily="66" charset="0"/>
              </a:rPr>
              <a:t>Se </a:t>
            </a:r>
            <a:r>
              <a:rPr lang="es-ES" sz="2400" b="1" cap="all" dirty="0" err="1">
                <a:ln/>
                <a:solidFill>
                  <a:schemeClr val="accent2">
                    <a:lumMod val="75000"/>
                  </a:schemeClr>
                </a:solidFill>
                <a:effectLst>
                  <a:outerShdw blurRad="19685" dist="12700" dir="5400000" algn="tl" rotWithShape="0">
                    <a:srgbClr val="F0A22E">
                      <a:satMod val="130000"/>
                      <a:alpha val="60000"/>
                    </a:srgbClr>
                  </a:outerShdw>
                  <a:reflection blurRad="10000" stA="55000" endPos="48000" dist="500" dir="5400000" sy="-100000" algn="bl" rotWithShape="0"/>
                </a:effectLst>
                <a:latin typeface="Comic Sans MS" panose="030F0702030302020204" pitchFamily="66" charset="0"/>
              </a:rPr>
              <a:t>LEe</a:t>
            </a:r>
            <a:r>
              <a:rPr lang="es-ES" sz="2400" b="1" cap="all" dirty="0">
                <a:ln/>
                <a:solidFill>
                  <a:schemeClr val="accent2">
                    <a:lumMod val="75000"/>
                  </a:schemeClr>
                </a:solidFill>
                <a:effectLst>
                  <a:outerShdw blurRad="19685" dist="12700" dir="5400000" algn="tl" rotWithShape="0">
                    <a:srgbClr val="F0A22E">
                      <a:satMod val="130000"/>
                      <a:alpha val="60000"/>
                    </a:srgbClr>
                  </a:outerShdw>
                  <a:reflection blurRad="10000" stA="55000" endPos="48000" dist="500" dir="5400000" sy="-100000" algn="bl" rotWithShape="0"/>
                </a:effectLst>
                <a:latin typeface="Comic Sans MS" panose="030F0702030302020204" pitchFamily="66" charset="0"/>
              </a:rPr>
              <a:t> en los fundamentos del anteproyecto…</a:t>
            </a:r>
          </a:p>
        </p:txBody>
      </p:sp>
    </p:spTree>
    <p:extLst>
      <p:ext uri="{BB962C8B-B14F-4D97-AF65-F5344CB8AC3E}">
        <p14:creationId xmlns:p14="http://schemas.microsoft.com/office/powerpoint/2010/main" val="2457787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normAutofit fontScale="90000"/>
          </a:bodyPr>
          <a:lstStyle/>
          <a:p>
            <a:pPr marL="484632">
              <a:defRPr/>
            </a:pPr>
            <a:r>
              <a:rPr lang="es-ES" dirty="0" smtClean="0"/>
              <a:t>“LAC c/ PCIA BS. AS.: injusticia 1078 CC </a:t>
            </a:r>
            <a:br>
              <a:rPr lang="es-ES" dirty="0" smtClean="0"/>
            </a:br>
            <a:r>
              <a:rPr lang="es-ES" dirty="0" smtClean="0"/>
              <a:t>gran discapacidad y damnificados indirectos”</a:t>
            </a:r>
          </a:p>
        </p:txBody>
      </p:sp>
      <p:graphicFrame>
        <p:nvGraphicFramePr>
          <p:cNvPr id="2" name="Marcador de contenido 1"/>
          <p:cNvGraphicFramePr>
            <a:graphicFrameLocks noGrp="1"/>
          </p:cNvGraphicFramePr>
          <p:nvPr>
            <p:ph idx="1"/>
            <p:extLst/>
          </p:nvPr>
        </p:nvGraphicFramePr>
        <p:xfrm>
          <a:off x="1056068" y="1596980"/>
          <a:ext cx="9154732" cy="4857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4" name="4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r>
              <a:rPr lang="es-ES" altLang="es-ES"/>
              <a:t>Silvina Furlotti</a:t>
            </a:r>
          </a:p>
        </p:txBody>
      </p:sp>
      <p:sp>
        <p:nvSpPr>
          <p:cNvPr id="61445"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1pPr>
            <a:lvl2pPr marL="742950" indent="-28575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2pPr>
            <a:lvl3pPr marL="11430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3pPr>
            <a:lvl4pPr marL="16002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4pPr>
            <a:lvl5pPr marL="2057400" indent="-228600" eaLnBrk="0" hangingPunct="0">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defRPr>
                <a:solidFill>
                  <a:schemeClr val="tx1"/>
                </a:solidFill>
                <a:latin typeface="Tahoma" panose="020B0604030504040204" pitchFamily="34" charset="0"/>
                <a:ea typeface="Arial Unicode MS" panose="020B0604020202020204" pitchFamily="34" charset="-128"/>
                <a:cs typeface="Arial Unicode MS" panose="020B0604020202020204" pitchFamily="34" charset="-128"/>
              </a:defRPr>
            </a:lvl9pPr>
          </a:lstStyle>
          <a:p>
            <a:pPr eaLnBrk="1" hangingPunct="1"/>
            <a:fld id="{7D2A069A-AA11-4254-9804-88FF857163B8}" type="slidenum">
              <a:rPr lang="es-ES" altLang="es-ES"/>
              <a:pPr eaLnBrk="1" hangingPunct="1"/>
              <a:t>50</a:t>
            </a:fld>
            <a:endParaRPr lang="es-ES" altLang="es-ES"/>
          </a:p>
        </p:txBody>
      </p:sp>
    </p:spTree>
    <p:extLst>
      <p:ext uri="{BB962C8B-B14F-4D97-AF65-F5344CB8AC3E}">
        <p14:creationId xmlns:p14="http://schemas.microsoft.com/office/powerpoint/2010/main" val="402032802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legitimación</a:t>
            </a:r>
            <a:endParaRPr lang="es-ES" dirty="0"/>
          </a:p>
        </p:txBody>
      </p:sp>
      <p:sp>
        <p:nvSpPr>
          <p:cNvPr id="7" name="Marcador de texto 6"/>
          <p:cNvSpPr>
            <a:spLocks noGrp="1"/>
          </p:cNvSpPr>
          <p:nvPr>
            <p:ph type="body" idx="1"/>
          </p:nvPr>
        </p:nvSpPr>
        <p:spPr/>
        <p:txBody>
          <a:bodyPr/>
          <a:lstStyle/>
          <a:p>
            <a:r>
              <a:rPr lang="es-ES" dirty="0" smtClean="0"/>
              <a:t>Código Civil</a:t>
            </a:r>
            <a:endParaRPr lang="es-ES" dirty="0"/>
          </a:p>
        </p:txBody>
      </p:sp>
      <p:sp>
        <p:nvSpPr>
          <p:cNvPr id="3" name="Marcador de contenido 2"/>
          <p:cNvSpPr>
            <a:spLocks noGrp="1"/>
          </p:cNvSpPr>
          <p:nvPr>
            <p:ph sz="half" idx="2"/>
          </p:nvPr>
        </p:nvSpPr>
        <p:spPr>
          <a:ln w="38100">
            <a:solidFill>
              <a:schemeClr val="accent3"/>
            </a:solidFill>
          </a:ln>
        </p:spPr>
        <p:txBody>
          <a:bodyPr>
            <a:noAutofit/>
          </a:bodyPr>
          <a:lstStyle/>
          <a:p>
            <a:r>
              <a:rPr lang="es-ES" sz="2800" dirty="0" smtClean="0"/>
              <a:t>1078 CC restrictiva: sólo damnificado directo</a:t>
            </a:r>
          </a:p>
          <a:p>
            <a:r>
              <a:rPr lang="es-ES" sz="2800" dirty="0" smtClean="0"/>
              <a:t>1078 CC restrictiva: homicidio: sólo herederos forzosos</a:t>
            </a:r>
          </a:p>
          <a:p>
            <a:r>
              <a:rPr lang="es-ES" sz="2800" dirty="0" smtClean="0"/>
              <a:t>1078 CC: inconstitucionalidad: convivientes, hermanos y gran discapacidad.</a:t>
            </a:r>
            <a:endParaRPr lang="es-ES" sz="2800" dirty="0"/>
          </a:p>
        </p:txBody>
      </p:sp>
      <p:sp>
        <p:nvSpPr>
          <p:cNvPr id="8" name="Marcador de texto 7"/>
          <p:cNvSpPr>
            <a:spLocks noGrp="1"/>
          </p:cNvSpPr>
          <p:nvPr>
            <p:ph type="body" sz="quarter" idx="3"/>
          </p:nvPr>
        </p:nvSpPr>
        <p:spPr/>
        <p:txBody>
          <a:bodyPr/>
          <a:lstStyle/>
          <a:p>
            <a:r>
              <a:rPr lang="es-ES" dirty="0" smtClean="0"/>
              <a:t>Código Unificado</a:t>
            </a:r>
            <a:endParaRPr lang="es-ES" dirty="0"/>
          </a:p>
        </p:txBody>
      </p:sp>
      <p:sp>
        <p:nvSpPr>
          <p:cNvPr id="9" name="Marcador de contenido 8"/>
          <p:cNvSpPr>
            <a:spLocks noGrp="1"/>
          </p:cNvSpPr>
          <p:nvPr>
            <p:ph sz="quarter" idx="4"/>
          </p:nvPr>
        </p:nvSpPr>
        <p:spPr>
          <a:ln w="38100">
            <a:solidFill>
              <a:schemeClr val="accent2"/>
            </a:solidFill>
          </a:ln>
        </p:spPr>
        <p:txBody>
          <a:bodyPr>
            <a:normAutofit/>
          </a:bodyPr>
          <a:lstStyle/>
          <a:p>
            <a:r>
              <a:rPr lang="es-ES" sz="2800" dirty="0" smtClean="0"/>
              <a:t>1741 </a:t>
            </a:r>
            <a:r>
              <a:rPr lang="es-ES" sz="2800" dirty="0" err="1" smtClean="0"/>
              <a:t>CCyC</a:t>
            </a:r>
            <a:r>
              <a:rPr lang="es-ES" sz="2800" dirty="0" smtClean="0"/>
              <a:t>: ampliación legitimados.</a:t>
            </a:r>
          </a:p>
          <a:p>
            <a:r>
              <a:rPr lang="es-ES" sz="2800" dirty="0" smtClean="0"/>
              <a:t>1741 </a:t>
            </a:r>
            <a:r>
              <a:rPr lang="es-ES" sz="2800" dirty="0" err="1" smtClean="0"/>
              <a:t>CCyC</a:t>
            </a:r>
            <a:r>
              <a:rPr lang="es-ES" sz="2800" dirty="0" smtClean="0"/>
              <a:t>: gran discapacidad</a:t>
            </a:r>
          </a:p>
          <a:p>
            <a:r>
              <a:rPr lang="es-ES" sz="2800" dirty="0" smtClean="0"/>
              <a:t>1741 </a:t>
            </a:r>
            <a:r>
              <a:rPr lang="es-ES" sz="2800" dirty="0" err="1" smtClean="0"/>
              <a:t>CCyC</a:t>
            </a:r>
            <a:r>
              <a:rPr lang="es-ES" sz="2800" dirty="0" smtClean="0"/>
              <a:t>: sustituye expresión: herederos forzosos</a:t>
            </a:r>
          </a:p>
          <a:p>
            <a:r>
              <a:rPr lang="es-ES" sz="2800" dirty="0" smtClean="0"/>
              <a:t>1741 </a:t>
            </a:r>
            <a:r>
              <a:rPr lang="es-ES" sz="2800" dirty="0" err="1" smtClean="0"/>
              <a:t>CCyC</a:t>
            </a:r>
            <a:r>
              <a:rPr lang="es-ES" sz="2800" dirty="0" smtClean="0"/>
              <a:t>: convivencia con la víctima y trato familiar ostensible.</a:t>
            </a:r>
            <a:endParaRPr lang="es-ES" sz="2800"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51</a:t>
            </a:fld>
            <a:endParaRPr lang="es-AR" dirty="0">
              <a:solidFill>
                <a:prstClr val="black">
                  <a:tint val="75000"/>
                </a:prstClr>
              </a:solidFill>
            </a:endParaRPr>
          </a:p>
        </p:txBody>
      </p:sp>
    </p:spTree>
    <p:extLst>
      <p:ext uri="{BB962C8B-B14F-4D97-AF65-F5344CB8AC3E}">
        <p14:creationId xmlns:p14="http://schemas.microsoft.com/office/powerpoint/2010/main" val="3265975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r>
              <a:rPr lang="es-ES" dirty="0" smtClean="0"/>
              <a:t>Convivencia y trato familiar ostensible</a:t>
            </a:r>
            <a:endParaRPr lang="es-ES" dirty="0"/>
          </a:p>
        </p:txBody>
      </p:sp>
      <p:graphicFrame>
        <p:nvGraphicFramePr>
          <p:cNvPr id="2" name="Marcador de contenido 1"/>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fecha 6"/>
          <p:cNvSpPr>
            <a:spLocks noGrp="1"/>
          </p:cNvSpPr>
          <p:nvPr>
            <p:ph type="dt" sz="half" idx="10"/>
          </p:nvPr>
        </p:nvSpPr>
        <p:spPr/>
        <p:txBody>
          <a:bodyPr/>
          <a:lstStyle/>
          <a:p>
            <a:fld id="{D6E7F829-82EA-4482-AC38-4DFB6338EF15}" type="datetime1">
              <a:rPr lang="es-AR" smtClean="0">
                <a:solidFill>
                  <a:prstClr val="black">
                    <a:tint val="75000"/>
                  </a:prstClr>
                </a:solidFill>
              </a:rPr>
              <a:pPr/>
              <a:t>22/08/2016</a:t>
            </a:fld>
            <a:endParaRPr lang="es-AR" dirty="0">
              <a:solidFill>
                <a:prstClr val="black">
                  <a:tint val="75000"/>
                </a:prstClr>
              </a:solidFill>
            </a:endParaRPr>
          </a:p>
        </p:txBody>
      </p:sp>
      <p:sp>
        <p:nvSpPr>
          <p:cNvPr id="8" name="Marcador de pie de página 7"/>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6ADB6B0-CDA3-4987-9D96-45143568681A}" type="slidenum">
              <a:rPr lang="es-AR" smtClean="0">
                <a:solidFill>
                  <a:prstClr val="black">
                    <a:tint val="75000"/>
                  </a:prstClr>
                </a:solidFill>
              </a:rPr>
              <a:pPr/>
              <a:t>52</a:t>
            </a:fld>
            <a:endParaRPr lang="es-AR" dirty="0">
              <a:solidFill>
                <a:prstClr val="black">
                  <a:tint val="75000"/>
                </a:prstClr>
              </a:solidFill>
            </a:endParaRPr>
          </a:p>
        </p:txBody>
      </p:sp>
    </p:spTree>
    <p:extLst>
      <p:ext uri="{BB962C8B-B14F-4D97-AF65-F5344CB8AC3E}">
        <p14:creationId xmlns:p14="http://schemas.microsoft.com/office/powerpoint/2010/main" val="22038954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normAutofit/>
          </a:bodyPr>
          <a:lstStyle/>
          <a:p>
            <a:r>
              <a:rPr lang="es-ES" dirty="0" smtClean="0"/>
              <a:t>Cuantificación de las consecuencias no patrimoniales</a:t>
            </a:r>
            <a:endParaRPr lang="es-ES" dirty="0"/>
          </a:p>
        </p:txBody>
      </p:sp>
      <p:graphicFrame>
        <p:nvGraphicFramePr>
          <p:cNvPr id="12" name="Marcador de contenido 11"/>
          <p:cNvGraphicFramePr>
            <a:graphicFrameLocks noGrp="1"/>
          </p:cNvGraphicFramePr>
          <p:nvPr>
            <p:ph idx="1"/>
            <p:extLst/>
          </p:nvPr>
        </p:nvGraphicFramePr>
        <p:xfrm>
          <a:off x="506569" y="1533548"/>
          <a:ext cx="10972800" cy="4708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fecha 6"/>
          <p:cNvSpPr>
            <a:spLocks noGrp="1"/>
          </p:cNvSpPr>
          <p:nvPr>
            <p:ph type="dt" sz="half" idx="10"/>
          </p:nvPr>
        </p:nvSpPr>
        <p:spPr/>
        <p:txBody>
          <a:bodyPr/>
          <a:lstStyle/>
          <a:p>
            <a:fld id="{D6E7F829-82EA-4482-AC38-4DFB6338EF15}" type="datetime1">
              <a:rPr lang="es-AR" smtClean="0">
                <a:solidFill>
                  <a:prstClr val="black">
                    <a:tint val="75000"/>
                  </a:prstClr>
                </a:solidFill>
              </a:rPr>
              <a:pPr/>
              <a:t>22/08/2016</a:t>
            </a:fld>
            <a:endParaRPr lang="es-AR" dirty="0">
              <a:solidFill>
                <a:prstClr val="black">
                  <a:tint val="75000"/>
                </a:prstClr>
              </a:solidFill>
            </a:endParaRPr>
          </a:p>
        </p:txBody>
      </p:sp>
      <p:sp>
        <p:nvSpPr>
          <p:cNvPr id="8" name="Marcador de pie de página 7"/>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86ADB6B0-CDA3-4987-9D96-45143568681A}" type="slidenum">
              <a:rPr lang="es-AR" smtClean="0">
                <a:solidFill>
                  <a:prstClr val="black">
                    <a:tint val="75000"/>
                  </a:prstClr>
                </a:solidFill>
              </a:rPr>
              <a:pPr/>
              <a:t>53</a:t>
            </a:fld>
            <a:endParaRPr lang="es-AR" dirty="0">
              <a:solidFill>
                <a:prstClr val="black">
                  <a:tint val="75000"/>
                </a:prstClr>
              </a:solidFill>
            </a:endParaRPr>
          </a:p>
        </p:txBody>
      </p:sp>
    </p:spTree>
    <p:extLst>
      <p:ext uri="{BB962C8B-B14F-4D97-AF65-F5344CB8AC3E}">
        <p14:creationId xmlns:p14="http://schemas.microsoft.com/office/powerpoint/2010/main" val="30709719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Cuantificación de las consecuencias no patrimoniales</a:t>
            </a:r>
          </a:p>
        </p:txBody>
      </p:sp>
      <p:sp>
        <p:nvSpPr>
          <p:cNvPr id="3" name="Marcador de contenido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ES" dirty="0"/>
              <a:t>La evaluación del perjuicio moral es tarea delicada, pues no se puede pretender dar un equivalente y reponer las cosas a su estado anterior, como en principio debe hacerse de acuerdo al art. 1083 del Código Civil. El dinero no cumple una función valorativa exacta, el dolor no puede medirse o tasarse, sino que se trata solamente de dar algunos medios de satisfacción, lo cual no es igual a la equivalencia. Empero, la dificultad en calcular los dolores no impide apreciarlos en su intensidad y grado por lo que cabe sostener que es posible justipreciar la satisfacción que procede para resarcir dentro de lo humanamente posible, las angustias, inquietudes, miedos, padecimientos y tristeza propios de la situación vivida. .” (CS “Baeza”, 2011)</a:t>
            </a:r>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54</a:t>
            </a:fld>
            <a:endParaRPr lang="es-AR" dirty="0">
              <a:solidFill>
                <a:prstClr val="black">
                  <a:tint val="75000"/>
                </a:prstClr>
              </a:solidFill>
            </a:endParaRPr>
          </a:p>
        </p:txBody>
      </p:sp>
    </p:spTree>
    <p:extLst>
      <p:ext uri="{BB962C8B-B14F-4D97-AF65-F5344CB8AC3E}">
        <p14:creationId xmlns:p14="http://schemas.microsoft.com/office/powerpoint/2010/main" val="174670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Criterio jurisprudencial minoritario</a:t>
            </a:r>
            <a:endParaRPr lang="es-ES" dirty="0"/>
          </a:p>
        </p:txBody>
      </p:sp>
      <p:sp>
        <p:nvSpPr>
          <p:cNvPr id="3" name="Marcador de contenido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s-ES" dirty="0"/>
              <a:t>“Si bien la jurisprudencia mayoritaria no suele recurrir a los fines de cuantificar el </a:t>
            </a:r>
            <a:r>
              <a:rPr lang="es-ES" dirty="0" smtClean="0"/>
              <a:t>daño </a:t>
            </a:r>
            <a:r>
              <a:rPr lang="es-ES" dirty="0"/>
              <a:t>moral al criterio de las </a:t>
            </a:r>
            <a:r>
              <a:rPr lang="es-ES" dirty="0" smtClean="0"/>
              <a:t>satisfacciones </a:t>
            </a:r>
            <a:r>
              <a:rPr lang="es-ES" dirty="0"/>
              <a:t>sustitutivas y compensatorias, es la tesitura que adopta el nuevo Código Civil y Comer-</a:t>
            </a:r>
            <a:r>
              <a:rPr lang="es-ES" dirty="0" err="1"/>
              <a:t>cial</a:t>
            </a:r>
            <a:r>
              <a:rPr lang="es-ES" dirty="0"/>
              <a:t> de la Nación aprobado por la Ley 26994, ya que así lo dispone en el último párrafo del art. 1741, referido a la </a:t>
            </a:r>
            <a:r>
              <a:rPr lang="es-ES" dirty="0" smtClean="0"/>
              <a:t>indemnización </a:t>
            </a:r>
            <a:r>
              <a:rPr lang="es-ES" dirty="0"/>
              <a:t>de consecuencias no patrimoniales.” (Cámara de </a:t>
            </a:r>
            <a:r>
              <a:rPr lang="es-ES" dirty="0" err="1"/>
              <a:t>Apelacio-nes</a:t>
            </a:r>
            <a:r>
              <a:rPr lang="es-ES" dirty="0"/>
              <a:t> en lo Civil y Comercial de Azul, sala I • </a:t>
            </a:r>
            <a:r>
              <a:rPr lang="es-ES" dirty="0" err="1"/>
              <a:t>Zampieri</a:t>
            </a:r>
            <a:r>
              <a:rPr lang="es-ES" dirty="0"/>
              <a:t>, Miguel Á. c. Banco de Galicia Sucursal Tandil s/ daños y </a:t>
            </a:r>
            <a:r>
              <a:rPr lang="es-ES" dirty="0" err="1"/>
              <a:t>perj</a:t>
            </a:r>
            <a:r>
              <a:rPr lang="es-ES" dirty="0"/>
              <a:t>. </a:t>
            </a:r>
            <a:r>
              <a:rPr lang="es-ES" dirty="0" err="1"/>
              <a:t>incump</a:t>
            </a:r>
            <a:r>
              <a:rPr lang="es-ES" dirty="0"/>
              <a:t>. contractual (</a:t>
            </a:r>
            <a:r>
              <a:rPr lang="es-ES" dirty="0" err="1"/>
              <a:t>exc</a:t>
            </a:r>
            <a:r>
              <a:rPr lang="es-ES" dirty="0"/>
              <a:t>. estado) • 22/12/2014 • LLBA 2015 (marzo) , 211 • </a:t>
            </a:r>
            <a:r>
              <a:rPr lang="es-ES" dirty="0" err="1"/>
              <a:t>RCyS</a:t>
            </a:r>
            <a:r>
              <a:rPr lang="es-ES" dirty="0"/>
              <a:t> 2015-VI , 117  • AR/JUR/66386/2014).</a:t>
            </a:r>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55</a:t>
            </a:fld>
            <a:endParaRPr lang="es-AR" dirty="0">
              <a:solidFill>
                <a:prstClr val="black">
                  <a:tint val="75000"/>
                </a:prstClr>
              </a:solidFill>
            </a:endParaRPr>
          </a:p>
        </p:txBody>
      </p:sp>
    </p:spTree>
    <p:extLst>
      <p:ext uri="{BB962C8B-B14F-4D97-AF65-F5344CB8AC3E}">
        <p14:creationId xmlns:p14="http://schemas.microsoft.com/office/powerpoint/2010/main" val="615326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Aplicación antes de la entrada en vigencia del </a:t>
            </a:r>
            <a:r>
              <a:rPr lang="es-ES" dirty="0" err="1" smtClean="0"/>
              <a:t>CCyC</a:t>
            </a:r>
            <a:endParaRPr lang="es-ES" dirty="0"/>
          </a:p>
        </p:txBody>
      </p:sp>
      <p:sp>
        <p:nvSpPr>
          <p:cNvPr id="3" name="Marcador de contenido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r>
              <a:rPr lang="es-ES" dirty="0"/>
              <a:t>“El monto de la indemnización debe fijarse ponderando las  satisfacciones sustitutivas y compensatorias que pueden procurar las sumas reconocidas”. Si bien ese cuerpo normativo recién entrará en vigencia a partir del 1 de enero de 2016 (art. 7, ley 26.994) es indudable que los preceptos que lo integran deben </a:t>
            </a:r>
            <a:r>
              <a:rPr lang="es-ES" dirty="0" err="1"/>
              <a:t>ins</a:t>
            </a:r>
            <a:r>
              <a:rPr lang="es-ES" dirty="0"/>
              <a:t>-pirar la interpreta-</a:t>
            </a:r>
            <a:r>
              <a:rPr lang="es-ES" dirty="0" err="1"/>
              <a:t>ción</a:t>
            </a:r>
            <a:r>
              <a:rPr lang="es-ES" dirty="0"/>
              <a:t> de las normas del Código Civil que todavía se encuentra vigente, en la medida en que recogen –por lo general- la opinión doctrinal y jurisprudencial mayoritaria res-pecto de los diversos puntos del derecho civil ( el punto II.I.1.2. de los fundamentos del ante-proyecto presentado por la Comisión Redactora) y que, sobre todo, reflejan la decisión del legislador actual acerca de cómo de en regularse los distintos aspectos de la vida civil de </a:t>
            </a:r>
            <a:r>
              <a:rPr lang="es-ES" dirty="0" err="1"/>
              <a:t>nues-tro</a:t>
            </a:r>
            <a:r>
              <a:rPr lang="es-ES" dirty="0"/>
              <a:t> país. Precisamente por  eso, sus normas, incluso antes de su entrada en vigencia, deben ser tenidas en cuenta por los jueces en tanto manifestación de la intención del legislador, que </a:t>
            </a:r>
            <a:r>
              <a:rPr lang="es-ES" dirty="0" err="1"/>
              <a:t>co-mo</a:t>
            </a:r>
            <a:r>
              <a:rPr lang="es-ES" dirty="0"/>
              <a:t> es sabido es uno de los criterios rectores en materia de interpretación normativa.   Por con-siguiente,  tendré particularmente en cuenta ese criterio para evaluar la suma que corresponde fijar en el sub lite  en </a:t>
            </a:r>
            <a:r>
              <a:rPr lang="es-ES" dirty="0" err="1"/>
              <a:t>concep</a:t>
            </a:r>
            <a:r>
              <a:rPr lang="es-ES" dirty="0"/>
              <a:t>-to de daño moral, a la luz de las características del hecho”  (</a:t>
            </a:r>
            <a:r>
              <a:rPr lang="es-ES" dirty="0" err="1"/>
              <a:t>CNCiv</a:t>
            </a:r>
            <a:r>
              <a:rPr lang="es-ES" dirty="0"/>
              <a:t>, Sala A, </a:t>
            </a:r>
            <a:r>
              <a:rPr lang="es-ES" dirty="0" smtClean="0"/>
              <a:t>11/2014</a:t>
            </a:r>
            <a:r>
              <a:rPr lang="es-ES" dirty="0"/>
              <a:t>, Santillán, Karina Edith y otros c/ </a:t>
            </a:r>
            <a:r>
              <a:rPr lang="es-ES" dirty="0" err="1"/>
              <a:t>Bernstein</a:t>
            </a:r>
            <a:r>
              <a:rPr lang="es-ES" dirty="0"/>
              <a:t>, Luis y otros s/   Daños y </a:t>
            </a:r>
            <a:r>
              <a:rPr lang="es-ES" dirty="0" err="1"/>
              <a:t>Perjui-cios</a:t>
            </a:r>
            <a:r>
              <a:rPr lang="es-ES" dirty="0"/>
              <a:t>” )</a:t>
            </a:r>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56</a:t>
            </a:fld>
            <a:endParaRPr lang="es-AR" dirty="0">
              <a:solidFill>
                <a:prstClr val="black">
                  <a:tint val="75000"/>
                </a:prstClr>
              </a:solidFill>
            </a:endParaRPr>
          </a:p>
        </p:txBody>
      </p:sp>
    </p:spTree>
    <p:extLst>
      <p:ext uri="{BB962C8B-B14F-4D97-AF65-F5344CB8AC3E}">
        <p14:creationId xmlns:p14="http://schemas.microsoft.com/office/powerpoint/2010/main" val="21493721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Consecuencias no patrimoniales</a:t>
            </a:r>
            <a:endParaRPr lang="es-ES" dirty="0"/>
          </a:p>
        </p:txBody>
      </p:sp>
      <p:graphicFrame>
        <p:nvGraphicFramePr>
          <p:cNvPr id="7" name="Marcador de contenido 6"/>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57</a:t>
            </a:fld>
            <a:endParaRPr lang="es-AR" dirty="0">
              <a:solidFill>
                <a:prstClr val="black">
                  <a:tint val="75000"/>
                </a:prstClr>
              </a:solidFill>
            </a:endParaRPr>
          </a:p>
        </p:txBody>
      </p:sp>
    </p:spTree>
    <p:extLst>
      <p:ext uri="{BB962C8B-B14F-4D97-AF65-F5344CB8AC3E}">
        <p14:creationId xmlns:p14="http://schemas.microsoft.com/office/powerpoint/2010/main" val="1182145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Precio del consuelo</a:t>
            </a:r>
            <a:endParaRPr lang="es-ES" dirty="0"/>
          </a:p>
        </p:txBody>
      </p:sp>
      <p:graphicFrame>
        <p:nvGraphicFramePr>
          <p:cNvPr id="7" name="Marcador de contenido 6"/>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58</a:t>
            </a:fld>
            <a:endParaRPr lang="es-AR" dirty="0">
              <a:solidFill>
                <a:prstClr val="black">
                  <a:tint val="75000"/>
                </a:prstClr>
              </a:solidFill>
            </a:endParaRPr>
          </a:p>
        </p:txBody>
      </p:sp>
    </p:spTree>
    <p:extLst>
      <p:ext uri="{BB962C8B-B14F-4D97-AF65-F5344CB8AC3E}">
        <p14:creationId xmlns:p14="http://schemas.microsoft.com/office/powerpoint/2010/main" val="3520834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PAUTAS PARA CUANTIFICAR (Iribarne)</a:t>
            </a:r>
            <a:endParaRPr lang="es-ES" dirty="0"/>
          </a:p>
        </p:txBody>
      </p:sp>
      <p:graphicFrame>
        <p:nvGraphicFramePr>
          <p:cNvPr id="7" name="Marcador de contenido 6"/>
          <p:cNvGraphicFramePr>
            <a:graphicFrameLocks noGrp="1"/>
          </p:cNvGraphicFramePr>
          <p:nvPr>
            <p:ph idx="1"/>
            <p:extLst/>
          </p:nvPr>
        </p:nvGraphicFramePr>
        <p:xfrm>
          <a:off x="609600" y="1146219"/>
          <a:ext cx="10972800" cy="497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59</a:t>
            </a:fld>
            <a:endParaRPr lang="es-AR" dirty="0">
              <a:solidFill>
                <a:prstClr val="black">
                  <a:tint val="75000"/>
                </a:prstClr>
              </a:solidFill>
            </a:endParaRPr>
          </a:p>
        </p:txBody>
      </p:sp>
    </p:spTree>
    <p:extLst>
      <p:ext uri="{BB962C8B-B14F-4D97-AF65-F5344CB8AC3E}">
        <p14:creationId xmlns:p14="http://schemas.microsoft.com/office/powerpoint/2010/main" val="3515995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Concepto legal de daño en el CCCN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686338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425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Velada de tango</a:t>
            </a:r>
            <a:endParaRPr lang="es-ES" dirty="0"/>
          </a:p>
        </p:txBody>
      </p:sp>
      <p:sp>
        <p:nvSpPr>
          <p:cNvPr id="3" name="Marcador de contenido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r>
              <a:rPr lang="es-ES" dirty="0"/>
              <a:t>una señora fue insultada públicamente, en un salón de baile en el que se desarrollaban "veladas de tango" (se la calificó a ella y a su hija de prostituta), se indemnizó con $3.000 el daño moral atendiendo a que con esa suma se podía la gratificar "accediendo a una muy buena colección de grabaciones de tango y también "para poder viajar un fin de semana en Buenos Aires, disfrutando de los mejores espectáculos </a:t>
            </a:r>
            <a:r>
              <a:rPr lang="es-ES" dirty="0" smtClean="0"/>
              <a:t>tangueros“</a:t>
            </a:r>
          </a:p>
          <a:p>
            <a:r>
              <a:rPr lang="es-ES" dirty="0" err="1"/>
              <a:t>CCiv</a:t>
            </a:r>
            <a:r>
              <a:rPr lang="es-ES" dirty="0"/>
              <a:t>. y Com. Bahía Blanca, sala II, 23/11/2006 "G.S c/ M.J. s/Daños y </a:t>
            </a:r>
            <a:r>
              <a:rPr lang="es-ES" dirty="0" smtClean="0"/>
              <a:t>Perjuicios“.</a:t>
            </a:r>
            <a:r>
              <a:rPr lang="es-ES" dirty="0"/>
              <a:t> Galdós, Jorge Mario El daño moral (como "precio del consuelo") y la Corte Nacional</a:t>
            </a:r>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60</a:t>
            </a:fld>
            <a:endParaRPr lang="es-AR" dirty="0">
              <a:solidFill>
                <a:prstClr val="black">
                  <a:tint val="75000"/>
                </a:prstClr>
              </a:solidFill>
            </a:endParaRPr>
          </a:p>
        </p:txBody>
      </p:sp>
    </p:spTree>
    <p:extLst>
      <p:ext uri="{BB962C8B-B14F-4D97-AF65-F5344CB8AC3E}">
        <p14:creationId xmlns:p14="http://schemas.microsoft.com/office/powerpoint/2010/main" val="3501689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Casa sencilla pero propia</a:t>
            </a:r>
            <a:endParaRPr lang="es-ES" dirty="0"/>
          </a:p>
        </p:txBody>
      </p:sp>
      <p:sp>
        <p:nvSpPr>
          <p:cNvPr id="3" name="Marcador de contenido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s-ES" dirty="0"/>
              <a:t>tribunal indemnizó el daño moral padecido por el actor -casado y padre de dos hijos- quién en razón de un erróneo análisis de sangre que se le efectuó al realizarse un examen </a:t>
            </a:r>
            <a:r>
              <a:rPr lang="es-ES" dirty="0" err="1"/>
              <a:t>preocupacional</a:t>
            </a:r>
            <a:r>
              <a:rPr lang="es-ES" dirty="0"/>
              <a:t> sufrió durante tres años la zozobra de padecer SIDA, diagnóstico que surgía del referido y equivocado informe. Para admitir la procedencia de $100.000 como resarcitoria del daño moral se tuvo en cuenta que con esa cuantía se podría lograr una gratificación del espíritu, de intensidad similar al dolor padecido, concretando la compra de una casa "sencilla pero propia“. </a:t>
            </a:r>
            <a:r>
              <a:rPr lang="es-ES" dirty="0" err="1"/>
              <a:t>CCiv</a:t>
            </a:r>
            <a:r>
              <a:rPr lang="es-ES" dirty="0"/>
              <a:t>. y Com. Bahía Blanca, sala II, junio de 2006 "B.L.A c/ Municipalidad de la ciudad de Bahía Blanca s/ Indemnización de Daños y Perjuicios</a:t>
            </a:r>
          </a:p>
          <a:p>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61</a:t>
            </a:fld>
            <a:endParaRPr lang="es-AR" dirty="0">
              <a:solidFill>
                <a:prstClr val="black">
                  <a:tint val="75000"/>
                </a:prstClr>
              </a:solidFill>
            </a:endParaRPr>
          </a:p>
        </p:txBody>
      </p:sp>
    </p:spTree>
    <p:extLst>
      <p:ext uri="{BB962C8B-B14F-4D97-AF65-F5344CB8AC3E}">
        <p14:creationId xmlns:p14="http://schemas.microsoft.com/office/powerpoint/2010/main" val="3965138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Recurrir a otros bienes</a:t>
            </a:r>
            <a:endParaRPr lang="es-ES" dirty="0"/>
          </a:p>
        </p:txBody>
      </p:sp>
      <p:sp>
        <p:nvSpPr>
          <p:cNvPr id="3" name="Marcador de contenido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es-ES" dirty="0"/>
              <a:t>En este sentido la suma de $120.000, dadas las características personales tenidas en cuenta por la Sra. Jueza, sirven para adquirir otros bienes que compensen o sustituyan el daño padecido, a modo de ejemplo emprender un viaje con su familia, cambiar su automotor, adquirir nuevos productos tecnológicos, remodelar su hogar, en fin recurrir a otros bienes que le permitan reestablecer su faz </a:t>
            </a:r>
            <a:r>
              <a:rPr lang="es-ES" dirty="0" err="1"/>
              <a:t>extrapatrimonial</a:t>
            </a:r>
            <a:r>
              <a:rPr lang="es-ES" dirty="0" smtClean="0"/>
              <a:t>.</a:t>
            </a:r>
          </a:p>
          <a:p>
            <a:r>
              <a:rPr lang="es-ES" sz="2000" dirty="0"/>
              <a:t>2aCCC, Mendoza, E., L. G. c. Uno Gráfica S.A. s/ d y p , 26/11/2014, </a:t>
            </a:r>
            <a:r>
              <a:rPr lang="es-ES" sz="2000" dirty="0" err="1"/>
              <a:t>LLGran</a:t>
            </a:r>
            <a:r>
              <a:rPr lang="es-ES" sz="2000" dirty="0"/>
              <a:t> Cuyo 2015 (mayo) , 414 , </a:t>
            </a:r>
            <a:r>
              <a:rPr lang="es-ES" sz="2000" dirty="0" err="1"/>
              <a:t>RCyS</a:t>
            </a:r>
            <a:r>
              <a:rPr lang="es-ES" sz="2000" dirty="0"/>
              <a:t> 2015-VI , 159, AR/JUR/58699/2014</a:t>
            </a:r>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62</a:t>
            </a:fld>
            <a:endParaRPr lang="es-AR" dirty="0">
              <a:solidFill>
                <a:prstClr val="black">
                  <a:tint val="75000"/>
                </a:prstClr>
              </a:solidFill>
            </a:endParaRPr>
          </a:p>
        </p:txBody>
      </p:sp>
    </p:spTree>
    <p:extLst>
      <p:ext uri="{BB962C8B-B14F-4D97-AF65-F5344CB8AC3E}">
        <p14:creationId xmlns:p14="http://schemas.microsoft.com/office/powerpoint/2010/main" val="677185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Muerta de una hija</a:t>
            </a:r>
            <a:endParaRPr lang="es-ES" dirty="0"/>
          </a:p>
        </p:txBody>
      </p:sp>
      <p:sp>
        <p:nvSpPr>
          <p:cNvPr id="3" name="Marcador de contenido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s-ES" dirty="0" smtClean="0"/>
              <a:t>Aún cuando no </a:t>
            </a:r>
            <a:r>
              <a:rPr lang="es-ES" dirty="0"/>
              <a:t>hay dinero que supla la muerte de un hijo, hay que tratar de ponderar las funciones satisfactorias y sustitutivas de la indemnización del daño </a:t>
            </a:r>
            <a:r>
              <a:rPr lang="es-ES" dirty="0" err="1"/>
              <a:t>extrapatrimonial</a:t>
            </a:r>
            <a:r>
              <a:rPr lang="es-ES" dirty="0"/>
              <a:t> y los </a:t>
            </a:r>
            <a:r>
              <a:rPr lang="es-ES" dirty="0" err="1"/>
              <a:t>dere-chos</a:t>
            </a:r>
            <a:r>
              <a:rPr lang="es-ES" dirty="0"/>
              <a:t> en juego.</a:t>
            </a:r>
          </a:p>
          <a:p>
            <a:endParaRPr lang="es-ES" dirty="0"/>
          </a:p>
          <a:p>
            <a:r>
              <a:rPr lang="es-ES" dirty="0" smtClean="0"/>
              <a:t>La </a:t>
            </a:r>
            <a:r>
              <a:rPr lang="es-ES" dirty="0"/>
              <a:t>actora reclama la suma de $140.000 a la fecha del hecho (año 2010), en-tiendo que esta suma reclamada más los intereses de la TNA que cobra el Banco </a:t>
            </a:r>
            <a:r>
              <a:rPr lang="es-ES" dirty="0" err="1"/>
              <a:t>Na-ción</a:t>
            </a:r>
            <a:r>
              <a:rPr lang="es-ES" dirty="0"/>
              <a:t> hasta el efectivo pago, puede compensar de algún modo los sufrimientos </a:t>
            </a:r>
            <a:r>
              <a:rPr lang="es-ES" dirty="0" err="1"/>
              <a:t>padeci</a:t>
            </a:r>
            <a:r>
              <a:rPr lang="es-ES" dirty="0"/>
              <a:t>-dos por </a:t>
            </a:r>
            <a:r>
              <a:rPr lang="es-ES" dirty="0" smtClean="0"/>
              <a:t>el actor.</a:t>
            </a:r>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63</a:t>
            </a:fld>
            <a:endParaRPr lang="es-AR" dirty="0">
              <a:solidFill>
                <a:prstClr val="black">
                  <a:tint val="75000"/>
                </a:prstClr>
              </a:solidFill>
            </a:endParaRPr>
          </a:p>
        </p:txBody>
      </p:sp>
    </p:spTree>
    <p:extLst>
      <p:ext uri="{BB962C8B-B14F-4D97-AF65-F5344CB8AC3E}">
        <p14:creationId xmlns:p14="http://schemas.microsoft.com/office/powerpoint/2010/main" val="7312056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Plan PROCREAR</a:t>
            </a:r>
            <a:endParaRPr lang="es-ES" dirty="0"/>
          </a:p>
        </p:txBody>
      </p:sp>
      <p:sp>
        <p:nvSpPr>
          <p:cNvPr id="3" name="Marcador de contenido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ES" dirty="0" smtClean="0"/>
              <a:t>“la </a:t>
            </a:r>
            <a:r>
              <a:rPr lang="es-ES" dirty="0"/>
              <a:t>suma de dinero reclamada más los intereses señalados,  permitirán de algún modo que el tremendo dolor que causa la muerte de un hijo, quizá una de las mayores </a:t>
            </a:r>
            <a:r>
              <a:rPr lang="es-ES" dirty="0" err="1"/>
              <a:t>aflic-ciones</a:t>
            </a:r>
            <a:r>
              <a:rPr lang="es-ES" dirty="0"/>
              <a:t> espirituales que pueda sufrir un ser humano, sea compensado de alguna manera, a través de la adquisición de alguna cosa, bien o servicio o él destino que mejor </a:t>
            </a:r>
            <a:r>
              <a:rPr lang="es-ES" dirty="0" err="1"/>
              <a:t>procu</a:t>
            </a:r>
            <a:r>
              <a:rPr lang="es-ES" dirty="0"/>
              <a:t>-re mitigar su dolor </a:t>
            </a:r>
            <a:r>
              <a:rPr lang="es-ES" dirty="0" smtClean="0"/>
              <a:t>el </a:t>
            </a:r>
            <a:r>
              <a:rPr lang="es-ES" dirty="0"/>
              <a:t>actor. Por ejemplo, el monto reclamado, sin aplicación de in-</a:t>
            </a:r>
            <a:r>
              <a:rPr lang="es-ES" dirty="0" err="1"/>
              <a:t>tereses</a:t>
            </a:r>
            <a:r>
              <a:rPr lang="es-ES" dirty="0"/>
              <a:t>, es similar al monto máximo del valor de un terreno, para su adquisición, según plan PROCREAR ($150.000, ver </a:t>
            </a:r>
            <a:r>
              <a:rPr lang="es-ES" dirty="0">
                <a:hlinkClick r:id="rId2"/>
              </a:rPr>
              <a:t>www.anses.gob.ar</a:t>
            </a:r>
            <a:r>
              <a:rPr lang="es-ES" dirty="0" smtClean="0"/>
              <a:t>).” </a:t>
            </a:r>
          </a:p>
          <a:p>
            <a:r>
              <a:rPr lang="es-ES" sz="2400" dirty="0" smtClean="0"/>
              <a:t>2ª </a:t>
            </a:r>
            <a:r>
              <a:rPr lang="es-ES" sz="2400" dirty="0" err="1" smtClean="0"/>
              <a:t>CCCMendoza</a:t>
            </a:r>
            <a:r>
              <a:rPr lang="es-ES" sz="2400" dirty="0" smtClean="0"/>
              <a:t>, 8/6/2015, N</a:t>
            </a:r>
            <a:r>
              <a:rPr lang="es-ES" sz="2400" dirty="0"/>
              <a:t>° 151.093/51.132, caratulados: "RIVAS JUAN EDUARDO Y OTS. C/ LOPEZ PASTAN, LUIS ALBERTO Y OTS. P/ D. Y P. (ACCIDENTES DE TRANSITO)</a:t>
            </a:r>
          </a:p>
          <a:p>
            <a:endParaRPr lang="es-ES" dirty="0"/>
          </a:p>
          <a:p>
            <a:endParaRPr lang="es-ES" dirty="0"/>
          </a:p>
          <a:p>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64</a:t>
            </a:fld>
            <a:endParaRPr lang="es-AR" dirty="0">
              <a:solidFill>
                <a:prstClr val="black">
                  <a:tint val="75000"/>
                </a:prstClr>
              </a:solidFill>
            </a:endParaRPr>
          </a:p>
        </p:txBody>
      </p:sp>
    </p:spTree>
    <p:extLst>
      <p:ext uri="{BB962C8B-B14F-4D97-AF65-F5344CB8AC3E}">
        <p14:creationId xmlns:p14="http://schemas.microsoft.com/office/powerpoint/2010/main" val="2661202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t>
            </a:r>
            <a:r>
              <a:rPr lang="es-ES" dirty="0" err="1" smtClean="0"/>
              <a:t>Carranzani</a:t>
            </a:r>
            <a:r>
              <a:rPr lang="es-ES" dirty="0" smtClean="0"/>
              <a:t> c/ Salas” 3aCCC 08/06/2015</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65</a:t>
            </a:fld>
            <a:endParaRPr lang="es-AR" dirty="0">
              <a:solidFill>
                <a:prstClr val="black">
                  <a:tint val="75000"/>
                </a:prstClr>
              </a:solidFill>
            </a:endParaRPr>
          </a:p>
        </p:txBody>
      </p:sp>
    </p:spTree>
    <p:extLst>
      <p:ext uri="{BB962C8B-B14F-4D97-AF65-F5344CB8AC3E}">
        <p14:creationId xmlns:p14="http://schemas.microsoft.com/office/powerpoint/2010/main" val="24048942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Indemnización por fallecimiento</a:t>
            </a:r>
            <a:br>
              <a:rPr lang="es-ES" dirty="0" smtClean="0"/>
            </a:br>
            <a:r>
              <a:rPr lang="es-ES" dirty="0" smtClean="0"/>
              <a:t>art. 1745 </a:t>
            </a:r>
            <a:r>
              <a:rPr lang="es-ES" dirty="0" err="1" smtClean="0"/>
              <a:t>cccn</a:t>
            </a:r>
            <a:endParaRPr lang="es-ES" dirty="0"/>
          </a:p>
        </p:txBody>
      </p:sp>
      <p:sp>
        <p:nvSpPr>
          <p:cNvPr id="8" name="Marcador de texto 7"/>
          <p:cNvSpPr>
            <a:spLocks noGrp="1"/>
          </p:cNvSpPr>
          <p:nvPr>
            <p:ph type="body" idx="1"/>
          </p:nvPr>
        </p:nvSpPr>
        <p:spPr/>
        <p:txBody>
          <a:bodyPr/>
          <a:lstStyle/>
          <a:p>
            <a:endParaRPr lang="es-ES"/>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66</a:t>
            </a:fld>
            <a:endParaRPr lang="es-AR" dirty="0">
              <a:solidFill>
                <a:prstClr val="black">
                  <a:tint val="75000"/>
                </a:prstClr>
              </a:solidFill>
            </a:endParaRPr>
          </a:p>
        </p:txBody>
      </p:sp>
    </p:spTree>
    <p:extLst>
      <p:ext uri="{BB962C8B-B14F-4D97-AF65-F5344CB8AC3E}">
        <p14:creationId xmlns:p14="http://schemas.microsoft.com/office/powerpoint/2010/main" val="10223487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ARTÍCULO 1745.- Indemnización por </a:t>
            </a:r>
            <a:r>
              <a:rPr lang="es-AR" dirty="0" smtClean="0"/>
              <a:t>fallecimiento </a:t>
            </a:r>
            <a:endParaRPr lang="es-AR" dirty="0"/>
          </a:p>
        </p:txBody>
      </p:sp>
      <p:sp>
        <p:nvSpPr>
          <p:cNvPr id="3" name="2 Marcador de contenido"/>
          <p:cNvSpPr>
            <a:spLocks noGrp="1"/>
          </p:cNvSpPr>
          <p:nvPr>
            <p:ph idx="1"/>
          </p:nvPr>
        </p:nvSpPr>
        <p:spPr/>
        <p:txBody>
          <a:bodyPr>
            <a:normAutofit/>
          </a:bodyPr>
          <a:lstStyle/>
          <a:p>
            <a:pPr marL="0" indent="0">
              <a:buNone/>
            </a:pPr>
            <a:r>
              <a:rPr lang="es-AR" sz="1600" dirty="0"/>
              <a:t>.</a:t>
            </a:r>
            <a:r>
              <a:rPr lang="es-AR" sz="2000" dirty="0"/>
              <a:t>En caso de muerte, la indemnización debe consistir en: </a:t>
            </a:r>
          </a:p>
          <a:p>
            <a:pPr marL="0" indent="0">
              <a:buNone/>
            </a:pPr>
            <a:r>
              <a:rPr lang="es-AR" sz="2000" dirty="0"/>
              <a:t>a) los gastos necesarios para asistencia y posterior funeral de la víctima. El derecho a repetirlos incumbe a quien los paga, aunque sea en razón de una obligación legal; </a:t>
            </a:r>
          </a:p>
          <a:p>
            <a:pPr marL="0" indent="0">
              <a:buNone/>
            </a:pPr>
            <a:r>
              <a:rPr lang="es-AR" sz="2000" dirty="0"/>
              <a:t>b) lo necesario para alimentos del cónyuge, del conviviente, de los hijos menores de veintiún años de edad con derecho  alimentario, de los hijos incapaces o con capacidad restringida, aunque no hayan sido declarados tales judicialmente; esta indemnización procede aun cuando otra persona deba prestar </a:t>
            </a:r>
            <a:r>
              <a:rPr lang="es-AR" sz="2000" dirty="0" smtClean="0"/>
              <a:t> alimentos </a:t>
            </a:r>
            <a:r>
              <a:rPr lang="es-AR" sz="2000" dirty="0"/>
              <a:t>al damnificado indirecto; el juez, para fijar la reparación, debe tener en cuenta el tiempo probable de vida de la víctima, sus condiciones </a:t>
            </a:r>
            <a:r>
              <a:rPr lang="es-AR" sz="2000" dirty="0" smtClean="0"/>
              <a:t>personales </a:t>
            </a:r>
            <a:r>
              <a:rPr lang="es-AR" sz="2000" dirty="0"/>
              <a:t>y las de los reclamantes; </a:t>
            </a:r>
          </a:p>
          <a:p>
            <a:pPr marL="0" indent="0">
              <a:buNone/>
            </a:pPr>
            <a:r>
              <a:rPr lang="es-AR" sz="2000" dirty="0"/>
              <a:t>c) la pérdida de chance de ayuda futura como consecuencia de la </a:t>
            </a:r>
            <a:r>
              <a:rPr lang="es-AR" sz="2000" dirty="0" smtClean="0"/>
              <a:t>muerte </a:t>
            </a:r>
            <a:r>
              <a:rPr lang="es-AR" sz="2000" dirty="0"/>
              <a:t>de los hijos; este derecho también compete a quien </a:t>
            </a:r>
            <a:r>
              <a:rPr lang="es-AR" sz="2000" dirty="0" smtClean="0"/>
              <a:t>tenga </a:t>
            </a:r>
            <a:r>
              <a:rPr lang="es-AR" sz="2000" dirty="0"/>
              <a:t>la guarda del menor fallecido. </a:t>
            </a:r>
          </a:p>
          <a:p>
            <a:pPr marL="0" indent="0">
              <a:buNone/>
            </a:pPr>
            <a:endParaRPr lang="es-AR" sz="1600" dirty="0"/>
          </a:p>
        </p:txBody>
      </p:sp>
      <p:sp>
        <p:nvSpPr>
          <p:cNvPr id="4" name="3 Marcador de fecha"/>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ADB6B0-CDA3-4987-9D96-45143568681A}" type="slidenum">
              <a:rPr lang="es-AR" smtClean="0">
                <a:solidFill>
                  <a:prstClr val="black">
                    <a:tint val="75000"/>
                  </a:prstClr>
                </a:solidFill>
              </a:rPr>
              <a:pPr/>
              <a:t>67</a:t>
            </a:fld>
            <a:endParaRPr lang="es-AR" dirty="0">
              <a:solidFill>
                <a:prstClr val="black">
                  <a:tint val="75000"/>
                </a:prstClr>
              </a:solidFill>
            </a:endParaRPr>
          </a:p>
        </p:txBody>
      </p:sp>
    </p:spTree>
    <p:extLst>
      <p:ext uri="{BB962C8B-B14F-4D97-AF65-F5344CB8AC3E}">
        <p14:creationId xmlns:p14="http://schemas.microsoft.com/office/powerpoint/2010/main" val="22267954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nvPr>
        </p:nvGraphicFramePr>
        <p:xfrm>
          <a:off x="609600" y="605308"/>
          <a:ext cx="10620777" cy="552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68</a:t>
            </a:fld>
            <a:endParaRPr lang="es-AR" dirty="0">
              <a:solidFill>
                <a:prstClr val="black">
                  <a:tint val="75000"/>
                </a:prstClr>
              </a:solidFill>
            </a:endParaRPr>
          </a:p>
        </p:txBody>
      </p:sp>
      <p:sp>
        <p:nvSpPr>
          <p:cNvPr id="2" name="Título 1"/>
          <p:cNvSpPr>
            <a:spLocks noGrp="1"/>
          </p:cNvSpPr>
          <p:nvPr>
            <p:ph type="title"/>
          </p:nvPr>
        </p:nvSpPr>
        <p:spPr>
          <a:xfrm>
            <a:off x="94445" y="120091"/>
            <a:ext cx="1721475" cy="1360979"/>
          </a:xfrm>
        </p:spPr>
        <p:txBody>
          <a:bodyPr>
            <a:normAutofit/>
          </a:bodyPr>
          <a:lstStyle/>
          <a:p>
            <a:r>
              <a:rPr lang="es-ES" dirty="0" smtClean="0"/>
              <a:t>Art. 1745</a:t>
            </a:r>
            <a:endParaRPr lang="es-ES" dirty="0"/>
          </a:p>
        </p:txBody>
      </p:sp>
      <p:sp>
        <p:nvSpPr>
          <p:cNvPr id="8" name="Rectángulo 7"/>
          <p:cNvSpPr/>
          <p:nvPr/>
        </p:nvSpPr>
        <p:spPr>
          <a:xfrm>
            <a:off x="10985679" y="3322749"/>
            <a:ext cx="1206321" cy="131364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dirty="0" smtClean="0"/>
              <a:t>¿cómo se cuantifica?</a:t>
            </a:r>
            <a:endParaRPr lang="es-ES" dirty="0"/>
          </a:p>
        </p:txBody>
      </p:sp>
      <p:sp>
        <p:nvSpPr>
          <p:cNvPr id="9" name="Flecha derecha 8"/>
          <p:cNvSpPr/>
          <p:nvPr/>
        </p:nvSpPr>
        <p:spPr>
          <a:xfrm>
            <a:off x="10534918" y="3825024"/>
            <a:ext cx="566671" cy="30909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72533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Pautas para fijar la indemnización por fallecimiento</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69</a:t>
            </a:fld>
            <a:endParaRPr lang="es-AR" dirty="0">
              <a:solidFill>
                <a:prstClr val="black">
                  <a:tint val="75000"/>
                </a:prstClr>
              </a:solidFill>
            </a:endParaRPr>
          </a:p>
        </p:txBody>
      </p:sp>
    </p:spTree>
    <p:extLst>
      <p:ext uri="{BB962C8B-B14F-4D97-AF65-F5344CB8AC3E}">
        <p14:creationId xmlns:p14="http://schemas.microsoft.com/office/powerpoint/2010/main" val="22467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qué es el daño jurídico?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8632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0046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Principios a respetar</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70</a:t>
            </a:fld>
            <a:endParaRPr lang="es-AR" dirty="0">
              <a:solidFill>
                <a:prstClr val="black">
                  <a:tint val="75000"/>
                </a:prstClr>
              </a:solidFill>
            </a:endParaRPr>
          </a:p>
        </p:txBody>
      </p:sp>
    </p:spTree>
    <p:extLst>
      <p:ext uri="{BB962C8B-B14F-4D97-AF65-F5344CB8AC3E}">
        <p14:creationId xmlns:p14="http://schemas.microsoft.com/office/powerpoint/2010/main" val="38872980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Indemnización por lesiones o incapacidad física o síquica</a:t>
            </a:r>
            <a:endParaRPr lang="es-ES" dirty="0"/>
          </a:p>
        </p:txBody>
      </p:sp>
      <p:sp>
        <p:nvSpPr>
          <p:cNvPr id="8" name="Marcador de texto 7"/>
          <p:cNvSpPr>
            <a:spLocks noGrp="1"/>
          </p:cNvSpPr>
          <p:nvPr>
            <p:ph type="body" idx="1"/>
          </p:nvPr>
        </p:nvSpPr>
        <p:spPr/>
        <p:txBody>
          <a:bodyPr/>
          <a:lstStyle/>
          <a:p>
            <a:r>
              <a:rPr lang="es-ES" dirty="0" smtClean="0"/>
              <a:t>Art. 1746</a:t>
            </a:r>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71</a:t>
            </a:fld>
            <a:endParaRPr lang="es-AR" dirty="0">
              <a:solidFill>
                <a:prstClr val="black">
                  <a:tint val="75000"/>
                </a:prstClr>
              </a:solidFill>
            </a:endParaRPr>
          </a:p>
        </p:txBody>
      </p:sp>
    </p:spTree>
    <p:extLst>
      <p:ext uri="{BB962C8B-B14F-4D97-AF65-F5344CB8AC3E}">
        <p14:creationId xmlns:p14="http://schemas.microsoft.com/office/powerpoint/2010/main" val="29690778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2800" dirty="0"/>
              <a:t>ARTÍCULO 1746.- Indemnización por lesiones o incapacidad física o psíquica. </a:t>
            </a:r>
          </a:p>
        </p:txBody>
      </p:sp>
      <p:sp>
        <p:nvSpPr>
          <p:cNvPr id="3" name="2 Marcador de contenido"/>
          <p:cNvSpPr>
            <a:spLocks noGrp="1"/>
          </p:cNvSpPr>
          <p:nvPr>
            <p:ph idx="1"/>
          </p:nvPr>
        </p:nvSpPr>
        <p:spPr/>
        <p:txBody>
          <a:bodyPr>
            <a:noAutofit/>
          </a:bodyPr>
          <a:lstStyle/>
          <a:p>
            <a:pPr marL="0" indent="0">
              <a:buNone/>
            </a:pPr>
            <a:r>
              <a:rPr lang="es-AR" sz="2800" dirty="0" smtClean="0"/>
              <a:t>“En </a:t>
            </a:r>
            <a:r>
              <a:rPr lang="es-AR" sz="2800" dirty="0"/>
              <a:t>caso de lesiones o incapacidad permanente, </a:t>
            </a:r>
            <a:r>
              <a:rPr lang="es-AR" sz="2800" dirty="0" smtClean="0"/>
              <a:t>física </a:t>
            </a:r>
            <a:r>
              <a:rPr lang="es-AR" sz="2800" dirty="0"/>
              <a:t>o psíquica, total o parcial, la indemnización debe ser </a:t>
            </a:r>
            <a:r>
              <a:rPr lang="es-AR" sz="2800" dirty="0" smtClean="0"/>
              <a:t>evaluada </a:t>
            </a:r>
            <a:r>
              <a:rPr lang="es-AR" sz="2800" dirty="0"/>
              <a:t>mediante la determinación de un capital, de tal modo </a:t>
            </a:r>
            <a:r>
              <a:rPr lang="es-AR" sz="2800" dirty="0" smtClean="0"/>
              <a:t>que </a:t>
            </a:r>
            <a:r>
              <a:rPr lang="es-AR" sz="2800" dirty="0"/>
              <a:t>sus rentas cubran la disminución de la aptitud del </a:t>
            </a:r>
            <a:r>
              <a:rPr lang="es-AR" sz="2800" dirty="0" smtClean="0"/>
              <a:t>damnificado </a:t>
            </a:r>
            <a:r>
              <a:rPr lang="es-AR" sz="2800" dirty="0"/>
              <a:t>para realizar actividades productivas o </a:t>
            </a:r>
            <a:r>
              <a:rPr lang="es-AR" sz="2800" dirty="0" smtClean="0"/>
              <a:t>económicamente </a:t>
            </a:r>
            <a:r>
              <a:rPr lang="es-AR" sz="2800" dirty="0"/>
              <a:t>valorables, y que se agote al término del plazo </a:t>
            </a:r>
            <a:r>
              <a:rPr lang="es-AR" sz="2800" dirty="0" smtClean="0"/>
              <a:t>en </a:t>
            </a:r>
            <a:r>
              <a:rPr lang="es-AR" sz="2800" dirty="0"/>
              <a:t>que razonablemente pudo continuar realizando tales </a:t>
            </a:r>
            <a:r>
              <a:rPr lang="es-AR" sz="2800" dirty="0" smtClean="0"/>
              <a:t>actividades</a:t>
            </a:r>
            <a:r>
              <a:rPr lang="es-AR" sz="2800" dirty="0"/>
              <a:t>. Se presumen los gastos médicos, </a:t>
            </a:r>
            <a:r>
              <a:rPr lang="es-AR" sz="2800" dirty="0" smtClean="0"/>
              <a:t>farmacéuticos </a:t>
            </a:r>
            <a:r>
              <a:rPr lang="es-AR" sz="2800" dirty="0"/>
              <a:t>y </a:t>
            </a:r>
            <a:r>
              <a:rPr lang="es-AR" sz="2800" dirty="0" smtClean="0"/>
              <a:t>por </a:t>
            </a:r>
            <a:r>
              <a:rPr lang="es-AR" sz="2800" dirty="0"/>
              <a:t>transporte que resultan razonables en función de la índole </a:t>
            </a:r>
            <a:r>
              <a:rPr lang="es-AR" sz="2800" dirty="0" smtClean="0"/>
              <a:t>de </a:t>
            </a:r>
            <a:r>
              <a:rPr lang="es-AR" sz="2800" dirty="0"/>
              <a:t>las lesiones o la incapacidad. En el supuesto de incapacidad </a:t>
            </a:r>
            <a:r>
              <a:rPr lang="es-AR" sz="2800" dirty="0" smtClean="0"/>
              <a:t> permanente </a:t>
            </a:r>
            <a:r>
              <a:rPr lang="es-AR" sz="2800" dirty="0"/>
              <a:t>se debe indemnizar el daño aunque el damnificado </a:t>
            </a:r>
            <a:r>
              <a:rPr lang="es-AR" sz="2800" dirty="0" smtClean="0"/>
              <a:t>continúe </a:t>
            </a:r>
            <a:r>
              <a:rPr lang="es-AR" sz="2800" dirty="0"/>
              <a:t>ejerciendo una tarea remunerada. Esta indemnización </a:t>
            </a:r>
            <a:r>
              <a:rPr lang="es-AR" sz="2800" dirty="0" smtClean="0"/>
              <a:t>procede </a:t>
            </a:r>
            <a:r>
              <a:rPr lang="es-AR" sz="2800" dirty="0"/>
              <a:t>aun cuando otra persona deba prestar alimentos al </a:t>
            </a:r>
            <a:r>
              <a:rPr lang="es-AR" sz="2800" dirty="0" smtClean="0"/>
              <a:t>damnificado.” </a:t>
            </a:r>
            <a:endParaRPr lang="es-AR" sz="2800" dirty="0"/>
          </a:p>
          <a:p>
            <a:pPr marL="0" indent="0">
              <a:buNone/>
            </a:pPr>
            <a:endParaRPr lang="es-AR" sz="1800" dirty="0"/>
          </a:p>
        </p:txBody>
      </p:sp>
      <p:sp>
        <p:nvSpPr>
          <p:cNvPr id="4" name="3 Marcador de fecha"/>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4 Marcador de pie de página"/>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ADB6B0-CDA3-4987-9D96-45143568681A}" type="slidenum">
              <a:rPr lang="es-AR" smtClean="0">
                <a:solidFill>
                  <a:prstClr val="black">
                    <a:tint val="75000"/>
                  </a:prstClr>
                </a:solidFill>
              </a:rPr>
              <a:pPr/>
              <a:t>72</a:t>
            </a:fld>
            <a:endParaRPr lang="es-AR" dirty="0">
              <a:solidFill>
                <a:prstClr val="black">
                  <a:tint val="75000"/>
                </a:prstClr>
              </a:solidFill>
            </a:endParaRPr>
          </a:p>
        </p:txBody>
      </p:sp>
    </p:spTree>
    <p:extLst>
      <p:ext uri="{BB962C8B-B14F-4D97-AF65-F5344CB8AC3E}">
        <p14:creationId xmlns:p14="http://schemas.microsoft.com/office/powerpoint/2010/main" val="3675722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287338"/>
            <a:ext cx="1438141" cy="1143000"/>
          </a:xfrm>
        </p:spPr>
        <p:txBody>
          <a:bodyPr/>
          <a:lstStyle/>
          <a:p>
            <a:r>
              <a:rPr lang="es-ES" dirty="0" smtClean="0"/>
              <a:t>1746</a:t>
            </a:r>
            <a:endParaRPr lang="es-ES" dirty="0"/>
          </a:p>
        </p:txBody>
      </p:sp>
      <p:graphicFrame>
        <p:nvGraphicFramePr>
          <p:cNvPr id="7" name="Marcador de contenido 6"/>
          <p:cNvGraphicFramePr>
            <a:graphicFrameLocks noGrp="1"/>
          </p:cNvGraphicFramePr>
          <p:nvPr>
            <p:ph idx="1"/>
            <p:extLst/>
          </p:nvPr>
        </p:nvGraphicFramePr>
        <p:xfrm>
          <a:off x="609600" y="406400"/>
          <a:ext cx="109728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73</a:t>
            </a:fld>
            <a:endParaRPr lang="es-AR" dirty="0">
              <a:solidFill>
                <a:prstClr val="black">
                  <a:tint val="75000"/>
                </a:prstClr>
              </a:solidFill>
            </a:endParaRPr>
          </a:p>
        </p:txBody>
      </p:sp>
    </p:spTree>
    <p:extLst>
      <p:ext uri="{BB962C8B-B14F-4D97-AF65-F5344CB8AC3E}">
        <p14:creationId xmlns:p14="http://schemas.microsoft.com/office/powerpoint/2010/main" val="15869244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dirty="0" smtClean="0"/>
              <a:t/>
            </a:r>
            <a:br>
              <a:rPr lang="es-ES" sz="3600" dirty="0" smtClean="0"/>
            </a:br>
            <a:r>
              <a:rPr lang="es-ES" sz="3600" dirty="0" smtClean="0"/>
              <a:t>la incapacidad permanente</a:t>
            </a:r>
            <a:endParaRPr lang="es-ES" sz="3600" dirty="0"/>
          </a:p>
        </p:txBody>
      </p:sp>
      <p:sp>
        <p:nvSpPr>
          <p:cNvPr id="7" name="Marcador de texto 6"/>
          <p:cNvSpPr>
            <a:spLocks noGrp="1"/>
          </p:cNvSpPr>
          <p:nvPr>
            <p:ph type="body" idx="1"/>
          </p:nvPr>
        </p:nvSpPr>
        <p:spPr/>
        <p:style>
          <a:lnRef idx="2">
            <a:schemeClr val="accent3"/>
          </a:lnRef>
          <a:fillRef idx="1">
            <a:schemeClr val="lt1"/>
          </a:fillRef>
          <a:effectRef idx="0">
            <a:schemeClr val="accent3"/>
          </a:effectRef>
          <a:fontRef idx="minor">
            <a:schemeClr val="dk1"/>
          </a:fontRef>
        </p:style>
        <p:txBody>
          <a:bodyPr/>
          <a:lstStyle/>
          <a:p>
            <a:r>
              <a:rPr lang="es-ES" dirty="0" smtClean="0"/>
              <a:t>Concepción amplia </a:t>
            </a:r>
            <a:endParaRPr lang="es-ES" dirty="0"/>
          </a:p>
        </p:txBody>
      </p:sp>
      <p:sp>
        <p:nvSpPr>
          <p:cNvPr id="3" name="Marcador de contenido 2"/>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r>
              <a:rPr lang="es-ES" dirty="0" smtClean="0"/>
              <a:t>Galdós: incapacidad sobreviniente: fórmula residual o abierta</a:t>
            </a:r>
          </a:p>
          <a:p>
            <a:r>
              <a:rPr lang="es-ES" dirty="0" smtClean="0"/>
              <a:t>Galdós: comprende todos los supuestos susceptibles de reparación, excepto daño </a:t>
            </a:r>
            <a:r>
              <a:rPr lang="es-ES" dirty="0" err="1" smtClean="0"/>
              <a:t>extrapatrimonial</a:t>
            </a:r>
            <a:r>
              <a:rPr lang="es-ES" dirty="0" smtClean="0"/>
              <a:t>.</a:t>
            </a:r>
          </a:p>
          <a:p>
            <a:r>
              <a:rPr lang="es-ES" dirty="0" smtClean="0"/>
              <a:t>Galdós: comprende incapacidad productiva y vital, proyecto de vida, nuevos daños, etc.</a:t>
            </a:r>
          </a:p>
          <a:p>
            <a:pPr marL="0" indent="0">
              <a:buNone/>
            </a:pPr>
            <a:r>
              <a:rPr lang="es-ES" sz="1800" dirty="0" smtClean="0"/>
              <a:t>Galdós, en CCCN comentado, Dir. R. </a:t>
            </a:r>
            <a:r>
              <a:rPr lang="es-ES" sz="1800" dirty="0" err="1" smtClean="0"/>
              <a:t>Lorenzetti</a:t>
            </a:r>
            <a:r>
              <a:rPr lang="es-ES" sz="1800" dirty="0" smtClean="0"/>
              <a:t>, T. VIII, comentario arts. 1737 a 1748</a:t>
            </a:r>
            <a:endParaRPr lang="es-ES" sz="1800" dirty="0"/>
          </a:p>
        </p:txBody>
      </p:sp>
      <p:sp>
        <p:nvSpPr>
          <p:cNvPr id="8" name="Marcador de texto 7"/>
          <p:cNvSpPr>
            <a:spLocks noGrp="1"/>
          </p:cNvSpPr>
          <p:nvPr>
            <p:ph type="body" sz="quarter" idx="3"/>
          </p:nvPr>
        </p:nvSpPr>
        <p:spPr/>
        <p:style>
          <a:lnRef idx="2">
            <a:schemeClr val="accent6"/>
          </a:lnRef>
          <a:fillRef idx="1">
            <a:schemeClr val="lt1"/>
          </a:fillRef>
          <a:effectRef idx="0">
            <a:schemeClr val="accent6"/>
          </a:effectRef>
          <a:fontRef idx="minor">
            <a:schemeClr val="dk1"/>
          </a:fontRef>
        </p:style>
        <p:txBody>
          <a:bodyPr/>
          <a:lstStyle/>
          <a:p>
            <a:r>
              <a:rPr lang="es-ES" dirty="0" smtClean="0"/>
              <a:t>Concepción restringida</a:t>
            </a:r>
            <a:endParaRPr lang="es-ES" dirty="0"/>
          </a:p>
        </p:txBody>
      </p:sp>
      <p:sp>
        <p:nvSpPr>
          <p:cNvPr id="9" name="Marcador de contenido 8"/>
          <p:cNvSpPr>
            <a:spLocks noGrp="1"/>
          </p:cNvSpPr>
          <p:nvPr>
            <p:ph sz="quarter" idx="4"/>
          </p:nvPr>
        </p:nvSpPr>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s-ES" dirty="0" err="1" smtClean="0"/>
              <a:t>Fognini</a:t>
            </a:r>
            <a:r>
              <a:rPr lang="es-ES" dirty="0" smtClean="0"/>
              <a:t>: concepción patrimonialista</a:t>
            </a:r>
          </a:p>
          <a:p>
            <a:r>
              <a:rPr lang="es-ES" dirty="0" smtClean="0"/>
              <a:t>la </a:t>
            </a:r>
            <a:r>
              <a:rPr lang="es-ES" dirty="0"/>
              <a:t>disminución de facultades puede generar consecuencias tanto en la esfera patrimonial como en la </a:t>
            </a:r>
            <a:r>
              <a:rPr lang="es-ES" dirty="0" err="1"/>
              <a:t>extrapatrimonial</a:t>
            </a:r>
            <a:r>
              <a:rPr lang="es-ES" dirty="0"/>
              <a:t>, este último aspecto no puede quedar subsumido en la incapacidad sobreviniente, sino dentro del daño </a:t>
            </a:r>
            <a:r>
              <a:rPr lang="es-ES" dirty="0" smtClean="0"/>
              <a:t>moral.</a:t>
            </a:r>
          </a:p>
          <a:p>
            <a:r>
              <a:rPr lang="es-ES" dirty="0" smtClean="0"/>
              <a:t>incluir </a:t>
            </a:r>
            <a:r>
              <a:rPr lang="es-ES" dirty="0"/>
              <a:t>bajo el paraguas de la incapacidad sobreviniente consecuencias vinculadas con la imposibilidad de la víctima de desarrollar </a:t>
            </a:r>
            <a:r>
              <a:rPr lang="es-ES" dirty="0" smtClean="0"/>
              <a:t>actividades </a:t>
            </a:r>
            <a:r>
              <a:rPr lang="es-ES" dirty="0"/>
              <a:t>no lucrativas </a:t>
            </a:r>
            <a:r>
              <a:rPr lang="es-ES" dirty="0" smtClean="0"/>
              <a:t>resulta </a:t>
            </a:r>
            <a:r>
              <a:rPr lang="es-ES" dirty="0"/>
              <a:t>equivocado. </a:t>
            </a:r>
            <a:r>
              <a:rPr lang="es-ES" sz="1900" dirty="0" err="1"/>
              <a:t>Fognini</a:t>
            </a:r>
            <a:r>
              <a:rPr lang="es-ES" sz="1900" dirty="0"/>
              <a:t>, Ariel I. Lesiones permanentes en el Proyecto de Reforma del Código Civil y Comercial de la Nación de 2012 </a:t>
            </a:r>
            <a:r>
              <a:rPr lang="es-ES" sz="1900" dirty="0" err="1"/>
              <a:t>DFyP</a:t>
            </a:r>
            <a:r>
              <a:rPr lang="es-ES" sz="1900" dirty="0"/>
              <a:t> 2013 (junio), 204, AR/DOC/1741/2013</a:t>
            </a:r>
          </a:p>
          <a:p>
            <a:endParaRPr lang="es-ES" dirty="0" smtClean="0"/>
          </a:p>
          <a:p>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74</a:t>
            </a:fld>
            <a:endParaRPr lang="es-AR" dirty="0">
              <a:solidFill>
                <a:prstClr val="black">
                  <a:tint val="75000"/>
                </a:prstClr>
              </a:solidFill>
            </a:endParaRPr>
          </a:p>
        </p:txBody>
      </p:sp>
    </p:spTree>
    <p:extLst>
      <p:ext uri="{BB962C8B-B14F-4D97-AF65-F5344CB8AC3E}">
        <p14:creationId xmlns:p14="http://schemas.microsoft.com/office/powerpoint/2010/main" val="1827458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Cuantificación: método</a:t>
            </a:r>
            <a:endParaRPr lang="es-ES" dirty="0"/>
          </a:p>
        </p:txBody>
      </p:sp>
      <p:graphicFrame>
        <p:nvGraphicFramePr>
          <p:cNvPr id="7" name="Marcador de contenido 6"/>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75</a:t>
            </a:fld>
            <a:endParaRPr lang="es-AR" dirty="0">
              <a:solidFill>
                <a:prstClr val="black">
                  <a:tint val="75000"/>
                </a:prstClr>
              </a:solidFill>
            </a:endParaRPr>
          </a:p>
        </p:txBody>
      </p:sp>
    </p:spTree>
    <p:extLst>
      <p:ext uri="{BB962C8B-B14F-4D97-AF65-F5344CB8AC3E}">
        <p14:creationId xmlns:p14="http://schemas.microsoft.com/office/powerpoint/2010/main" val="20449849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Pautas para la valoración según el criterio prudencial (Galdós)</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76</a:t>
            </a:fld>
            <a:endParaRPr lang="es-AR" dirty="0">
              <a:solidFill>
                <a:prstClr val="black">
                  <a:tint val="75000"/>
                </a:prstClr>
              </a:solidFill>
            </a:endParaRPr>
          </a:p>
        </p:txBody>
      </p:sp>
    </p:spTree>
    <p:extLst>
      <p:ext uri="{BB962C8B-B14F-4D97-AF65-F5344CB8AC3E}">
        <p14:creationId xmlns:p14="http://schemas.microsoft.com/office/powerpoint/2010/main" val="31280455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Fórmula matemática</a:t>
            </a:r>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77</a:t>
            </a:fld>
            <a:endParaRPr lang="es-AR" dirty="0">
              <a:solidFill>
                <a:prstClr val="black">
                  <a:tint val="75000"/>
                </a:prstClr>
              </a:solidFill>
            </a:endParaRPr>
          </a:p>
        </p:txBody>
      </p:sp>
      <p:pic>
        <p:nvPicPr>
          <p:cNvPr id="1026" name="Picture 2" descr="http://www.derechouns.com.ar/UserFiles/File/Formul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6420" y="2032000"/>
            <a:ext cx="8519160" cy="3162300"/>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6631040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Fórmula matemática</a:t>
            </a:r>
            <a:endParaRPr lang="es-ES" dirty="0"/>
          </a:p>
        </p:txBody>
      </p:sp>
      <p:sp>
        <p:nvSpPr>
          <p:cNvPr id="3" name="Marcador de contenido 2"/>
          <p:cNvSpPr>
            <a:spLocks noGrp="1"/>
          </p:cNvSpPr>
          <p:nvPr>
            <p:ph idx="1"/>
          </p:nvPr>
        </p:nvSpPr>
        <p:spPr/>
        <p:txBody>
          <a:bodyPr>
            <a:normAutofit/>
          </a:bodyPr>
          <a:lstStyle/>
          <a:p>
            <a:r>
              <a:rPr lang="es-ES" i="1" dirty="0" smtClean="0"/>
              <a:t>“La </a:t>
            </a:r>
            <a:r>
              <a:rPr lang="es-ES" i="1" dirty="0"/>
              <a:t>regla contenida en el nuevo artículo 1746 del Código Civil y Comercial es definidamente superior a cualquier determinación que no tenga otra base que la pura autoridad del decisor o la mera reiteración de decisiones </a:t>
            </a:r>
            <a:r>
              <a:rPr lang="es-ES" i="1" dirty="0" smtClean="0"/>
              <a:t>autoritativas</a:t>
            </a:r>
            <a:r>
              <a:rPr lang="es-ES" i="1" dirty="0"/>
              <a:t>. Exponer esta parcela del razonamiento judicial mediante fórmulas confluye, a la vez, hacia un modo más democrático de decidir; hacia la transparencia y, por tanto, a la exigible exigencia constitucional de justificación; hacia la igualdad, en iguales circunstancias; hacia la previsibilidad en los </a:t>
            </a:r>
            <a:r>
              <a:rPr lang="es-ES" i="1" dirty="0" smtClean="0"/>
              <a:t>resultados.</a:t>
            </a:r>
            <a:r>
              <a:rPr lang="es-ES" dirty="0" smtClean="0"/>
              <a:t>” (</a:t>
            </a:r>
            <a:r>
              <a:rPr lang="es-ES" dirty="0" err="1" smtClean="0"/>
              <a:t>Aciarri</a:t>
            </a:r>
            <a:r>
              <a:rPr lang="es-ES" dirty="0" smtClean="0"/>
              <a:t>).</a:t>
            </a:r>
            <a:endParaRPr lang="es-ES" dirty="0"/>
          </a:p>
        </p:txBody>
      </p:sp>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78</a:t>
            </a:fld>
            <a:endParaRPr lang="es-AR" dirty="0">
              <a:solidFill>
                <a:prstClr val="black">
                  <a:tint val="75000"/>
                </a:prstClr>
              </a:solidFill>
            </a:endParaRPr>
          </a:p>
        </p:txBody>
      </p:sp>
    </p:spTree>
    <p:extLst>
      <p:ext uri="{BB962C8B-B14F-4D97-AF65-F5344CB8AC3E}">
        <p14:creationId xmlns:p14="http://schemas.microsoft.com/office/powerpoint/2010/main" val="12035518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Pautas para cuantificar empleando fórmulas matemáticas</a:t>
            </a:r>
            <a:endParaRPr lang="es-ES" dirty="0"/>
          </a:p>
        </p:txBody>
      </p:sp>
      <p:graphicFrame>
        <p:nvGraphicFramePr>
          <p:cNvPr id="7" name="Marcador de contenido 6"/>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79</a:t>
            </a:fld>
            <a:endParaRPr lang="es-AR" dirty="0">
              <a:solidFill>
                <a:prstClr val="black">
                  <a:tint val="75000"/>
                </a:prstClr>
              </a:solidFill>
            </a:endParaRPr>
          </a:p>
        </p:txBody>
      </p:sp>
    </p:spTree>
    <p:extLst>
      <p:ext uri="{BB962C8B-B14F-4D97-AF65-F5344CB8AC3E}">
        <p14:creationId xmlns:p14="http://schemas.microsoft.com/office/powerpoint/2010/main" val="4006733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Bienes tutelados: objeto del daño</a:t>
            </a:r>
            <a:endParaRPr lang="es-ES"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118817857"/>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p:cNvSpPr>
            <a:spLocks noGrp="1"/>
          </p:cNvSpPr>
          <p:nvPr>
            <p:ph type="dt" sz="half" idx="10"/>
          </p:nvPr>
        </p:nvSpPr>
        <p:spPr/>
        <p:txBody>
          <a:bodyPr/>
          <a:lstStyle/>
          <a:p>
            <a:fld id="{29546661-1873-4AC3-AE54-2EDF72FA9273}"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8</a:t>
            </a:fld>
            <a:endParaRPr lang="es-AR" dirty="0">
              <a:solidFill>
                <a:prstClr val="black">
                  <a:tint val="75000"/>
                </a:prstClr>
              </a:solidFill>
            </a:endParaRPr>
          </a:p>
        </p:txBody>
      </p:sp>
    </p:spTree>
    <p:extLst>
      <p:ext uri="{BB962C8B-B14F-4D97-AF65-F5344CB8AC3E}">
        <p14:creationId xmlns:p14="http://schemas.microsoft.com/office/powerpoint/2010/main" val="1698684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Fórmula </a:t>
            </a:r>
            <a:r>
              <a:rPr lang="es-ES" sz="3933" dirty="0" smtClean="0"/>
              <a:t>matemática</a:t>
            </a:r>
            <a:endParaRPr lang="es-ES" sz="3933" dirty="0"/>
          </a:p>
        </p:txBody>
      </p:sp>
      <p:sp>
        <p:nvSpPr>
          <p:cNvPr id="6" name="Marcador de contenido 5"/>
          <p:cNvSpPr>
            <a:spLocks noGrp="1"/>
          </p:cNvSpPr>
          <p:nvPr>
            <p:ph idx="1"/>
          </p:nvPr>
        </p:nvSpPr>
        <p:spPr/>
        <p:txBody>
          <a:bodyPr/>
          <a:lstStyle/>
          <a:p>
            <a:r>
              <a:rPr lang="es-ES" dirty="0" err="1" smtClean="0"/>
              <a:t>Aciarri</a:t>
            </a:r>
            <a:r>
              <a:rPr lang="es-ES" dirty="0" smtClean="0"/>
              <a:t>: </a:t>
            </a:r>
            <a:r>
              <a:rPr lang="es-ES" dirty="0">
                <a:hlinkClick r:id="rId2"/>
              </a:rPr>
              <a:t>http://www.derechouns.com.ar/?</a:t>
            </a:r>
            <a:r>
              <a:rPr lang="es-ES" dirty="0" smtClean="0">
                <a:hlinkClick r:id="rId2"/>
              </a:rPr>
              <a:t>page_id=6335</a:t>
            </a:r>
            <a:r>
              <a:rPr lang="es-ES" dirty="0" smtClean="0"/>
              <a:t>.</a:t>
            </a:r>
          </a:p>
          <a:p>
            <a:r>
              <a:rPr lang="es-ES" dirty="0" err="1"/>
              <a:t>Acciarri</a:t>
            </a:r>
            <a:r>
              <a:rPr lang="es-ES" dirty="0"/>
              <a:t>, Hugo A. , “Fórmulas y herramientas para cuantificar indemnizaciones por incapacidad en el nuevo Código”, </a:t>
            </a:r>
          </a:p>
          <a:p>
            <a:r>
              <a:rPr lang="es-ES" dirty="0"/>
              <a:t> LA LEY 15/07/2015 , 1, </a:t>
            </a:r>
            <a:r>
              <a:rPr lang="es-ES" dirty="0" smtClean="0"/>
              <a:t>AR/DOC/2165/2015.</a:t>
            </a:r>
          </a:p>
          <a:p>
            <a:r>
              <a:rPr lang="es-ES" dirty="0" smtClean="0"/>
              <a:t>Sistema de cálculo de La </a:t>
            </a:r>
            <a:r>
              <a:rPr lang="es-ES" dirty="0" err="1" smtClean="0"/>
              <a:t>Leyonline</a:t>
            </a:r>
            <a:r>
              <a:rPr lang="es-ES" dirty="0" smtClean="0"/>
              <a:t>. </a:t>
            </a:r>
            <a:endParaRPr lang="es-ES" dirty="0"/>
          </a:p>
          <a:p>
            <a:endParaRPr lang="es-ES" dirty="0"/>
          </a:p>
          <a:p>
            <a:endParaRPr lang="es-ES" dirty="0" smtClean="0"/>
          </a:p>
          <a:p>
            <a:endParaRPr lang="es-ES" dirty="0"/>
          </a:p>
        </p:txBody>
      </p:sp>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80</a:t>
            </a:fld>
            <a:endParaRPr lang="es-AR" dirty="0">
              <a:solidFill>
                <a:prstClr val="black">
                  <a:tint val="75000"/>
                </a:prstClr>
              </a:solidFill>
            </a:endParaRPr>
          </a:p>
        </p:txBody>
      </p:sp>
    </p:spTree>
    <p:extLst>
      <p:ext uri="{BB962C8B-B14F-4D97-AF65-F5344CB8AC3E}">
        <p14:creationId xmlns:p14="http://schemas.microsoft.com/office/powerpoint/2010/main" val="18196021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81</a:t>
            </a:fld>
            <a:endParaRPr lang="es-AR" dirty="0">
              <a:solidFill>
                <a:prstClr val="black">
                  <a:tint val="75000"/>
                </a:prstClr>
              </a:solidFill>
            </a:endParaRPr>
          </a:p>
        </p:txBody>
      </p:sp>
      <p:pic>
        <p:nvPicPr>
          <p:cNvPr id="7" name="Marcador de contenido 6"/>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141" t="-878" r="-1141" b="878"/>
          <a:stretch/>
        </p:blipFill>
        <p:spPr>
          <a:xfrm>
            <a:off x="1085850" y="0"/>
            <a:ext cx="10020300" cy="6356351"/>
          </a:xfrm>
        </p:spPr>
      </p:pic>
    </p:spTree>
    <p:extLst>
      <p:ext uri="{BB962C8B-B14F-4D97-AF65-F5344CB8AC3E}">
        <p14:creationId xmlns:p14="http://schemas.microsoft.com/office/powerpoint/2010/main" val="287264227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82</a:t>
            </a:fld>
            <a:endParaRPr lang="es-AR" dirty="0">
              <a:solidFill>
                <a:prstClr val="black">
                  <a:tint val="75000"/>
                </a:prstClr>
              </a:solidFill>
            </a:endParaRPr>
          </a:p>
        </p:txBody>
      </p:sp>
      <p:pic>
        <p:nvPicPr>
          <p:cNvPr id="7" name="Marcador de contenido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35100" y="368300"/>
            <a:ext cx="9499600" cy="5656263"/>
          </a:xfrm>
        </p:spPr>
      </p:pic>
    </p:spTree>
    <p:extLst>
      <p:ext uri="{BB962C8B-B14F-4D97-AF65-F5344CB8AC3E}">
        <p14:creationId xmlns:p14="http://schemas.microsoft.com/office/powerpoint/2010/main" val="39302116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83</a:t>
            </a:fld>
            <a:endParaRPr lang="es-AR" dirty="0">
              <a:solidFill>
                <a:prstClr val="black">
                  <a:tint val="75000"/>
                </a:prstClr>
              </a:solidFill>
            </a:endParaRPr>
          </a:p>
        </p:txBody>
      </p:sp>
      <p:pic>
        <p:nvPicPr>
          <p:cNvPr id="7" name="Marcador de contenido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52500" y="431800"/>
            <a:ext cx="10274300" cy="5924551"/>
          </a:xfrm>
        </p:spPr>
      </p:pic>
    </p:spTree>
    <p:extLst>
      <p:ext uri="{BB962C8B-B14F-4D97-AF65-F5344CB8AC3E}">
        <p14:creationId xmlns:p14="http://schemas.microsoft.com/office/powerpoint/2010/main" val="7329531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84</a:t>
            </a:fld>
            <a:endParaRPr lang="es-AR" dirty="0">
              <a:solidFill>
                <a:prstClr val="black">
                  <a:tint val="75000"/>
                </a:prstClr>
              </a:solidFill>
            </a:endParaRPr>
          </a:p>
        </p:txBody>
      </p:sp>
      <p:pic>
        <p:nvPicPr>
          <p:cNvPr id="7" name="Marcador de contenido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30300" y="254000"/>
            <a:ext cx="9436099" cy="5935663"/>
          </a:xfrm>
        </p:spPr>
      </p:pic>
    </p:spTree>
    <p:extLst>
      <p:ext uri="{BB962C8B-B14F-4D97-AF65-F5344CB8AC3E}">
        <p14:creationId xmlns:p14="http://schemas.microsoft.com/office/powerpoint/2010/main" val="533722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4555BA31-F131-4FE1-8EB3-A0CC42249168}" type="datetime1">
              <a:rPr lang="es-AR" smtClean="0">
                <a:solidFill>
                  <a:prstClr val="black">
                    <a:tint val="75000"/>
                  </a:prstClr>
                </a:solidFill>
              </a:rPr>
              <a:pPr/>
              <a:t>22/08/2016</a:t>
            </a:fld>
            <a:endParaRPr lang="es-AR"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86ADB6B0-CDA3-4987-9D96-45143568681A}" type="slidenum">
              <a:rPr lang="es-AR" smtClean="0">
                <a:solidFill>
                  <a:prstClr val="black">
                    <a:tint val="75000"/>
                  </a:prstClr>
                </a:solidFill>
              </a:rPr>
              <a:pPr/>
              <a:t>85</a:t>
            </a:fld>
            <a:endParaRPr lang="es-AR" dirty="0">
              <a:solidFill>
                <a:prstClr val="black">
                  <a:tint val="75000"/>
                </a:prstClr>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08" y="309093"/>
            <a:ext cx="11500833" cy="6412383"/>
          </a:xfrm>
          <a:prstGeom prst="rect">
            <a:avLst/>
          </a:prstGeom>
        </p:spPr>
      </p:pic>
      <p:sp>
        <p:nvSpPr>
          <p:cNvPr id="8" name="Rectángulo 7"/>
          <p:cNvSpPr/>
          <p:nvPr/>
        </p:nvSpPr>
        <p:spPr>
          <a:xfrm>
            <a:off x="386366" y="6356351"/>
            <a:ext cx="1162962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583842" y="837128"/>
            <a:ext cx="10998558" cy="244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607000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15900" y="198438"/>
            <a:ext cx="4673600" cy="1143000"/>
          </a:xfrm>
        </p:spPr>
        <p:txBody>
          <a:bodyPr>
            <a:noAutofit/>
          </a:bodyPr>
          <a:lstStyle/>
          <a:p>
            <a:r>
              <a:rPr lang="es-ES" sz="2400" dirty="0" smtClean="0"/>
              <a:t>Atributos de la persona a tener en cuenta para el cálculo</a:t>
            </a:r>
            <a:endParaRPr lang="es-ES" sz="2400" dirty="0"/>
          </a:p>
        </p:txBody>
      </p:sp>
      <p:graphicFrame>
        <p:nvGraphicFramePr>
          <p:cNvPr id="7" name="Marcador de contenido 6"/>
          <p:cNvGraphicFramePr>
            <a:graphicFrameLocks noGrp="1"/>
          </p:cNvGraphicFramePr>
          <p:nvPr>
            <p:ph idx="1"/>
            <p:extLst/>
          </p:nvPr>
        </p:nvGraphicFramePr>
        <p:xfrm>
          <a:off x="609600" y="376238"/>
          <a:ext cx="10972800" cy="574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fecha 1"/>
          <p:cNvSpPr>
            <a:spLocks noGrp="1"/>
          </p:cNvSpPr>
          <p:nvPr>
            <p:ph type="dt" sz="half" idx="10"/>
          </p:nvPr>
        </p:nvSpPr>
        <p:spPr/>
        <p:txBody>
          <a:bodyPr/>
          <a:lstStyle/>
          <a:p>
            <a:fld id="{4541DB7E-087C-4E67-AE8B-A96332C32823}" type="datetime1">
              <a:rPr lang="es-AR" smtClean="0">
                <a:solidFill>
                  <a:prstClr val="black">
                    <a:tint val="75000"/>
                  </a:prstClr>
                </a:solidFill>
              </a:rPr>
              <a:pPr/>
              <a:t>22/08/2016</a:t>
            </a:fld>
            <a:endParaRPr lang="es-AR"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s-AR" smtClean="0">
                <a:solidFill>
                  <a:prstClr val="black">
                    <a:tint val="75000"/>
                  </a:prstClr>
                </a:solidFill>
              </a:rPr>
              <a:t>Silvina Furlotti  </a:t>
            </a:r>
            <a:endParaRPr lang="es-AR"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86ADB6B0-CDA3-4987-9D96-45143568681A}" type="slidenum">
              <a:rPr lang="es-AR" smtClean="0">
                <a:solidFill>
                  <a:prstClr val="black">
                    <a:tint val="75000"/>
                  </a:prstClr>
                </a:solidFill>
              </a:rPr>
              <a:pPr/>
              <a:t>86</a:t>
            </a:fld>
            <a:endParaRPr lang="es-AR" dirty="0">
              <a:solidFill>
                <a:prstClr val="black">
                  <a:tint val="75000"/>
                </a:prstClr>
              </a:solidFill>
            </a:endParaRPr>
          </a:p>
        </p:txBody>
      </p:sp>
    </p:spTree>
    <p:extLst>
      <p:ext uri="{BB962C8B-B14F-4D97-AF65-F5344CB8AC3E}">
        <p14:creationId xmlns:p14="http://schemas.microsoft.com/office/powerpoint/2010/main" val="10887729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s-ES" dirty="0" smtClean="0"/>
              <a:t>DAÑO MORATORIO Y DAÑO COMPENSATORIO ART. 1747</a:t>
            </a:r>
            <a:endParaRPr lang="es-ES" dirty="0"/>
          </a:p>
        </p:txBody>
      </p:sp>
      <p:sp>
        <p:nvSpPr>
          <p:cNvPr id="5" name="Marcador de texto 4"/>
          <p:cNvSpPr>
            <a:spLocks noGrp="1"/>
          </p:cNvSpPr>
          <p:nvPr>
            <p:ph type="body" idx="1"/>
          </p:nvPr>
        </p:nvSpPr>
        <p:spPr/>
        <p:style>
          <a:lnRef idx="1">
            <a:schemeClr val="accent4"/>
          </a:lnRef>
          <a:fillRef idx="2">
            <a:schemeClr val="accent4"/>
          </a:fillRef>
          <a:effectRef idx="1">
            <a:schemeClr val="accent4"/>
          </a:effectRef>
          <a:fontRef idx="minor">
            <a:schemeClr val="dk1"/>
          </a:fontRef>
        </p:style>
        <p:txBody>
          <a:bodyPr/>
          <a:lstStyle/>
          <a:p>
            <a:r>
              <a:rPr lang="es-ES" b="1" dirty="0" smtClean="0">
                <a:solidFill>
                  <a:srgbClr val="FF0000"/>
                </a:solidFill>
              </a:rPr>
              <a:t>ACUMULACIÓN</a:t>
            </a:r>
            <a:endParaRPr lang="es-ES" b="1" dirty="0">
              <a:solidFill>
                <a:srgbClr val="FF0000"/>
              </a:solidFill>
            </a:endParaRPr>
          </a:p>
        </p:txBody>
      </p:sp>
    </p:spTree>
    <p:extLst>
      <p:ext uri="{BB962C8B-B14F-4D97-AF65-F5344CB8AC3E}">
        <p14:creationId xmlns:p14="http://schemas.microsoft.com/office/powerpoint/2010/main" val="3918904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16632"/>
            <a:ext cx="7956376" cy="913256"/>
          </a:xfrm>
          <a:solidFill>
            <a:schemeClr val="accent2">
              <a:lumMod val="75000"/>
            </a:schemeClr>
          </a:solidFill>
        </p:spPr>
        <p:txBody>
          <a:bodyPr>
            <a:noAutofit/>
          </a:bodyPr>
          <a:lstStyle/>
          <a:p>
            <a:pPr algn="ctr"/>
            <a:r>
              <a:rPr lang="es-AR" sz="2800" b="1" dirty="0">
                <a:solidFill>
                  <a:schemeClr val="bg1"/>
                </a:solidFill>
                <a:latin typeface="Comic Sans MS" panose="030F0702030302020204" pitchFamily="66" charset="0"/>
                <a:cs typeface="Times New Roman" panose="02020603050405020304" pitchFamily="18" charset="0"/>
              </a:rPr>
              <a:t>DAÑOS CONTRACTUALES Y EXTRACONTRACTUALES…</a:t>
            </a:r>
          </a:p>
        </p:txBody>
      </p:sp>
      <p:sp>
        <p:nvSpPr>
          <p:cNvPr id="7" name="6 CuadroTexto"/>
          <p:cNvSpPr txBox="1"/>
          <p:nvPr/>
        </p:nvSpPr>
        <p:spPr>
          <a:xfrm>
            <a:off x="1631505" y="2420888"/>
            <a:ext cx="8809449" cy="1631216"/>
          </a:xfrm>
          <a:prstGeom prst="rect">
            <a:avLst/>
          </a:prstGeom>
          <a:solidFill>
            <a:schemeClr val="bg1"/>
          </a:solidFill>
          <a:ln w="38100">
            <a:solidFill>
              <a:schemeClr val="accent2"/>
            </a:solidFill>
          </a:ln>
        </p:spPr>
        <p:txBody>
          <a:bodyPr wrap="square" rtlCol="0">
            <a:spAutoFit/>
          </a:bodyPr>
          <a:lstStyle/>
          <a:p>
            <a:pPr algn="ctr"/>
            <a:r>
              <a:rPr lang="es-AR" sz="2000" dirty="0">
                <a:latin typeface="Comic Sans MS" panose="030F0702030302020204" pitchFamily="66" charset="0"/>
                <a:cs typeface="Times New Roman" panose="02020603050405020304" pitchFamily="18" charset="0"/>
              </a:rPr>
              <a:t>El incumplimiento de una obligación no solo da lugar a la reparación del daño causado, sino que también genera el derecho del acreedor a exigir la ejecución forzada de lo debido (art. 730). Para lograr la ejecución forzada, basta al acreedor con alegar el incumplimiento, sin necesidad de probar la existencia de un daño. </a:t>
            </a:r>
          </a:p>
        </p:txBody>
      </p:sp>
      <p:sp>
        <p:nvSpPr>
          <p:cNvPr id="3" name="2 Rectángulo"/>
          <p:cNvSpPr/>
          <p:nvPr/>
        </p:nvSpPr>
        <p:spPr>
          <a:xfrm>
            <a:off x="1885074" y="1196752"/>
            <a:ext cx="8388836" cy="1077218"/>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rPr>
              <a:t>Distinción entre el valor de la </a:t>
            </a:r>
          </a:p>
          <a:p>
            <a:pPr algn="ctr"/>
            <a:r>
              <a:rPr lang="es-AR"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rPr>
              <a:t>prestación y los mayores daños</a:t>
            </a:r>
            <a:endParaRPr lang="es-ES"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endParaRPr>
          </a:p>
        </p:txBody>
      </p:sp>
      <p:pic>
        <p:nvPicPr>
          <p:cNvPr id="819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2384" y="188640"/>
            <a:ext cx="888570" cy="8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98644" y="4221089"/>
            <a:ext cx="7061653" cy="2246769"/>
          </a:xfrm>
          <a:prstGeom prst="rect">
            <a:avLst/>
          </a:prstGeom>
          <a:solidFill>
            <a:schemeClr val="bg1"/>
          </a:solidFill>
          <a:ln w="38100">
            <a:solidFill>
              <a:srgbClr val="C00000"/>
            </a:solidFill>
          </a:ln>
        </p:spPr>
        <p:txBody>
          <a:bodyPr wrap="square" rtlCol="0">
            <a:spAutoFit/>
          </a:bodyPr>
          <a:lstStyle/>
          <a:p>
            <a:pPr algn="ctr"/>
            <a:r>
              <a:rPr lang="es-AR" sz="2000" dirty="0">
                <a:latin typeface="Comic Sans MS" panose="030F0702030302020204" pitchFamily="66" charset="0"/>
                <a:cs typeface="Times New Roman" panose="02020603050405020304" pitchFamily="18" charset="0"/>
              </a:rPr>
              <a:t>La cuestión es más compleja cuando la prestación se ha vuelto de imposible cumplimiento por una causa imputable al deudor. En ese caso -previsto por el art. 955-, el obligado debe una suma de dinero equivalente al valor de la prestación (</a:t>
            </a:r>
            <a:r>
              <a:rPr lang="es-AR" sz="2000" dirty="0" err="1">
                <a:latin typeface="Comic Sans MS" panose="030F0702030302020204" pitchFamily="66" charset="0"/>
                <a:cs typeface="Times New Roman" panose="02020603050405020304" pitchFamily="18" charset="0"/>
              </a:rPr>
              <a:t>aestimatio</a:t>
            </a:r>
            <a:r>
              <a:rPr lang="es-AR" sz="2000" dirty="0">
                <a:latin typeface="Comic Sans MS" panose="030F0702030302020204" pitchFamily="66" charset="0"/>
                <a:cs typeface="Times New Roman" panose="02020603050405020304" pitchFamily="18" charset="0"/>
              </a:rPr>
              <a:t> </a:t>
            </a:r>
            <a:r>
              <a:rPr lang="es-AR" sz="2000" dirty="0" err="1">
                <a:latin typeface="Comic Sans MS" panose="030F0702030302020204" pitchFamily="66" charset="0"/>
                <a:cs typeface="Times New Roman" panose="02020603050405020304" pitchFamily="18" charset="0"/>
              </a:rPr>
              <a:t>rei</a:t>
            </a:r>
            <a:r>
              <a:rPr lang="es-AR" sz="2000" dirty="0">
                <a:latin typeface="Comic Sans MS" panose="030F0702030302020204" pitchFamily="66" charset="0"/>
                <a:cs typeface="Times New Roman" panose="02020603050405020304" pitchFamily="18" charset="0"/>
              </a:rPr>
              <a:t>) más la reparación de las restantes consecuencias dañosas —o "mayores daños"- derivadas del incumplimiento (id </a:t>
            </a:r>
            <a:r>
              <a:rPr lang="es-AR" sz="2000" dirty="0" err="1">
                <a:latin typeface="Comic Sans MS" panose="030F0702030302020204" pitchFamily="66" charset="0"/>
                <a:cs typeface="Times New Roman" panose="02020603050405020304" pitchFamily="18" charset="0"/>
              </a:rPr>
              <a:t>quod</a:t>
            </a:r>
            <a:r>
              <a:rPr lang="es-AR" sz="2000" dirty="0">
                <a:latin typeface="Comic Sans MS" panose="030F0702030302020204" pitchFamily="66" charset="0"/>
                <a:cs typeface="Times New Roman" panose="02020603050405020304" pitchFamily="18" charset="0"/>
              </a:rPr>
              <a:t> </a:t>
            </a:r>
            <a:r>
              <a:rPr lang="es-AR" sz="2000" dirty="0" err="1">
                <a:latin typeface="Comic Sans MS" panose="030F0702030302020204" pitchFamily="66" charset="0"/>
                <a:cs typeface="Times New Roman" panose="02020603050405020304" pitchFamily="18" charset="0"/>
              </a:rPr>
              <a:t>interest</a:t>
            </a:r>
            <a:r>
              <a:rPr lang="es-AR" sz="2000" dirty="0">
                <a:latin typeface="Comic Sans MS" panose="030F0702030302020204" pitchFamily="66" charset="0"/>
                <a:cs typeface="Times New Roman" panose="02020603050405020304" pitchFamily="18"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7350" y="4499004"/>
            <a:ext cx="1811139" cy="169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532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260648"/>
            <a:ext cx="7956376" cy="913256"/>
          </a:xfrm>
          <a:solidFill>
            <a:schemeClr val="accent2">
              <a:lumMod val="75000"/>
            </a:schemeClr>
          </a:solidFill>
          <a:ln>
            <a:solidFill>
              <a:schemeClr val="accent2"/>
            </a:solidFill>
          </a:ln>
        </p:spPr>
        <p:txBody>
          <a:bodyPr>
            <a:noAutofit/>
          </a:bodyPr>
          <a:lstStyle/>
          <a:p>
            <a:pPr algn="ctr"/>
            <a:r>
              <a:rPr lang="es-AR" sz="2800" b="1" dirty="0">
                <a:solidFill>
                  <a:schemeClr val="bg1"/>
                </a:solidFill>
                <a:latin typeface="Comic Sans MS" panose="030F0702030302020204" pitchFamily="66" charset="0"/>
                <a:cs typeface="Times New Roman" panose="02020603050405020304" pitchFamily="18" charset="0"/>
              </a:rPr>
              <a:t>DAÑOS CONTRACTUALES Y EXTRACONTRACTUALES…</a:t>
            </a:r>
          </a:p>
        </p:txBody>
      </p:sp>
      <p:sp>
        <p:nvSpPr>
          <p:cNvPr id="7" name="6 CuadroTexto"/>
          <p:cNvSpPr txBox="1"/>
          <p:nvPr/>
        </p:nvSpPr>
        <p:spPr>
          <a:xfrm>
            <a:off x="1631504" y="2832031"/>
            <a:ext cx="3960440" cy="1785104"/>
          </a:xfrm>
          <a:prstGeom prst="rect">
            <a:avLst/>
          </a:prstGeom>
          <a:solidFill>
            <a:schemeClr val="bg1"/>
          </a:solidFill>
          <a:ln w="38100">
            <a:solidFill>
              <a:schemeClr val="accent2"/>
            </a:solidFill>
          </a:ln>
        </p:spPr>
        <p:txBody>
          <a:bodyPr wrap="square" rtlCol="0">
            <a:spAutoFit/>
          </a:bodyPr>
          <a:lstStyle/>
          <a:p>
            <a:pPr algn="ctr"/>
            <a:r>
              <a:rPr lang="es-AR" sz="2200" dirty="0">
                <a:latin typeface="Comic Sans MS" panose="030F0702030302020204" pitchFamily="66" charset="0"/>
                <a:cs typeface="Times New Roman" panose="02020603050405020304" pitchFamily="18" charset="0"/>
              </a:rPr>
              <a:t>Tanto el valor de la prestación como los mayores daños forman una única suma que tiene el carácter de indemnización… </a:t>
            </a:r>
          </a:p>
        </p:txBody>
      </p:sp>
      <p:pic>
        <p:nvPicPr>
          <p:cNvPr id="819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99918" y="286144"/>
            <a:ext cx="888570" cy="8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948590" y="1589893"/>
            <a:ext cx="2576346" cy="954107"/>
          </a:xfrm>
          <a:prstGeom prst="rect">
            <a:avLst/>
          </a:prstGeom>
          <a:solidFill>
            <a:schemeClr val="accent2"/>
          </a:solidFill>
          <a:ln>
            <a:solidFill>
              <a:schemeClr val="accent2"/>
            </a:solid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2800" b="1" dirty="0">
                <a:ln/>
                <a:solidFill>
                  <a:schemeClr val="bg2"/>
                </a:solidFill>
                <a:latin typeface="Comic Sans MS" panose="030F0702030302020204" pitchFamily="66" charset="0"/>
                <a:cs typeface="Times New Roman" panose="02020603050405020304" pitchFamily="18" charset="0"/>
              </a:rPr>
              <a:t>TESIS DE </a:t>
            </a:r>
          </a:p>
          <a:p>
            <a:pPr algn="ctr"/>
            <a:r>
              <a:rPr lang="es-ES" sz="2800" b="1" dirty="0">
                <a:ln/>
                <a:solidFill>
                  <a:schemeClr val="bg2"/>
                </a:solidFill>
                <a:latin typeface="Comic Sans MS" panose="030F0702030302020204" pitchFamily="66" charset="0"/>
                <a:cs typeface="Times New Roman" panose="02020603050405020304" pitchFamily="18" charset="0"/>
              </a:rPr>
              <a:t>LA UNIDAD…</a:t>
            </a:r>
          </a:p>
        </p:txBody>
      </p:sp>
      <p:sp>
        <p:nvSpPr>
          <p:cNvPr id="8" name="7 Rectángulo"/>
          <p:cNvSpPr/>
          <p:nvPr/>
        </p:nvSpPr>
        <p:spPr>
          <a:xfrm>
            <a:off x="6330699" y="1535888"/>
            <a:ext cx="3461205" cy="954107"/>
          </a:xfrm>
          <a:prstGeom prst="rect">
            <a:avLst/>
          </a:prstGeom>
          <a:solidFill>
            <a:schemeClr val="accent2"/>
          </a:solidFill>
          <a:ln>
            <a:solidFill>
              <a:schemeClr val="accent2"/>
            </a:solid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2800" b="1" dirty="0">
                <a:ln/>
                <a:solidFill>
                  <a:schemeClr val="bg2"/>
                </a:solidFill>
                <a:latin typeface="Comic Sans MS" panose="030F0702030302020204" pitchFamily="66" charset="0"/>
                <a:cs typeface="Times New Roman" panose="02020603050405020304" pitchFamily="18" charset="0"/>
              </a:rPr>
              <a:t>TESIS DE </a:t>
            </a:r>
          </a:p>
          <a:p>
            <a:pPr algn="ctr"/>
            <a:r>
              <a:rPr lang="es-ES" sz="2800" b="1" dirty="0">
                <a:ln/>
                <a:solidFill>
                  <a:schemeClr val="bg2"/>
                </a:solidFill>
                <a:latin typeface="Comic Sans MS" panose="030F0702030302020204" pitchFamily="66" charset="0"/>
                <a:cs typeface="Times New Roman" panose="02020603050405020304" pitchFamily="18" charset="0"/>
              </a:rPr>
              <a:t>LA AUTONOMÍA…</a:t>
            </a:r>
          </a:p>
        </p:txBody>
      </p:sp>
      <p:sp>
        <p:nvSpPr>
          <p:cNvPr id="9" name="8 CuadroTexto"/>
          <p:cNvSpPr txBox="1"/>
          <p:nvPr/>
        </p:nvSpPr>
        <p:spPr>
          <a:xfrm>
            <a:off x="5939748" y="2983593"/>
            <a:ext cx="4476733" cy="2554545"/>
          </a:xfrm>
          <a:prstGeom prst="rect">
            <a:avLst/>
          </a:prstGeom>
          <a:solidFill>
            <a:schemeClr val="bg1"/>
          </a:solidFill>
          <a:ln w="38100">
            <a:solidFill>
              <a:schemeClr val="accent2"/>
            </a:solidFill>
          </a:ln>
        </p:spPr>
        <p:txBody>
          <a:bodyPr wrap="square" rtlCol="0">
            <a:spAutoFit/>
          </a:bodyPr>
          <a:lstStyle/>
          <a:p>
            <a:pPr algn="ctr"/>
            <a:r>
              <a:rPr lang="es-AR" sz="2000" dirty="0">
                <a:latin typeface="Comic Sans MS" panose="030F0702030302020204" pitchFamily="66" charset="0"/>
                <a:cs typeface="Times New Roman" panose="02020603050405020304" pitchFamily="18" charset="0"/>
              </a:rPr>
              <a:t>El valor de la prestación no es un daño, sino un sucedáneo de la obligación original, que subsiste pero con una modificación en su objeto (</a:t>
            </a:r>
            <a:r>
              <a:rPr lang="es-AR" sz="2000" dirty="0" err="1">
                <a:latin typeface="Comic Sans MS" panose="030F0702030302020204" pitchFamily="66" charset="0"/>
                <a:cs typeface="Times New Roman" panose="02020603050405020304" pitchFamily="18" charset="0"/>
              </a:rPr>
              <a:t>aestimatio</a:t>
            </a:r>
            <a:r>
              <a:rPr lang="es-AR" sz="2000" dirty="0">
                <a:latin typeface="Comic Sans MS" panose="030F0702030302020204" pitchFamily="66" charset="0"/>
                <a:cs typeface="Times New Roman" panose="02020603050405020304" pitchFamily="18" charset="0"/>
              </a:rPr>
              <a:t> </a:t>
            </a:r>
            <a:r>
              <a:rPr lang="es-AR" sz="2000" dirty="0" err="1">
                <a:latin typeface="Comic Sans MS" panose="030F0702030302020204" pitchFamily="66" charset="0"/>
                <a:cs typeface="Times New Roman" panose="02020603050405020304" pitchFamily="18" charset="0"/>
              </a:rPr>
              <a:t>rei</a:t>
            </a:r>
            <a:r>
              <a:rPr lang="es-AR" sz="2000" dirty="0">
                <a:latin typeface="Comic Sans MS" panose="030F0702030302020204" pitchFamily="66" charset="0"/>
                <a:cs typeface="Times New Roman" panose="02020603050405020304" pitchFamily="18" charset="0"/>
              </a:rPr>
              <a:t>), con lo cual el pago de ese valor se regiría por las reglas del cumplimiento forzado, y no de la responsabilidad </a:t>
            </a:r>
          </a:p>
        </p:txBody>
      </p:sp>
      <p:sp>
        <p:nvSpPr>
          <p:cNvPr id="5" name="4 Flecha abajo"/>
          <p:cNvSpPr/>
          <p:nvPr/>
        </p:nvSpPr>
        <p:spPr>
          <a:xfrm>
            <a:off x="2999656" y="2543999"/>
            <a:ext cx="432048" cy="439592"/>
          </a:xfrm>
          <a:prstGeom prst="downArrow">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9 Flecha abajo"/>
          <p:cNvSpPr/>
          <p:nvPr/>
        </p:nvSpPr>
        <p:spPr>
          <a:xfrm>
            <a:off x="7845276" y="2486085"/>
            <a:ext cx="432048" cy="497507"/>
          </a:xfrm>
          <a:prstGeom prst="downArrow">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CuadroTexto"/>
          <p:cNvSpPr txBox="1"/>
          <p:nvPr/>
        </p:nvSpPr>
        <p:spPr>
          <a:xfrm>
            <a:off x="1775520" y="4707141"/>
            <a:ext cx="3816424" cy="1754326"/>
          </a:xfrm>
          <a:prstGeom prst="rect">
            <a:avLst/>
          </a:prstGeom>
          <a:solidFill>
            <a:schemeClr val="bg1"/>
          </a:solidFill>
          <a:ln>
            <a:solidFill>
              <a:schemeClr val="accent2"/>
            </a:solidFill>
          </a:ln>
        </p:spPr>
        <p:txBody>
          <a:bodyPr wrap="square" rtlCol="0">
            <a:spAutoFit/>
          </a:bodyPr>
          <a:lstStyle/>
          <a:p>
            <a:pPr algn="ctr"/>
            <a:r>
              <a:rPr lang="es-AR" dirty="0">
                <a:latin typeface="Comic Sans MS" panose="030F0702030302020204" pitchFamily="66" charset="0"/>
                <a:cs typeface="Times New Roman" panose="02020603050405020304" pitchFamily="18" charset="0"/>
              </a:rPr>
              <a:t>La obligación de resarcir los mayores daños nace a partir del incumplimiento, y requiere para su configuración de la reunión de todos los elementos de la responsabilidad civil. </a:t>
            </a:r>
          </a:p>
        </p:txBody>
      </p:sp>
      <p:sp>
        <p:nvSpPr>
          <p:cNvPr id="11" name="10 Flecha izquierda"/>
          <p:cNvSpPr/>
          <p:nvPr/>
        </p:nvSpPr>
        <p:spPr>
          <a:xfrm>
            <a:off x="5447928" y="4885711"/>
            <a:ext cx="559556" cy="394593"/>
          </a:xfrm>
          <a:prstGeom prst="leftArrow">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37745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1505" y="72008"/>
            <a:ext cx="8713663" cy="2132856"/>
          </a:xfrm>
          <a:solidFill>
            <a:schemeClr val="bg1"/>
          </a:solidFill>
        </p:spPr>
        <p:txBody>
          <a:bodyPr rtlCol="0">
            <a:normAutofit fontScale="90000"/>
          </a:bodyPr>
          <a:lstStyle/>
          <a:p>
            <a:pPr algn="ctr">
              <a:defRPr/>
            </a:pPr>
            <a:r>
              <a:rPr lang="es-AR" sz="3600" b="1" dirty="0" smtClean="0">
                <a:solidFill>
                  <a:schemeClr val="accent2">
                    <a:lumMod val="75000"/>
                  </a:schemeClr>
                </a:solidFill>
                <a:latin typeface="Arial Black" panose="020B0A04020102020204" pitchFamily="34" charset="0"/>
              </a:rPr>
              <a:t>LA CLASIFICACIÓN DE LOS DERECHOS EN EL CÓDIGO CIVIL Y COMERCIAL: Derechos individuales y de incidencia colectiva…</a:t>
            </a:r>
            <a:endParaRPr lang="es-AR" sz="3600" b="1" dirty="0">
              <a:solidFill>
                <a:schemeClr val="accent2">
                  <a:lumMod val="75000"/>
                </a:schemeClr>
              </a:solidFill>
              <a:latin typeface="Arial Black" panose="020B0A04020102020204" pitchFamily="34" charset="0"/>
            </a:endParaRPr>
          </a:p>
        </p:txBody>
      </p:sp>
      <p:sp>
        <p:nvSpPr>
          <p:cNvPr id="149507" name="2 CuadroTexto"/>
          <p:cNvSpPr txBox="1">
            <a:spLocks noChangeArrowheads="1"/>
          </p:cNvSpPr>
          <p:nvPr/>
        </p:nvSpPr>
        <p:spPr bwMode="auto">
          <a:xfrm>
            <a:off x="4799856" y="2370857"/>
            <a:ext cx="5616624" cy="3785652"/>
          </a:xfrm>
          <a:prstGeom prst="rect">
            <a:avLst/>
          </a:prstGeom>
          <a:solidFill>
            <a:schemeClr val="bg1"/>
          </a:solidFill>
          <a:ln w="38100">
            <a:solidFill>
              <a:schemeClr val="accent2"/>
            </a:solidFill>
            <a:miter lim="800000"/>
            <a:headEnd/>
            <a:tailEnd/>
          </a:ln>
        </p:spPr>
        <p:txBody>
          <a:bodyPr wrap="square">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algn="ctr" eaLnBrk="1" hangingPunct="1">
              <a:spcBef>
                <a:spcPct val="0"/>
              </a:spcBef>
              <a:buClrTx/>
              <a:buFontTx/>
              <a:buNone/>
              <a:defRPr/>
            </a:pPr>
            <a:r>
              <a:rPr lang="es-AR" altLang="es-AR" dirty="0">
                <a:solidFill>
                  <a:schemeClr val="tx1"/>
                </a:solidFill>
                <a:latin typeface="Comic Sans MS" panose="030F0702030302020204" pitchFamily="66" charset="0"/>
              </a:rPr>
              <a:t>ARTÍCULO 14.- Derechos individuales y de incidencia colectiva. En este Código se reconocen:</a:t>
            </a:r>
          </a:p>
          <a:p>
            <a:pPr algn="ctr" eaLnBrk="1" hangingPunct="1">
              <a:spcBef>
                <a:spcPct val="0"/>
              </a:spcBef>
              <a:buClrTx/>
              <a:buFontTx/>
              <a:buNone/>
              <a:defRPr/>
            </a:pPr>
            <a:r>
              <a:rPr lang="es-AR" altLang="es-AR" dirty="0">
                <a:solidFill>
                  <a:schemeClr val="tx1"/>
                </a:solidFill>
                <a:latin typeface="Comic Sans MS" panose="030F0702030302020204" pitchFamily="66" charset="0"/>
              </a:rPr>
              <a:t>a) derechos individuales.</a:t>
            </a:r>
          </a:p>
          <a:p>
            <a:pPr algn="ctr" eaLnBrk="1" hangingPunct="1">
              <a:spcBef>
                <a:spcPct val="0"/>
              </a:spcBef>
              <a:buClrTx/>
              <a:buFontTx/>
              <a:buNone/>
              <a:defRPr/>
            </a:pPr>
            <a:r>
              <a:rPr lang="es-AR" altLang="es-AR" dirty="0">
                <a:solidFill>
                  <a:schemeClr val="tx1"/>
                </a:solidFill>
                <a:latin typeface="Comic Sans MS" panose="030F0702030302020204" pitchFamily="66" charset="0"/>
              </a:rPr>
              <a:t>b) derechos de incidencia colectiva</a:t>
            </a:r>
          </a:p>
          <a:p>
            <a:pPr algn="ctr" eaLnBrk="1" hangingPunct="1">
              <a:spcBef>
                <a:spcPct val="0"/>
              </a:spcBef>
              <a:buClrTx/>
              <a:buFontTx/>
              <a:buNone/>
              <a:defRPr/>
            </a:pPr>
            <a:r>
              <a:rPr lang="es-AR" altLang="es-AR" dirty="0">
                <a:solidFill>
                  <a:schemeClr val="tx1"/>
                </a:solidFill>
                <a:latin typeface="Comic Sans MS" panose="030F0702030302020204" pitchFamily="66" charset="0"/>
              </a:rPr>
              <a:t>La ley no ampara el ejercicio abusivo de los derechos individuales cuando pueda afectar gravemente al ambiente y a los derechos de incidencia colectiva en general.</a:t>
            </a:r>
          </a:p>
        </p:txBody>
      </p:sp>
      <p:pic>
        <p:nvPicPr>
          <p:cNvPr id="40964" name="Picture 4"/>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4826" y="2616224"/>
            <a:ext cx="2881015" cy="28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3702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16632"/>
            <a:ext cx="7956376" cy="913256"/>
          </a:xfrm>
          <a:solidFill>
            <a:schemeClr val="accent2">
              <a:lumMod val="75000"/>
            </a:schemeClr>
          </a:solidFill>
        </p:spPr>
        <p:txBody>
          <a:bodyPr>
            <a:noAutofit/>
          </a:bodyPr>
          <a:lstStyle/>
          <a:p>
            <a:pPr algn="ctr"/>
            <a:r>
              <a:rPr lang="es-AR" sz="2800" b="1" dirty="0">
                <a:solidFill>
                  <a:schemeClr val="bg1"/>
                </a:solidFill>
                <a:latin typeface="Comic Sans MS" panose="030F0702030302020204" pitchFamily="66" charset="0"/>
                <a:cs typeface="Times New Roman" panose="02020603050405020304" pitchFamily="18" charset="0"/>
              </a:rPr>
              <a:t>DAÑOS CONTRACTUALES Y EXTRACONTRACTUALES…</a:t>
            </a:r>
          </a:p>
        </p:txBody>
      </p:sp>
      <p:sp>
        <p:nvSpPr>
          <p:cNvPr id="7" name="6 CuadroTexto"/>
          <p:cNvSpPr txBox="1"/>
          <p:nvPr/>
        </p:nvSpPr>
        <p:spPr>
          <a:xfrm>
            <a:off x="1835292" y="2512055"/>
            <a:ext cx="4764765" cy="4093428"/>
          </a:xfrm>
          <a:prstGeom prst="rect">
            <a:avLst/>
          </a:prstGeom>
          <a:solidFill>
            <a:schemeClr val="bg1"/>
          </a:solidFill>
          <a:ln w="38100">
            <a:solidFill>
              <a:schemeClr val="accent2"/>
            </a:solidFill>
          </a:ln>
        </p:spPr>
        <p:txBody>
          <a:bodyPr wrap="square" rtlCol="0">
            <a:spAutoFit/>
          </a:bodyPr>
          <a:lstStyle/>
          <a:p>
            <a:pPr algn="ctr"/>
            <a:r>
              <a:rPr lang="es-AR" sz="2600" dirty="0">
                <a:latin typeface="Comic Sans MS" panose="030F0702030302020204" pitchFamily="66" charset="0"/>
                <a:cs typeface="Times New Roman" panose="02020603050405020304" pitchFamily="18" charset="0"/>
              </a:rPr>
              <a:t>En el Código Civil y Comercial existe, entonces, un régimen diferenciado para el reclamo del valor de la prestación, o </a:t>
            </a:r>
            <a:r>
              <a:rPr lang="es-AR" sz="2600" dirty="0" err="1">
                <a:latin typeface="Comic Sans MS" panose="030F0702030302020204" pitchFamily="66" charset="0"/>
                <a:cs typeface="Times New Roman" panose="02020603050405020304" pitchFamily="18" charset="0"/>
              </a:rPr>
              <a:t>aestimatio</a:t>
            </a:r>
            <a:r>
              <a:rPr lang="es-AR" sz="2600" dirty="0">
                <a:latin typeface="Comic Sans MS" panose="030F0702030302020204" pitchFamily="66" charset="0"/>
                <a:cs typeface="Times New Roman" panose="02020603050405020304" pitchFamily="18" charset="0"/>
              </a:rPr>
              <a:t> </a:t>
            </a:r>
            <a:r>
              <a:rPr lang="es-AR" sz="2600" dirty="0" err="1">
                <a:latin typeface="Comic Sans MS" panose="030F0702030302020204" pitchFamily="66" charset="0"/>
                <a:cs typeface="Times New Roman" panose="02020603050405020304" pitchFamily="18" charset="0"/>
              </a:rPr>
              <a:t>rei</a:t>
            </a:r>
            <a:r>
              <a:rPr lang="es-AR" sz="2600" dirty="0">
                <a:latin typeface="Comic Sans MS" panose="030F0702030302020204" pitchFamily="66" charset="0"/>
                <a:cs typeface="Times New Roman" panose="02020603050405020304" pitchFamily="18" charset="0"/>
              </a:rPr>
              <a:t> (que se rige por las normas del cumplimiento forzado), y el de los mayores daños sufridos al margen de aquel (id </a:t>
            </a:r>
            <a:r>
              <a:rPr lang="es-AR" sz="2600" dirty="0" err="1">
                <a:latin typeface="Comic Sans MS" panose="030F0702030302020204" pitchFamily="66" charset="0"/>
                <a:cs typeface="Times New Roman" panose="02020603050405020304" pitchFamily="18" charset="0"/>
              </a:rPr>
              <a:t>quod</a:t>
            </a:r>
            <a:r>
              <a:rPr lang="es-AR" sz="2600" dirty="0">
                <a:latin typeface="Comic Sans MS" panose="030F0702030302020204" pitchFamily="66" charset="0"/>
                <a:cs typeface="Times New Roman" panose="02020603050405020304" pitchFamily="18" charset="0"/>
              </a:rPr>
              <a:t> </a:t>
            </a:r>
            <a:r>
              <a:rPr lang="es-AR" sz="2600" dirty="0" err="1">
                <a:latin typeface="Comic Sans MS" panose="030F0702030302020204" pitchFamily="66" charset="0"/>
                <a:cs typeface="Times New Roman" panose="02020603050405020304" pitchFamily="18" charset="0"/>
              </a:rPr>
              <a:t>interest</a:t>
            </a:r>
            <a:r>
              <a:rPr lang="es-AR" sz="2600" dirty="0">
                <a:latin typeface="Comic Sans MS" panose="030F0702030302020204" pitchFamily="66" charset="0"/>
                <a:cs typeface="Times New Roman" panose="02020603050405020304" pitchFamily="18" charset="0"/>
              </a:rPr>
              <a:t>). </a:t>
            </a:r>
          </a:p>
        </p:txBody>
      </p:sp>
      <p:sp>
        <p:nvSpPr>
          <p:cNvPr id="3" name="2 Rectángulo"/>
          <p:cNvSpPr/>
          <p:nvPr/>
        </p:nvSpPr>
        <p:spPr>
          <a:xfrm>
            <a:off x="1885074" y="1196752"/>
            <a:ext cx="8388836" cy="1077218"/>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rPr>
              <a:t>Distinción entre el valor de la </a:t>
            </a:r>
          </a:p>
          <a:p>
            <a:pPr algn="ctr"/>
            <a:r>
              <a:rPr lang="es-AR"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rPr>
              <a:t>prestación y los mayores daños</a:t>
            </a:r>
            <a:endParaRPr lang="es-ES"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endParaRPr>
          </a:p>
        </p:txBody>
      </p:sp>
      <p:pic>
        <p:nvPicPr>
          <p:cNvPr id="819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2384" y="188640"/>
            <a:ext cx="888570" cy="8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2668850"/>
            <a:ext cx="3456384" cy="356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9696400" y="6021288"/>
            <a:ext cx="576064" cy="184086"/>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126767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116632"/>
            <a:ext cx="7956376" cy="913256"/>
          </a:xfrm>
          <a:solidFill>
            <a:schemeClr val="accent2">
              <a:lumMod val="75000"/>
            </a:schemeClr>
          </a:solidFill>
        </p:spPr>
        <p:txBody>
          <a:bodyPr>
            <a:noAutofit/>
          </a:bodyPr>
          <a:lstStyle/>
          <a:p>
            <a:pPr algn="ctr"/>
            <a:r>
              <a:rPr lang="es-AR" sz="2800" b="1" dirty="0">
                <a:solidFill>
                  <a:schemeClr val="bg1"/>
                </a:solidFill>
                <a:latin typeface="Comic Sans MS" panose="030F0702030302020204" pitchFamily="66" charset="0"/>
                <a:cs typeface="Times New Roman" panose="02020603050405020304" pitchFamily="18" charset="0"/>
              </a:rPr>
              <a:t>DAÑOS CONTRACTUALES Y EXTRACONTRACTUALES…</a:t>
            </a:r>
          </a:p>
        </p:txBody>
      </p:sp>
      <p:sp>
        <p:nvSpPr>
          <p:cNvPr id="7" name="6 CuadroTexto"/>
          <p:cNvSpPr txBox="1"/>
          <p:nvPr/>
        </p:nvSpPr>
        <p:spPr>
          <a:xfrm>
            <a:off x="1668016" y="2442368"/>
            <a:ext cx="8748464" cy="4154984"/>
          </a:xfrm>
          <a:prstGeom prst="rect">
            <a:avLst/>
          </a:prstGeom>
          <a:solidFill>
            <a:schemeClr val="bg1"/>
          </a:solidFill>
          <a:ln w="38100">
            <a:solidFill>
              <a:schemeClr val="accent2"/>
            </a:solidFill>
          </a:ln>
        </p:spPr>
        <p:txBody>
          <a:bodyPr wrap="square" rtlCol="0">
            <a:spAutoFit/>
          </a:bodyPr>
          <a:lstStyle/>
          <a:p>
            <a:pPr marL="457200" indent="-457200" algn="ctr">
              <a:buFont typeface="Arial" charset="0"/>
              <a:buChar char="•"/>
            </a:pPr>
            <a:r>
              <a:rPr lang="es-AR" sz="2200" dirty="0">
                <a:latin typeface="Comic Sans MS" panose="030F0702030302020204" pitchFamily="66" charset="0"/>
                <a:cs typeface="Times New Roman" panose="02020603050405020304" pitchFamily="18" charset="0"/>
              </a:rPr>
              <a:t>La acción para reclamar el valor de la prestación prescribe en el plazo genérico de cinco años del art. 2560, mientras que la dirigida a la indemnización de los mayores daños se rige por el art. 2561, y prescribe, por ende, a los tres años. </a:t>
            </a:r>
          </a:p>
          <a:p>
            <a:pPr marL="457200" indent="-457200" algn="ctr">
              <a:buFont typeface="Arial" charset="0"/>
              <a:buChar char="•"/>
            </a:pPr>
            <a:r>
              <a:rPr lang="es-AR" sz="2200" dirty="0">
                <a:latin typeface="Comic Sans MS" panose="030F0702030302020204" pitchFamily="66" charset="0"/>
                <a:cs typeface="Times New Roman" panose="02020603050405020304" pitchFamily="18" charset="0"/>
              </a:rPr>
              <a:t>No es necesario probar haber sufrido un perjuicio para pedir el valor de la prestación, pero sí cuando el reclamo recae sobre daños adicionales, como el lucro cesante, el daño emergente o el daño extrapatrimonial (art. 1744). </a:t>
            </a:r>
          </a:p>
          <a:p>
            <a:pPr marL="457200" indent="-457200" algn="ctr">
              <a:buFont typeface="Arial" charset="0"/>
              <a:buChar char="•"/>
            </a:pPr>
            <a:r>
              <a:rPr lang="es-AR" sz="2200" dirty="0">
                <a:latin typeface="Comic Sans MS" panose="030F0702030302020204" pitchFamily="66" charset="0"/>
                <a:cs typeface="Times New Roman" panose="02020603050405020304" pitchFamily="18" charset="0"/>
              </a:rPr>
              <a:t>La facultad para morigerar la indemnización que el art. 1742 otorga a los jueces únicamente puede ejercerse respecto de los mayores daños, mas no del valor de la prestación (pues ello importaría alterar la economía del contrato). </a:t>
            </a:r>
          </a:p>
        </p:txBody>
      </p:sp>
      <p:sp>
        <p:nvSpPr>
          <p:cNvPr id="3" name="2 Rectángulo"/>
          <p:cNvSpPr/>
          <p:nvPr/>
        </p:nvSpPr>
        <p:spPr>
          <a:xfrm>
            <a:off x="1885074" y="1196752"/>
            <a:ext cx="8388836" cy="1077218"/>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AR"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rPr>
              <a:t>Distinción entre el valor de la </a:t>
            </a:r>
          </a:p>
          <a:p>
            <a:pPr algn="ctr"/>
            <a:r>
              <a:rPr lang="es-AR"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rPr>
              <a:t>prestación y los mayores daños</a:t>
            </a:r>
            <a:endParaRPr lang="es-ES" sz="3200" b="1" cap="all" dirty="0">
              <a:ln w="0"/>
              <a:solidFill>
                <a:schemeClr val="tx2"/>
              </a:solidFill>
              <a:effectLst>
                <a:reflection blurRad="12700" stA="50000" endPos="50000" dist="5000" dir="5400000" sy="-100000" rotWithShape="0"/>
              </a:effectLst>
              <a:latin typeface="Comic Sans MS" panose="030F0702030302020204" pitchFamily="66" charset="0"/>
              <a:cs typeface="Times New Roman" panose="02020603050405020304" pitchFamily="18" charset="0"/>
            </a:endParaRPr>
          </a:p>
        </p:txBody>
      </p:sp>
      <p:pic>
        <p:nvPicPr>
          <p:cNvPr id="8194"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2384" y="188640"/>
            <a:ext cx="888570" cy="8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06806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dirty="0" smtClean="0"/>
              <a:t>EL PRINCIPIO DE LA REPARACIÓN PLENA ART. 1740</a:t>
            </a:r>
            <a:endParaRPr lang="es-ES" dirty="0"/>
          </a:p>
        </p:txBody>
      </p:sp>
      <p:sp>
        <p:nvSpPr>
          <p:cNvPr id="5" name="Subtítulo 4"/>
          <p:cNvSpPr>
            <a:spLocks noGrp="1"/>
          </p:cNvSpPr>
          <p:nvPr>
            <p:ph type="subTitle" idx="1"/>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ES" dirty="0" smtClean="0"/>
              <a:t>Y SUS EXCEPCIONES: ATENUACIÓN DE LA INDEMNIZACIÓN Y DISPENSA DE LA RESPONSABILIDAD ART. 1742 Y 1743</a:t>
            </a:r>
            <a:endParaRPr lang="es-ES" dirty="0"/>
          </a:p>
        </p:txBody>
      </p:sp>
    </p:spTree>
    <p:extLst>
      <p:ext uri="{BB962C8B-B14F-4D97-AF65-F5344CB8AC3E}">
        <p14:creationId xmlns:p14="http://schemas.microsoft.com/office/powerpoint/2010/main" val="26449757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536" y="404664"/>
            <a:ext cx="8291264" cy="1219200"/>
          </a:xfrm>
          <a:solidFill>
            <a:schemeClr val="bg1"/>
          </a:solidFill>
          <a:ln w="38100">
            <a:solidFill>
              <a:schemeClr val="accent1">
                <a:lumMod val="50000"/>
              </a:schemeClr>
            </a:solidFill>
          </a:ln>
          <a:effectLst>
            <a:glow rad="228600">
              <a:schemeClr val="accent2">
                <a:satMod val="175000"/>
                <a:alpha val="40000"/>
              </a:schemeClr>
            </a:glow>
          </a:effectLst>
        </p:spPr>
        <p:txBody>
          <a:bodyPr>
            <a:normAutofit fontScale="90000"/>
          </a:bodyPr>
          <a:lstStyle/>
          <a:p>
            <a:pPr algn="ctr"/>
            <a:r>
              <a:rPr lang="es-AR" b="1" dirty="0" smtClean="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rPr>
              <a:t>El fundamento constitucional de la reparación del daño…</a:t>
            </a:r>
            <a:endParaRPr lang="es-AR" b="1" dirty="0">
              <a:solidFill>
                <a:schemeClr val="accent2">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3" name="2 CuadroTexto"/>
          <p:cNvSpPr txBox="1"/>
          <p:nvPr/>
        </p:nvSpPr>
        <p:spPr>
          <a:xfrm>
            <a:off x="1919536" y="1916832"/>
            <a:ext cx="6192688" cy="1938992"/>
          </a:xfrm>
          <a:prstGeom prst="rect">
            <a:avLst/>
          </a:prstGeom>
          <a:solidFill>
            <a:schemeClr val="bg1"/>
          </a:solidFill>
          <a:ln w="38100">
            <a:solidFill>
              <a:schemeClr val="accent1">
                <a:lumMod val="50000"/>
              </a:schemeClr>
            </a:solidFill>
          </a:ln>
        </p:spPr>
        <p:txBody>
          <a:bodyPr wrap="square" rtlCol="0">
            <a:spAutoFit/>
          </a:bodyPr>
          <a:lstStyle/>
          <a:p>
            <a:pPr algn="ctr"/>
            <a:r>
              <a:rPr lang="es-AR" sz="2400" dirty="0">
                <a:latin typeface="Comic Sans MS" panose="030F0702030302020204" pitchFamily="66" charset="0"/>
              </a:rPr>
              <a:t>El derecho a la reparación se infiere del principio general de no dañar a otro (</a:t>
            </a:r>
            <a:r>
              <a:rPr lang="es-AR" sz="2400" dirty="0" err="1">
                <a:latin typeface="Comic Sans MS" panose="030F0702030302020204" pitchFamily="66" charset="0"/>
              </a:rPr>
              <a:t>alterum</a:t>
            </a:r>
            <a:r>
              <a:rPr lang="es-AR" sz="2400" dirty="0">
                <a:latin typeface="Comic Sans MS" panose="030F0702030302020204" pitchFamily="66" charset="0"/>
              </a:rPr>
              <a:t> non </a:t>
            </a:r>
            <a:r>
              <a:rPr lang="es-AR" sz="2400" dirty="0" err="1">
                <a:latin typeface="Comic Sans MS" panose="030F0702030302020204" pitchFamily="66" charset="0"/>
              </a:rPr>
              <a:t>laedere</a:t>
            </a:r>
            <a:r>
              <a:rPr lang="es-AR" sz="2400" dirty="0">
                <a:latin typeface="Comic Sans MS" panose="030F0702030302020204" pitchFamily="66" charset="0"/>
              </a:rPr>
              <a:t>), el cual, a su vez, se deduce del primer párrafo del art. 19 de la Constitución Nacional. </a:t>
            </a:r>
          </a:p>
        </p:txBody>
      </p:sp>
      <p:pic>
        <p:nvPicPr>
          <p:cNvPr id="5122"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8248" y="2276872"/>
            <a:ext cx="19064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969030" y="4077072"/>
            <a:ext cx="5063075" cy="1569660"/>
          </a:xfrm>
          <a:prstGeom prst="rect">
            <a:avLst/>
          </a:prstGeom>
          <a:solidFill>
            <a:schemeClr val="bg1"/>
          </a:solidFill>
        </p:spPr>
        <p:txBody>
          <a:bodyPr wrap="square" rtlCol="0">
            <a:spAutoFit/>
          </a:bodyPr>
          <a:lstStyle/>
          <a:p>
            <a:pPr algn="ctr"/>
            <a:r>
              <a:rPr lang="es-AR" sz="3200" dirty="0">
                <a:latin typeface="Comic Sans MS" panose="030F0702030302020204" pitchFamily="66" charset="0"/>
              </a:rPr>
              <a:t>El </a:t>
            </a:r>
            <a:r>
              <a:rPr lang="es-AR" sz="3200" dirty="0" err="1">
                <a:latin typeface="Comic Sans MS" panose="030F0702030302020204" pitchFamily="66" charset="0"/>
              </a:rPr>
              <a:t>alterun</a:t>
            </a:r>
            <a:r>
              <a:rPr lang="es-AR" sz="3200" dirty="0">
                <a:latin typeface="Comic Sans MS" panose="030F0702030302020204" pitchFamily="66" charset="0"/>
              </a:rPr>
              <a:t> non </a:t>
            </a:r>
            <a:r>
              <a:rPr lang="es-AR" sz="3200" dirty="0" err="1">
                <a:latin typeface="Comic Sans MS" panose="030F0702030302020204" pitchFamily="66" charset="0"/>
              </a:rPr>
              <a:t>laedere</a:t>
            </a:r>
            <a:r>
              <a:rPr lang="es-AR" sz="3200" dirty="0">
                <a:latin typeface="Comic Sans MS" panose="030F0702030302020204" pitchFamily="66" charset="0"/>
              </a:rPr>
              <a:t> es un principio ínsito en la Constitución. </a:t>
            </a:r>
          </a:p>
        </p:txBody>
      </p:sp>
      <p:sp>
        <p:nvSpPr>
          <p:cNvPr id="4" name="3 Llamada rectangular"/>
          <p:cNvSpPr/>
          <p:nvPr/>
        </p:nvSpPr>
        <p:spPr>
          <a:xfrm>
            <a:off x="1969030" y="5877272"/>
            <a:ext cx="8265707" cy="864096"/>
          </a:xfrm>
          <a:prstGeom prst="wedgeRectCallout">
            <a:avLst>
              <a:gd name="adj1" fmla="val 1829"/>
              <a:gd name="adj2" fmla="val -13296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solidFill>
                  <a:schemeClr val="bg1"/>
                </a:solidFill>
                <a:latin typeface="Comic Sans MS" panose="030F0702030302020204" pitchFamily="66" charset="0"/>
              </a:rPr>
              <a:t>CSJN, casos “Santa Coloma” (LA LEY, 1987-A, 442), “</a:t>
            </a:r>
            <a:r>
              <a:rPr lang="es-AR" sz="2000" dirty="0" err="1">
                <a:solidFill>
                  <a:schemeClr val="bg1"/>
                </a:solidFill>
                <a:latin typeface="Comic Sans MS" panose="030F0702030302020204" pitchFamily="66" charset="0"/>
              </a:rPr>
              <a:t>Gunther</a:t>
            </a:r>
            <a:r>
              <a:rPr lang="es-AR" sz="2000" dirty="0">
                <a:solidFill>
                  <a:schemeClr val="bg1"/>
                </a:solidFill>
                <a:latin typeface="Comic Sans MS" panose="030F0702030302020204" pitchFamily="66" charset="0"/>
              </a:rPr>
              <a:t>” (LA LEY AR/JUR/2036/1986) y “Luján” (Fallos: 308:1109), entre otros.</a:t>
            </a:r>
          </a:p>
        </p:txBody>
      </p:sp>
    </p:spTree>
    <p:extLst>
      <p:ext uri="{BB962C8B-B14F-4D97-AF65-F5344CB8AC3E}">
        <p14:creationId xmlns:p14="http://schemas.microsoft.com/office/powerpoint/2010/main" val="393727580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2024063" y="0"/>
            <a:ext cx="8229600" cy="1143000"/>
          </a:xfrm>
        </p:spPr>
        <p:style>
          <a:lnRef idx="3">
            <a:schemeClr val="lt1"/>
          </a:lnRef>
          <a:fillRef idx="1">
            <a:schemeClr val="accent3"/>
          </a:fillRef>
          <a:effectRef idx="1">
            <a:schemeClr val="accent3"/>
          </a:effectRef>
          <a:fontRef idx="minor">
            <a:schemeClr val="lt1"/>
          </a:fontRef>
        </p:style>
        <p:txBody>
          <a:bodyPr>
            <a:normAutofit fontScale="90000"/>
          </a:bodyPr>
          <a:lstStyle/>
          <a:p>
            <a:pPr eaLnBrk="1" hangingPunct="1"/>
            <a:r>
              <a:rPr lang="es-MX" dirty="0" smtClean="0"/>
              <a:t>Principio de reparación integral art. 19 CN</a:t>
            </a:r>
            <a:endParaRPr lang="es-AR" dirty="0" smtClean="0"/>
          </a:p>
        </p:txBody>
      </p:sp>
      <p:sp>
        <p:nvSpPr>
          <p:cNvPr id="8195" name="2 Marcador de texto"/>
          <p:cNvSpPr>
            <a:spLocks noGrp="1"/>
          </p:cNvSpPr>
          <p:nvPr>
            <p:ph type="body" idx="1"/>
          </p:nvPr>
        </p:nvSpPr>
        <p:spPr/>
        <p:txBody>
          <a:bodyPr/>
          <a:lstStyle/>
          <a:p>
            <a:pPr algn="ctr" eaLnBrk="1" hangingPunct="1"/>
            <a:r>
              <a:rPr lang="es-MX" sz="2800" dirty="0"/>
              <a:t>Realidad normativa</a:t>
            </a:r>
            <a:endParaRPr lang="es-AR" sz="2800" dirty="0"/>
          </a:p>
        </p:txBody>
      </p:sp>
      <p:sp>
        <p:nvSpPr>
          <p:cNvPr id="4" name="3 Marcador de contenido"/>
          <p:cNvSpPr>
            <a:spLocks noGrp="1"/>
          </p:cNvSpPr>
          <p:nvPr>
            <p:ph sz="half" idx="2"/>
          </p:nvPr>
        </p:nvSpPr>
        <p:spPr/>
        <p:txBody>
          <a:bodyPr rtlCol="0">
            <a:normAutofit/>
          </a:bodyPr>
          <a:lstStyle/>
          <a:p>
            <a:pPr>
              <a:buNone/>
              <a:defRPr/>
            </a:pPr>
            <a:r>
              <a:rPr lang="es-MX" dirty="0" smtClean="0">
                <a:solidFill>
                  <a:schemeClr val="tx1">
                    <a:lumMod val="95000"/>
                    <a:lumOff val="5000"/>
                  </a:schemeClr>
                </a:solidFill>
              </a:rPr>
              <a:t>Art. 1083 C.Civ. (T.o. Dec.-Ley 17.711) - El resarcimiento de daños consistirá en la </a:t>
            </a:r>
            <a:r>
              <a:rPr lang="es-MX" dirty="0" smtClean="0">
                <a:solidFill>
                  <a:srgbClr val="C00000"/>
                </a:solidFill>
              </a:rPr>
              <a:t>reposición de las cosas a su estado anterior</a:t>
            </a:r>
            <a:r>
              <a:rPr lang="es-MX" dirty="0" smtClean="0">
                <a:solidFill>
                  <a:schemeClr val="tx1">
                    <a:lumMod val="95000"/>
                    <a:lumOff val="5000"/>
                  </a:schemeClr>
                </a:solidFill>
              </a:rPr>
              <a:t>, excepto si fuera imposible, en cuyo caso la indemnización se fijará en dinero. También podrá el damnificado optar por la indemnización en dinero. </a:t>
            </a:r>
            <a:endParaRPr lang="es-AR" dirty="0" smtClean="0">
              <a:solidFill>
                <a:schemeClr val="tx1">
                  <a:lumMod val="95000"/>
                  <a:lumOff val="5000"/>
                </a:schemeClr>
              </a:solidFill>
            </a:endParaRPr>
          </a:p>
        </p:txBody>
      </p:sp>
      <p:sp>
        <p:nvSpPr>
          <p:cNvPr id="8197" name="4 Marcador de texto"/>
          <p:cNvSpPr>
            <a:spLocks noGrp="1"/>
          </p:cNvSpPr>
          <p:nvPr>
            <p:ph type="body" sz="quarter" idx="3"/>
          </p:nvPr>
        </p:nvSpPr>
        <p:spPr/>
        <p:txBody>
          <a:bodyPr/>
          <a:lstStyle/>
          <a:p>
            <a:pPr algn="ctr" eaLnBrk="1" hangingPunct="1"/>
            <a:r>
              <a:rPr lang="es-MX" sz="2800" dirty="0"/>
              <a:t>Realidad real</a:t>
            </a:r>
            <a:endParaRPr lang="es-AR" sz="2800" dirty="0"/>
          </a:p>
        </p:txBody>
      </p:sp>
      <p:sp>
        <p:nvSpPr>
          <p:cNvPr id="6" name="5 Marcador de contenido"/>
          <p:cNvSpPr>
            <a:spLocks noGrp="1"/>
          </p:cNvSpPr>
          <p:nvPr>
            <p:ph sz="quarter" idx="4"/>
          </p:nvPr>
        </p:nvSpPr>
        <p:spPr/>
        <p:txBody>
          <a:bodyPr rtlCol="0">
            <a:normAutofit/>
          </a:bodyPr>
          <a:lstStyle/>
          <a:p>
            <a:pPr>
              <a:buNone/>
              <a:defRPr/>
            </a:pPr>
            <a:r>
              <a:rPr lang="es-MX" dirty="0" smtClean="0">
                <a:solidFill>
                  <a:schemeClr val="tx1">
                    <a:lumMod val="95000"/>
                    <a:lumOff val="5000"/>
                  </a:schemeClr>
                </a:solidFill>
              </a:rPr>
              <a:t>Art. 1083 C.Civ. (T.o. Dec.-Ley 17.711) - El resarcimiento de daños consistirá en la reposición de las cosas a su estado anterior, excepto si fuera imposible, en cuyo caso la indemnización se fijará en dinero. También podrá </a:t>
            </a:r>
            <a:r>
              <a:rPr lang="es-MX" dirty="0" smtClean="0">
                <a:solidFill>
                  <a:srgbClr val="C00000"/>
                </a:solidFill>
              </a:rPr>
              <a:t>el damnificado optar por la indemnización en dinero</a:t>
            </a:r>
            <a:r>
              <a:rPr lang="es-MX" dirty="0" smtClean="0">
                <a:solidFill>
                  <a:schemeClr val="tx1">
                    <a:lumMod val="95000"/>
                    <a:lumOff val="5000"/>
                  </a:schemeClr>
                </a:solidFill>
              </a:rPr>
              <a:t>. </a:t>
            </a:r>
            <a:endParaRPr lang="es-AR" dirty="0" smtClean="0">
              <a:solidFill>
                <a:schemeClr val="tx1">
                  <a:lumMod val="95000"/>
                  <a:lumOff val="5000"/>
                </a:schemeClr>
              </a:solidFill>
            </a:endParaRPr>
          </a:p>
          <a:p>
            <a:pPr>
              <a:buNone/>
              <a:defRPr/>
            </a:pPr>
            <a:endParaRPr lang="es-AR" dirty="0"/>
          </a:p>
        </p:txBody>
      </p:sp>
      <p:sp>
        <p:nvSpPr>
          <p:cNvPr id="7" name="6 Llamada con línea 3 (borde y barra de énfasis)"/>
          <p:cNvSpPr/>
          <p:nvPr/>
        </p:nvSpPr>
        <p:spPr>
          <a:xfrm>
            <a:off x="6238875" y="5786438"/>
            <a:ext cx="3786188" cy="857250"/>
          </a:xfrm>
          <a:prstGeom prst="accentBorderCallout3">
            <a:avLst>
              <a:gd name="adj1" fmla="val 23996"/>
              <a:gd name="adj2" fmla="val 105690"/>
              <a:gd name="adj3" fmla="val 22247"/>
              <a:gd name="adj4" fmla="val 114381"/>
              <a:gd name="adj5" fmla="val -117522"/>
              <a:gd name="adj6" fmla="val 114488"/>
              <a:gd name="adj7" fmla="val -120296"/>
              <a:gd name="adj8" fmla="val 9453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solidFill>
                  <a:schemeClr val="tx1"/>
                </a:solidFill>
              </a:rPr>
              <a:t>Principio en la realidad</a:t>
            </a:r>
            <a:endParaRPr lang="es-AR" sz="2800" b="1" dirty="0">
              <a:solidFill>
                <a:schemeClr val="tx1"/>
              </a:solidFill>
            </a:endParaRPr>
          </a:p>
        </p:txBody>
      </p:sp>
      <p:sp>
        <p:nvSpPr>
          <p:cNvPr id="8" name="7 Llamada con línea 3 (borde y barra de énfasis)"/>
          <p:cNvSpPr/>
          <p:nvPr/>
        </p:nvSpPr>
        <p:spPr>
          <a:xfrm>
            <a:off x="2024064" y="5786438"/>
            <a:ext cx="3786187" cy="857250"/>
          </a:xfrm>
          <a:prstGeom prst="accentBorderCallout3">
            <a:avLst>
              <a:gd name="adj1" fmla="val 27493"/>
              <a:gd name="adj2" fmla="val -4770"/>
              <a:gd name="adj3" fmla="val 29241"/>
              <a:gd name="adj4" fmla="val -9540"/>
              <a:gd name="adj5" fmla="val -275954"/>
              <a:gd name="adj6" fmla="val -9144"/>
              <a:gd name="adj7" fmla="val -276979"/>
              <a:gd name="adj8" fmla="val 750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solidFill>
                  <a:schemeClr val="tx1"/>
                </a:solidFill>
              </a:rPr>
              <a:t>Principio en la norma</a:t>
            </a:r>
            <a:endParaRPr lang="es-AR" sz="2800" b="1" dirty="0">
              <a:solidFill>
                <a:schemeClr val="tx1"/>
              </a:solidFill>
            </a:endParaRPr>
          </a:p>
        </p:txBody>
      </p:sp>
      <p:sp>
        <p:nvSpPr>
          <p:cNvPr id="11" name="10 Marcador de pie de página"/>
          <p:cNvSpPr>
            <a:spLocks noGrp="1"/>
          </p:cNvSpPr>
          <p:nvPr>
            <p:ph type="ftr" sz="quarter" idx="11"/>
          </p:nvPr>
        </p:nvSpPr>
        <p:spPr/>
        <p:txBody>
          <a:bodyPr/>
          <a:lstStyle/>
          <a:p>
            <a:r>
              <a:rPr lang="es-ES" smtClean="0"/>
              <a:t>SILVINA FURLOTTI 2012</a:t>
            </a:r>
            <a:endParaRPr lang="es-ES" dirty="0"/>
          </a:p>
        </p:txBody>
      </p:sp>
      <p:sp>
        <p:nvSpPr>
          <p:cNvPr id="2" name="1 Marcador de número de diapositiva"/>
          <p:cNvSpPr>
            <a:spLocks noGrp="1"/>
          </p:cNvSpPr>
          <p:nvPr>
            <p:ph type="sldNum" sz="quarter" idx="12"/>
          </p:nvPr>
        </p:nvSpPr>
        <p:spPr/>
        <p:txBody>
          <a:bodyPr/>
          <a:lstStyle/>
          <a:p>
            <a:fld id="{AD6B817E-3124-473A-AC0E-735E97140167}" type="slidenum">
              <a:rPr lang="es-AR" smtClean="0"/>
              <a:t>94</a:t>
            </a:fld>
            <a:endParaRPr lang="es-AR"/>
          </a:p>
        </p:txBody>
      </p:sp>
    </p:spTree>
    <p:extLst>
      <p:ext uri="{BB962C8B-B14F-4D97-AF65-F5344CB8AC3E}">
        <p14:creationId xmlns:p14="http://schemas.microsoft.com/office/powerpoint/2010/main" val="2367541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3512" y="571528"/>
            <a:ext cx="6696744" cy="841248"/>
          </a:xfrm>
          <a:solidFill>
            <a:schemeClr val="bg1"/>
          </a:solidFill>
          <a:ln w="38100">
            <a:solidFill>
              <a:schemeClr val="accent1"/>
            </a:solidFill>
          </a:ln>
        </p:spPr>
        <p:txBody>
          <a:bodyPr>
            <a:normAutofit fontScale="90000"/>
          </a:bodyPr>
          <a:lstStyle/>
          <a:p>
            <a:pPr algn="ctr"/>
            <a:r>
              <a:rPr lang="es-AR" b="1" dirty="0" smtClean="0">
                <a:latin typeface="Comic Sans MS" pitchFamily="66" charset="0"/>
              </a:rPr>
              <a:t>LA REPARACIÓN PLENA</a:t>
            </a:r>
            <a:endParaRPr lang="es-AR" b="1" dirty="0">
              <a:latin typeface="Comic Sans MS" pitchFamily="66" charset="0"/>
            </a:endParaRPr>
          </a:p>
        </p:txBody>
      </p:sp>
      <p:sp>
        <p:nvSpPr>
          <p:cNvPr id="5" name="4 CuadroTexto"/>
          <p:cNvSpPr txBox="1"/>
          <p:nvPr/>
        </p:nvSpPr>
        <p:spPr>
          <a:xfrm>
            <a:off x="1703512" y="1628801"/>
            <a:ext cx="8640960" cy="4893647"/>
          </a:xfrm>
          <a:prstGeom prst="rect">
            <a:avLst/>
          </a:prstGeom>
          <a:solidFill>
            <a:schemeClr val="bg1"/>
          </a:solidFill>
          <a:ln w="76200">
            <a:solidFill>
              <a:schemeClr val="accent1"/>
            </a:solidFill>
          </a:ln>
        </p:spPr>
        <p:txBody>
          <a:bodyPr wrap="square">
            <a:spAutoFit/>
          </a:bodyPr>
          <a:lstStyle/>
          <a:p>
            <a:pPr algn="ctr">
              <a:defRPr/>
            </a:pPr>
            <a:r>
              <a:rPr lang="es-AR" sz="2600" dirty="0">
                <a:latin typeface="Comic Sans MS" pitchFamily="66" charset="0"/>
                <a:ea typeface="Tahoma" pitchFamily="34" charset="0"/>
                <a:cs typeface="Tahoma" pitchFamily="34" charset="0"/>
              </a:rPr>
              <a:t>ARTÍCULO 1740.- Reparación plena. </a:t>
            </a:r>
            <a:r>
              <a:rPr lang="es-AR" sz="2600" b="1" i="1" dirty="0">
                <a:solidFill>
                  <a:schemeClr val="accent6">
                    <a:lumMod val="75000"/>
                  </a:schemeClr>
                </a:solidFill>
                <a:latin typeface="Comic Sans MS" pitchFamily="66" charset="0"/>
                <a:ea typeface="Tahoma" pitchFamily="34" charset="0"/>
                <a:cs typeface="Tahoma" pitchFamily="34" charset="0"/>
              </a:rPr>
              <a:t>La reparación del daño debe ser plena</a:t>
            </a:r>
            <a:r>
              <a:rPr lang="es-AR" sz="2600" dirty="0">
                <a:latin typeface="Comic Sans MS" pitchFamily="66" charset="0"/>
                <a:ea typeface="Tahoma" pitchFamily="34" charset="0"/>
                <a:cs typeface="Tahoma" pitchFamily="34" charset="0"/>
              </a:rPr>
              <a:t>. </a:t>
            </a:r>
            <a:r>
              <a:rPr lang="es-AR" sz="2600" b="1" i="1" dirty="0">
                <a:solidFill>
                  <a:srgbClr val="FF0000"/>
                </a:solidFill>
                <a:latin typeface="Comic Sans MS" pitchFamily="66" charset="0"/>
                <a:ea typeface="Tahoma" pitchFamily="34" charset="0"/>
                <a:cs typeface="Tahoma" pitchFamily="34" charset="0"/>
              </a:rPr>
              <a:t>Consiste en la restitución de la situación del damnificado al estado anterior al hecho dañoso, sea por el pago en dinero o en especie</a:t>
            </a:r>
            <a:r>
              <a:rPr lang="es-AR" sz="2600" dirty="0">
                <a:latin typeface="Comic Sans MS" pitchFamily="66" charset="0"/>
                <a:ea typeface="Tahoma" pitchFamily="34" charset="0"/>
                <a:cs typeface="Tahoma" pitchFamily="34" charset="0"/>
              </a:rPr>
              <a:t>. </a:t>
            </a:r>
            <a:r>
              <a:rPr lang="es-AR" sz="2600" b="1" dirty="0">
                <a:solidFill>
                  <a:schemeClr val="tx2">
                    <a:lumMod val="75000"/>
                  </a:schemeClr>
                </a:solidFill>
                <a:latin typeface="Comic Sans MS" pitchFamily="66" charset="0"/>
                <a:ea typeface="Tahoma" pitchFamily="34" charset="0"/>
                <a:cs typeface="Tahoma" pitchFamily="34" charset="0"/>
              </a:rPr>
              <a:t>La víctima puede optar por el reintegro específico, excepto que sea parcial o totalmente imposible, excesivamente oneroso o abusivo, en cuyo caso se debe fijar en dinero</a:t>
            </a:r>
            <a:r>
              <a:rPr lang="es-AR" sz="2600" dirty="0">
                <a:latin typeface="Comic Sans MS" pitchFamily="66" charset="0"/>
                <a:ea typeface="Tahoma" pitchFamily="34" charset="0"/>
                <a:cs typeface="Tahoma" pitchFamily="34" charset="0"/>
              </a:rPr>
              <a:t>. En el caso de daños derivados de la lesión del honor, la intimidad o la identidad personal, el juez puede, a pedido de parte, ordenar la publicación de la sentencia, o de sus partes pertinentes, a costa del responsable.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179" y="193470"/>
            <a:ext cx="1701544" cy="136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4719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1504" y="404664"/>
            <a:ext cx="8712968" cy="648072"/>
          </a:xfrm>
          <a:solidFill>
            <a:schemeClr val="bg1"/>
          </a:solidFill>
          <a:ln>
            <a:solidFill>
              <a:schemeClr val="bg2">
                <a:lumMod val="50000"/>
              </a:schemeClr>
            </a:solidFill>
          </a:ln>
          <a:effectLst>
            <a:reflection blurRad="6350" stA="52000" endA="300" endPos="35000" dir="5400000" sy="-100000" algn="bl" rotWithShape="0"/>
          </a:effectLst>
        </p:spPr>
        <p:txBody>
          <a:bodyPr>
            <a:normAutofit fontScale="90000"/>
          </a:bodyPr>
          <a:lstStyle/>
          <a:p>
            <a:r>
              <a:rPr lang="es-AR" dirty="0" smtClean="0">
                <a:latin typeface="Comic Sans MS" panose="030F0702030302020204" pitchFamily="66" charset="0"/>
              </a:rPr>
              <a:t>LOS PILARES DE La reparación PLENA…</a:t>
            </a:r>
            <a:endParaRPr lang="es-AR" dirty="0">
              <a:latin typeface="Comic Sans MS" panose="030F0702030302020204" pitchFamily="66" charset="0"/>
            </a:endParaRPr>
          </a:p>
        </p:txBody>
      </p:sp>
      <p:sp>
        <p:nvSpPr>
          <p:cNvPr id="3" name="2 CuadroTexto"/>
          <p:cNvSpPr txBox="1"/>
          <p:nvPr/>
        </p:nvSpPr>
        <p:spPr>
          <a:xfrm>
            <a:off x="1775520" y="1364576"/>
            <a:ext cx="6912768" cy="1200329"/>
          </a:xfrm>
          <a:prstGeom prst="rect">
            <a:avLst/>
          </a:prstGeom>
          <a:solidFill>
            <a:schemeClr val="bg1"/>
          </a:solidFill>
          <a:ln>
            <a:solidFill>
              <a:schemeClr val="bg2">
                <a:lumMod val="50000"/>
              </a:schemeClr>
            </a:solidFill>
          </a:ln>
        </p:spPr>
        <p:txBody>
          <a:bodyPr wrap="square" rtlCol="0">
            <a:spAutoFit/>
          </a:bodyPr>
          <a:lstStyle/>
          <a:p>
            <a:pPr algn="ctr"/>
            <a:r>
              <a:rPr lang="es-AR" sz="2400" dirty="0">
                <a:latin typeface="Comic Sans MS" panose="030F0702030302020204" pitchFamily="66" charset="0"/>
              </a:rPr>
              <a:t>El principio de reparación plena o integral del daño, es una construcción jurídica, que se asienta sobre estas dos premisas: </a:t>
            </a:r>
          </a:p>
        </p:txBody>
      </p:sp>
      <p:sp>
        <p:nvSpPr>
          <p:cNvPr id="5" name="4 CuadroTexto"/>
          <p:cNvSpPr txBox="1"/>
          <p:nvPr/>
        </p:nvSpPr>
        <p:spPr>
          <a:xfrm>
            <a:off x="1775520" y="3068961"/>
            <a:ext cx="4104456" cy="3139321"/>
          </a:xfrm>
          <a:prstGeom prst="rect">
            <a:avLst/>
          </a:prstGeom>
          <a:solidFill>
            <a:schemeClr val="bg1"/>
          </a:solidFill>
          <a:ln>
            <a:solidFill>
              <a:schemeClr val="bg2">
                <a:lumMod val="50000"/>
              </a:schemeClr>
            </a:solidFill>
          </a:ln>
        </p:spPr>
        <p:txBody>
          <a:bodyPr wrap="square" rtlCol="0">
            <a:spAutoFit/>
          </a:bodyPr>
          <a:lstStyle/>
          <a:p>
            <a:pPr algn="ctr"/>
            <a:r>
              <a:rPr lang="es-AR" sz="2200" dirty="0">
                <a:latin typeface="Comic Sans MS" panose="030F0702030302020204" pitchFamily="66" charset="0"/>
              </a:rPr>
              <a:t>Son resarcibles en su totalidad los daños que se encuentren en </a:t>
            </a:r>
            <a:r>
              <a:rPr lang="es-AR" sz="2200" b="1" dirty="0">
                <a:solidFill>
                  <a:srgbClr val="FF0000"/>
                </a:solidFill>
                <a:latin typeface="Comic Sans MS" panose="030F0702030302020204" pitchFamily="66" charset="0"/>
              </a:rPr>
              <a:t>relación causal adecuada con el hecho generador</a:t>
            </a:r>
            <a:r>
              <a:rPr lang="es-AR" sz="2200" dirty="0">
                <a:latin typeface="Comic Sans MS" panose="030F0702030302020204" pitchFamily="66" charset="0"/>
              </a:rPr>
              <a:t>, conforme los estándares de imputación fijados por el Código Civil y Comercial (Arts. 1726 y </a:t>
            </a:r>
            <a:r>
              <a:rPr lang="es-AR" sz="2200" dirty="0" err="1">
                <a:latin typeface="Comic Sans MS" panose="030F0702030302020204" pitchFamily="66" charset="0"/>
              </a:rPr>
              <a:t>sgtes</a:t>
            </a:r>
            <a:r>
              <a:rPr lang="es-AR" sz="2200" dirty="0">
                <a:latin typeface="Comic Sans MS" panose="030F0702030302020204" pitchFamily="66" charset="0"/>
              </a:rPr>
              <a:t>.)</a:t>
            </a:r>
          </a:p>
        </p:txBody>
      </p:sp>
      <p:sp>
        <p:nvSpPr>
          <p:cNvPr id="9" name="8 CuadroTexto"/>
          <p:cNvSpPr txBox="1"/>
          <p:nvPr/>
        </p:nvSpPr>
        <p:spPr>
          <a:xfrm>
            <a:off x="6240016" y="3068961"/>
            <a:ext cx="4104456" cy="3139321"/>
          </a:xfrm>
          <a:prstGeom prst="rect">
            <a:avLst/>
          </a:prstGeom>
          <a:solidFill>
            <a:schemeClr val="bg1"/>
          </a:solidFill>
          <a:ln>
            <a:solidFill>
              <a:schemeClr val="bg2">
                <a:lumMod val="50000"/>
              </a:schemeClr>
            </a:solidFill>
          </a:ln>
        </p:spPr>
        <p:txBody>
          <a:bodyPr wrap="square" rtlCol="0">
            <a:spAutoFit/>
          </a:bodyPr>
          <a:lstStyle/>
          <a:p>
            <a:pPr algn="ctr"/>
            <a:r>
              <a:rPr lang="es-AR" sz="2200" dirty="0">
                <a:latin typeface="Comic Sans MS" panose="030F0702030302020204" pitchFamily="66" charset="0"/>
              </a:rPr>
              <a:t>Una vez determinados cuáles son los daños que el sistema considera resarcibles, el principio de la reparación plena se identifica con una </a:t>
            </a:r>
            <a:r>
              <a:rPr lang="es-AR" sz="2200" b="1" dirty="0">
                <a:solidFill>
                  <a:srgbClr val="FF0000"/>
                </a:solidFill>
                <a:latin typeface="Comic Sans MS" panose="030F0702030302020204" pitchFamily="66" charset="0"/>
              </a:rPr>
              <a:t>razonable equivalencia jurídica entre el daño y la reparación</a:t>
            </a:r>
            <a:r>
              <a:rPr lang="es-AR" sz="2200" dirty="0">
                <a:latin typeface="Comic Sans MS" panose="030F0702030302020204" pitchFamily="66" charset="0"/>
              </a:rPr>
              <a:t>, a través de una evaluación en concreto. </a:t>
            </a:r>
          </a:p>
        </p:txBody>
      </p:sp>
      <p:sp>
        <p:nvSpPr>
          <p:cNvPr id="6" name="5 Flecha abajo"/>
          <p:cNvSpPr/>
          <p:nvPr/>
        </p:nvSpPr>
        <p:spPr>
          <a:xfrm rot="2879966">
            <a:off x="4110014" y="2369783"/>
            <a:ext cx="468052" cy="92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Flecha abajo"/>
          <p:cNvSpPr/>
          <p:nvPr/>
        </p:nvSpPr>
        <p:spPr>
          <a:xfrm rot="19123469">
            <a:off x="7108134" y="2369784"/>
            <a:ext cx="468052" cy="924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26"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125"/>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793858" y="1245644"/>
            <a:ext cx="1550615" cy="167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94549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528" y="116632"/>
            <a:ext cx="6768752" cy="936104"/>
          </a:xfrm>
          <a:solidFill>
            <a:schemeClr val="bg1"/>
          </a:solidFill>
          <a:ln>
            <a:solidFill>
              <a:schemeClr val="bg2">
                <a:lumMod val="50000"/>
              </a:schemeClr>
            </a:solidFill>
          </a:ln>
          <a:effectLst>
            <a:reflection blurRad="6350" stA="52000" endA="300" endPos="35000" dir="5400000" sy="-100000" algn="bl" rotWithShape="0"/>
          </a:effectLst>
        </p:spPr>
        <p:txBody>
          <a:bodyPr>
            <a:normAutofit/>
          </a:bodyPr>
          <a:lstStyle/>
          <a:p>
            <a:r>
              <a:rPr lang="es-AR" dirty="0" smtClean="0">
                <a:latin typeface="Comic Sans MS" panose="030F0702030302020204" pitchFamily="66" charset="0"/>
              </a:rPr>
              <a:t>La reparación PLENA…</a:t>
            </a:r>
            <a:endParaRPr lang="es-AR" dirty="0">
              <a:latin typeface="Comic Sans MS" panose="030F0702030302020204" pitchFamily="66" charset="0"/>
            </a:endParaRPr>
          </a:p>
        </p:txBody>
      </p:sp>
      <p:sp>
        <p:nvSpPr>
          <p:cNvPr id="9" name="8 CuadroTexto"/>
          <p:cNvSpPr txBox="1"/>
          <p:nvPr/>
        </p:nvSpPr>
        <p:spPr>
          <a:xfrm>
            <a:off x="1847528" y="1268761"/>
            <a:ext cx="5112568" cy="5262979"/>
          </a:xfrm>
          <a:prstGeom prst="rect">
            <a:avLst/>
          </a:prstGeom>
          <a:solidFill>
            <a:schemeClr val="bg1"/>
          </a:solidFill>
          <a:ln w="38100">
            <a:solidFill>
              <a:srgbClr val="FF0000"/>
            </a:solidFill>
          </a:ln>
        </p:spPr>
        <p:txBody>
          <a:bodyPr wrap="square" rtlCol="0">
            <a:spAutoFit/>
          </a:bodyPr>
          <a:lstStyle/>
          <a:p>
            <a:pPr algn="ctr"/>
            <a:r>
              <a:rPr lang="es-AR" sz="2400" b="1" dirty="0">
                <a:solidFill>
                  <a:srgbClr val="FF0000"/>
                </a:solidFill>
                <a:latin typeface="Comic Sans MS" panose="030F0702030302020204" pitchFamily="66" charset="0"/>
              </a:rPr>
              <a:t>XXI JORNADAS NACIONALES DE DERECHO CIVIL, LOMAS DE ZAMORA 2.007. COMISIÓN n° 2 OBLIGACIONES</a:t>
            </a:r>
            <a:r>
              <a:rPr lang="es-AR" sz="2400" dirty="0">
                <a:latin typeface="Comic Sans MS" panose="030F0702030302020204" pitchFamily="66" charset="0"/>
              </a:rPr>
              <a:t>. </a:t>
            </a:r>
          </a:p>
          <a:p>
            <a:pPr algn="ctr"/>
            <a:r>
              <a:rPr lang="es-AR" sz="2400" dirty="0">
                <a:latin typeface="Comic Sans MS" panose="030F0702030302020204" pitchFamily="66" charset="0"/>
              </a:rPr>
              <a:t>“3. </a:t>
            </a:r>
            <a:r>
              <a:rPr lang="es-AR" sz="2400" b="1" i="1" dirty="0">
                <a:latin typeface="Comic Sans MS" panose="030F0702030302020204" pitchFamily="66" charset="0"/>
              </a:rPr>
              <a:t>Rige en nuestro sistema el principio de reparación plena o integral del daño injustamente causado</a:t>
            </a:r>
            <a:r>
              <a:rPr lang="es-AR" sz="2400" i="1" dirty="0">
                <a:latin typeface="Comic Sans MS" panose="030F0702030302020204" pitchFamily="66" charset="0"/>
              </a:rPr>
              <a:t>. No corresponde apartarse del mismo, salvo previsión normativa en contrario que en todos los casos deberá superar el test de constitucionalidad en su aplicación al caso en concreto</a:t>
            </a:r>
            <a:r>
              <a:rPr lang="es-AR" sz="2400" dirty="0">
                <a:latin typeface="Comic Sans MS" panose="030F0702030302020204" pitchFamily="66"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2204864"/>
            <a:ext cx="316835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76872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03512" y="2592195"/>
            <a:ext cx="8624956" cy="3108543"/>
          </a:xfrm>
          <a:prstGeom prst="rect">
            <a:avLst/>
          </a:prstGeom>
          <a:solidFill>
            <a:schemeClr val="bg1"/>
          </a:solidFill>
          <a:ln w="57150">
            <a:solidFill>
              <a:schemeClr val="tx2"/>
            </a:solidFill>
          </a:ln>
        </p:spPr>
        <p:txBody>
          <a:bodyPr wrap="square">
            <a:spAutoFit/>
          </a:bodyPr>
          <a:lstStyle/>
          <a:p>
            <a:pPr algn="ctr">
              <a:defRPr/>
            </a:pPr>
            <a:r>
              <a:rPr lang="es-AR" sz="2800" b="1" dirty="0">
                <a:solidFill>
                  <a:schemeClr val="tx2"/>
                </a:solidFill>
                <a:latin typeface="Comic Sans MS" panose="030F0702030302020204" pitchFamily="66" charset="0"/>
                <a:ea typeface="Tahoma" pitchFamily="34" charset="0"/>
                <a:cs typeface="Times New Roman" panose="02020603050405020304" pitchFamily="18" charset="0"/>
              </a:rPr>
              <a:t>ARTÍCULO 1742.- Atenuación de la responsabilidad</a:t>
            </a:r>
            <a:r>
              <a:rPr lang="es-AR" sz="2800" dirty="0">
                <a:solidFill>
                  <a:schemeClr val="tx2"/>
                </a:solidFill>
                <a:latin typeface="Comic Sans MS" panose="030F0702030302020204" pitchFamily="66" charset="0"/>
                <a:ea typeface="Tahoma" pitchFamily="34" charset="0"/>
                <a:cs typeface="Times New Roman" panose="02020603050405020304" pitchFamily="18" charset="0"/>
              </a:rPr>
              <a:t>. El juez, al fijar la indemnización, puede atenuarla si es equitativo en función del patrimonio del deudor, la situación personal de la víctima y las circunstancias del hecho. Esta facultad no es aplicable en caso de dolo del responsable.</a:t>
            </a:r>
          </a:p>
        </p:txBody>
      </p:sp>
      <p:sp>
        <p:nvSpPr>
          <p:cNvPr id="3" name="2 CuadroTexto"/>
          <p:cNvSpPr txBox="1"/>
          <p:nvPr/>
        </p:nvSpPr>
        <p:spPr>
          <a:xfrm>
            <a:off x="4079776" y="188640"/>
            <a:ext cx="6336704" cy="2185214"/>
          </a:xfrm>
          <a:prstGeom prst="rect">
            <a:avLst/>
          </a:prstGeom>
          <a:solidFill>
            <a:schemeClr val="bg1"/>
          </a:solidFill>
          <a:ln w="76200">
            <a:solidFill>
              <a:schemeClr val="tx2"/>
            </a:solidFill>
          </a:ln>
        </p:spPr>
        <p:txBody>
          <a:bodyPr wrap="square">
            <a:spAutoFit/>
          </a:bodyPr>
          <a:lstStyle/>
          <a:p>
            <a:pPr algn="ctr">
              <a:defRPr/>
            </a:pPr>
            <a:r>
              <a:rPr lang="es-AR" sz="3400" b="1" dirty="0">
                <a:solidFill>
                  <a:schemeClr val="tx2"/>
                </a:solidFill>
                <a:latin typeface="Comic Sans MS" panose="030F0702030302020204" pitchFamily="66" charset="0"/>
                <a:ea typeface="Tahoma" pitchFamily="34" charset="0"/>
                <a:cs typeface="Times New Roman" panose="02020603050405020304" pitchFamily="18" charset="0"/>
              </a:rPr>
              <a:t>LA ATENUACIÓN DE LA INDEMNIZACIÓN FUNDADA EN LA EQUIDAD…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286" y="26709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Llamada rectangular redondeada"/>
          <p:cNvSpPr/>
          <p:nvPr/>
        </p:nvSpPr>
        <p:spPr>
          <a:xfrm>
            <a:off x="2135560" y="5877272"/>
            <a:ext cx="8064896" cy="792088"/>
          </a:xfrm>
          <a:prstGeom prst="wedgeRoundRectCallout">
            <a:avLst>
              <a:gd name="adj1" fmla="val -43779"/>
              <a:gd name="adj2" fmla="val -10791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a:latin typeface="Comic Sans MS" panose="030F0702030302020204" pitchFamily="66" charset="0"/>
              </a:rPr>
              <a:t>PUNTO DE PARTIDA: LA ATENUACIÓN ES UNA EXCEPCIÓN A LA REPARACIÓN PLENA. DEBE APRECIARSE CON CRITERIO RESTRICTIVO…</a:t>
            </a:r>
          </a:p>
        </p:txBody>
      </p:sp>
    </p:spTree>
    <p:extLst>
      <p:ext uri="{BB962C8B-B14F-4D97-AF65-F5344CB8AC3E}">
        <p14:creationId xmlns:p14="http://schemas.microsoft.com/office/powerpoint/2010/main" val="6180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fade">
                                      <p:cBhvr>
                                        <p:cTn id="14" dur="1000"/>
                                        <p:tgtEl>
                                          <p:spTgt spid="2">
                                            <p:bg/>
                                          </p:spTgt>
                                        </p:tgtEl>
                                      </p:cBhvr>
                                    </p:animEffect>
                                    <p:anim calcmode="lin" valueType="num">
                                      <p:cBhvr>
                                        <p:cTn id="15" dur="1000" fill="hold"/>
                                        <p:tgtEl>
                                          <p:spTgt spid="2">
                                            <p:bg/>
                                          </p:spTgt>
                                        </p:tgtEl>
                                        <p:attrNameLst>
                                          <p:attrName>ppt_x</p:attrName>
                                        </p:attrNameLst>
                                      </p:cBhvr>
                                      <p:tavLst>
                                        <p:tav tm="0">
                                          <p:val>
                                            <p:strVal val="#ppt_x"/>
                                          </p:val>
                                        </p:tav>
                                        <p:tav tm="100000">
                                          <p:val>
                                            <p:strVal val="#ppt_x"/>
                                          </p:val>
                                        </p:tav>
                                      </p:tavLst>
                                    </p:anim>
                                    <p:anim calcmode="lin" valueType="num">
                                      <p:cBhvr>
                                        <p:cTn id="16" dur="1000" fill="hold"/>
                                        <p:tgtEl>
                                          <p:spTgt spid="2">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703512" y="2592195"/>
            <a:ext cx="8624956" cy="1384995"/>
          </a:xfrm>
          <a:prstGeom prst="rect">
            <a:avLst/>
          </a:prstGeom>
          <a:solidFill>
            <a:schemeClr val="bg1"/>
          </a:solidFill>
          <a:ln w="57150">
            <a:solidFill>
              <a:schemeClr val="tx2"/>
            </a:solidFill>
          </a:ln>
        </p:spPr>
        <p:txBody>
          <a:bodyPr wrap="square">
            <a:spAutoFit/>
          </a:bodyPr>
          <a:lstStyle/>
          <a:p>
            <a:pPr algn="ctr">
              <a:defRPr/>
            </a:pPr>
            <a:r>
              <a:rPr lang="es-AR" sz="2800" dirty="0">
                <a:solidFill>
                  <a:schemeClr val="tx2"/>
                </a:solidFill>
                <a:latin typeface="Comic Sans MS" panose="030F0702030302020204" pitchFamily="66" charset="0"/>
                <a:ea typeface="Tahoma" pitchFamily="34" charset="0"/>
                <a:cs typeface="Times New Roman" panose="02020603050405020304" pitchFamily="18" charset="0"/>
              </a:rPr>
              <a:t>En el Código de Vélez, con la modificación de la ley 17.711, se incorporó una figura similar a la del art. 1.742 del Nuevo Código en el art. 1.069 2° parte.</a:t>
            </a:r>
          </a:p>
        </p:txBody>
      </p:sp>
      <p:sp>
        <p:nvSpPr>
          <p:cNvPr id="3" name="2 CuadroTexto"/>
          <p:cNvSpPr txBox="1"/>
          <p:nvPr/>
        </p:nvSpPr>
        <p:spPr>
          <a:xfrm>
            <a:off x="4079776" y="188640"/>
            <a:ext cx="6336704" cy="2185214"/>
          </a:xfrm>
          <a:prstGeom prst="rect">
            <a:avLst/>
          </a:prstGeom>
          <a:solidFill>
            <a:schemeClr val="bg1"/>
          </a:solidFill>
          <a:ln w="76200">
            <a:solidFill>
              <a:schemeClr val="tx2"/>
            </a:solidFill>
          </a:ln>
        </p:spPr>
        <p:txBody>
          <a:bodyPr wrap="square">
            <a:spAutoFit/>
          </a:bodyPr>
          <a:lstStyle/>
          <a:p>
            <a:pPr algn="ctr">
              <a:defRPr/>
            </a:pPr>
            <a:r>
              <a:rPr lang="es-AR" sz="3400" b="1" dirty="0">
                <a:solidFill>
                  <a:schemeClr val="tx2"/>
                </a:solidFill>
                <a:latin typeface="Comic Sans MS" panose="030F0702030302020204" pitchFamily="66" charset="0"/>
                <a:ea typeface="Tahoma" pitchFamily="34" charset="0"/>
                <a:cs typeface="Times New Roman" panose="02020603050405020304" pitchFamily="18" charset="0"/>
              </a:rPr>
              <a:t>LA ATENUACIÓN DE LA INDEMNIZACIÓN FUNDADA EN LA EQUIDAD…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286" y="267098"/>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Llamada rectangular redondeada"/>
          <p:cNvSpPr/>
          <p:nvPr/>
        </p:nvSpPr>
        <p:spPr>
          <a:xfrm>
            <a:off x="6672064" y="4169838"/>
            <a:ext cx="3456384" cy="2520280"/>
          </a:xfrm>
          <a:prstGeom prst="wedgeRoundRectCallout">
            <a:avLst>
              <a:gd name="adj1" fmla="val -4923"/>
              <a:gd name="adj2" fmla="val -642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latin typeface="Comic Sans MS" panose="030F0702030302020204" pitchFamily="66" charset="0"/>
              </a:rPr>
              <a:t>Los jueces, al fijar las indemnizaciones por daños, podrán considerar la situación patrimonial del deudor, </a:t>
            </a:r>
            <a:r>
              <a:rPr lang="es-AR" b="1" dirty="0">
                <a:solidFill>
                  <a:schemeClr val="tx2"/>
                </a:solidFill>
                <a:latin typeface="Comic Sans MS" panose="030F0702030302020204" pitchFamily="66" charset="0"/>
              </a:rPr>
              <a:t>atenuándola si fuere equitativo</a:t>
            </a:r>
            <a:r>
              <a:rPr lang="es-AR" dirty="0">
                <a:latin typeface="Comic Sans MS" panose="030F0702030302020204" pitchFamily="66" charset="0"/>
              </a:rPr>
              <a:t>; pero no será aplicable esta facultad si el daño fuere imputable a dolo del responsable. </a:t>
            </a:r>
          </a:p>
        </p:txBody>
      </p:sp>
      <p:sp>
        <p:nvSpPr>
          <p:cNvPr id="4" name="3 Estrella de 6 puntas"/>
          <p:cNvSpPr/>
          <p:nvPr/>
        </p:nvSpPr>
        <p:spPr>
          <a:xfrm>
            <a:off x="1703512" y="4151245"/>
            <a:ext cx="4536504" cy="2520280"/>
          </a:xfrm>
          <a:prstGeom prst="star6">
            <a:avLst>
              <a:gd name="adj" fmla="val 37938"/>
              <a:gd name="h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Comic Sans MS" panose="030F0702030302020204" pitchFamily="66" charset="0"/>
              </a:rPr>
              <a:t>EL NUEVO CÓDIGO CIVIL Y COMERCIAL ESTABLECE UNA EXCEPCIÓN AL PRINCIPIO GENERAL DE LA REPARACIÓN PLENA…</a:t>
            </a:r>
          </a:p>
        </p:txBody>
      </p:sp>
    </p:spTree>
    <p:extLst>
      <p:ext uri="{BB962C8B-B14F-4D97-AF65-F5344CB8AC3E}">
        <p14:creationId xmlns:p14="http://schemas.microsoft.com/office/powerpoint/2010/main" val="1867283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TotalTime>
  <Words>8362</Words>
  <Application>Microsoft Office PowerPoint</Application>
  <PresentationFormat>Personalizado</PresentationFormat>
  <Paragraphs>741</Paragraphs>
  <Slides>111</Slides>
  <Notes>17</Notes>
  <HiddenSlides>0</HiddenSlides>
  <MMClips>0</MMClips>
  <ScaleCrop>false</ScaleCrop>
  <HeadingPairs>
    <vt:vector size="4" baseType="variant">
      <vt:variant>
        <vt:lpstr>Tema</vt:lpstr>
      </vt:variant>
      <vt:variant>
        <vt:i4>1</vt:i4>
      </vt:variant>
      <vt:variant>
        <vt:lpstr>Títulos de diapositiva</vt:lpstr>
      </vt:variant>
      <vt:variant>
        <vt:i4>111</vt:i4>
      </vt:variant>
    </vt:vector>
  </HeadingPairs>
  <TitlesOfParts>
    <vt:vector size="112" baseType="lpstr">
      <vt:lpstr>Tema de Office</vt:lpstr>
      <vt:lpstr>DAÑO RESARCIBLE</vt:lpstr>
      <vt:lpstr>PRESUPUESTOS DE LA RESPONSABILIDAD CIVIL: Sec. 3 y 4, Cap. I, Tít. V, Lib. III</vt:lpstr>
      <vt:lpstr>Presentación de PowerPoint</vt:lpstr>
      <vt:lpstr>NOCIÓN DE DAÑO</vt:lpstr>
      <vt:lpstr>Presentación de PowerPoint</vt:lpstr>
      <vt:lpstr>Concepto legal de daño en el CCCN</vt:lpstr>
      <vt:lpstr>¿ qué es el daño jurídico?</vt:lpstr>
      <vt:lpstr>Bienes tutelados: objeto del daño</vt:lpstr>
      <vt:lpstr>LA CLASIFICACIÓN DE LOS DERECHOS EN EL CÓDIGO CIVIL Y COMERCIAL: Derechos individuales y de incidencia colectiva…</vt:lpstr>
      <vt:lpstr>Daños indemnizables en el cccn: art. 1738</vt:lpstr>
      <vt:lpstr>Daño resarcible</vt:lpstr>
      <vt:lpstr>Suprema Corte de Mendoza</vt:lpstr>
      <vt:lpstr>Suprema Corte de Mendoza</vt:lpstr>
      <vt:lpstr>SUPREMA CORTE MZA</vt:lpstr>
      <vt:lpstr>SUPREMA CORTE DE MENDOZA</vt:lpstr>
      <vt:lpstr>SUPREMA CORTE DE MENDOZA</vt:lpstr>
      <vt:lpstr>SUPREMA CORTE DE MENDOZA</vt:lpstr>
      <vt:lpstr>Requisitos del Daño jurídicamente resarcible</vt:lpstr>
      <vt:lpstr>EL DAÑO RESARCIBLE…</vt:lpstr>
      <vt:lpstr>LOS REQUISITOS DEL DAÑO RESARCIBLE…</vt:lpstr>
      <vt:lpstr>Requisitos del Daño jurídicamente resarcible</vt:lpstr>
      <vt:lpstr>Presentación de PowerPoint</vt:lpstr>
      <vt:lpstr>CIERTO</vt:lpstr>
      <vt:lpstr>Certeza del daño</vt:lpstr>
      <vt:lpstr>Subsistencia del daño al momento de la sentencia</vt:lpstr>
      <vt:lpstr>Subsistencia del daño</vt:lpstr>
      <vt:lpstr>Personal del accionante</vt:lpstr>
      <vt:lpstr>Clasificación del daño</vt:lpstr>
      <vt:lpstr>CATEGORÍAS DE DAÑOS…</vt:lpstr>
      <vt:lpstr>LA GRAN DISCUSIÓN</vt:lpstr>
      <vt:lpstr>Clasificación del daño 1738 CCCN</vt:lpstr>
      <vt:lpstr>Según las consecuencias dañosas el daño puede ser</vt:lpstr>
      <vt:lpstr>Daños al patrimonio y certeza</vt:lpstr>
      <vt:lpstr>Certeza del daño</vt:lpstr>
      <vt:lpstr>Pérdida de chance</vt:lpstr>
      <vt:lpstr>Daños a la persona</vt:lpstr>
      <vt:lpstr>Proyecto de vida</vt:lpstr>
      <vt:lpstr>CIDH: caso Furlán RCyS 2013-II , 276 AR/JUR/52082/2012</vt:lpstr>
      <vt:lpstr>reparaciones</vt:lpstr>
      <vt:lpstr>Furlán</vt:lpstr>
      <vt:lpstr>Furlan</vt:lpstr>
      <vt:lpstr>CONSECUENCIAS INDEMNIZABLES</vt:lpstr>
      <vt:lpstr>Clasificación del daño 1738 CCCN</vt:lpstr>
      <vt:lpstr>Indemnización de las consecuencias no patrimoniales</vt:lpstr>
      <vt:lpstr>ARTÍCULO 1741.- Indemnización de las consecuencias no patrimoniales. </vt:lpstr>
      <vt:lpstr>Indemnización consecuencias  no patrimoniales art. 1741 CCCN</vt:lpstr>
      <vt:lpstr>Presentación de PowerPoint</vt:lpstr>
      <vt:lpstr>“Gran discapacidad”</vt:lpstr>
      <vt:lpstr> gran discapacidad y legitimación y art. 1078 CC SCJBsAs : “LAC c/ Pcia BsAS”, la ley online 16/05/2007, menor cuatro cuadripléjico, daño moral sufrido padres </vt:lpstr>
      <vt:lpstr>“LAC c/ PCIA BS. AS.: injusticia 1078 CC  gran discapacidad y damnificados indirectos”</vt:lpstr>
      <vt:lpstr>legitimación</vt:lpstr>
      <vt:lpstr>Convivencia y trato familiar ostensible</vt:lpstr>
      <vt:lpstr>Cuantificación de las consecuencias no patrimoniales</vt:lpstr>
      <vt:lpstr>Cuantificación de las consecuencias no patrimoniales</vt:lpstr>
      <vt:lpstr>Criterio jurisprudencial minoritario</vt:lpstr>
      <vt:lpstr>Aplicación antes de la entrada en vigencia del CCyC</vt:lpstr>
      <vt:lpstr>Consecuencias no patrimoniales</vt:lpstr>
      <vt:lpstr>Precio del consuelo</vt:lpstr>
      <vt:lpstr>PAUTAS PARA CUANTIFICAR (Iribarne)</vt:lpstr>
      <vt:lpstr>Velada de tango</vt:lpstr>
      <vt:lpstr>Casa sencilla pero propia</vt:lpstr>
      <vt:lpstr>Recurrir a otros bienes</vt:lpstr>
      <vt:lpstr>Muerta de una hija</vt:lpstr>
      <vt:lpstr>Plan PROCREAR</vt:lpstr>
      <vt:lpstr>“Carranzani c/ Salas” 3aCCC 08/06/2015</vt:lpstr>
      <vt:lpstr>Indemnización por fallecimiento art. 1745 cccn</vt:lpstr>
      <vt:lpstr>ARTÍCULO 1745.- Indemnización por fallecimiento </vt:lpstr>
      <vt:lpstr>Art. 1745</vt:lpstr>
      <vt:lpstr>Pautas para fijar la indemnización por fallecimiento</vt:lpstr>
      <vt:lpstr>Principios a respetar</vt:lpstr>
      <vt:lpstr>Indemnización por lesiones o incapacidad física o síquica</vt:lpstr>
      <vt:lpstr>ARTÍCULO 1746.- Indemnización por lesiones o incapacidad física o psíquica. </vt:lpstr>
      <vt:lpstr>1746</vt:lpstr>
      <vt:lpstr> la incapacidad permanente</vt:lpstr>
      <vt:lpstr>Cuantificación: método</vt:lpstr>
      <vt:lpstr>Pautas para la valoración según el criterio prudencial (Galdós)</vt:lpstr>
      <vt:lpstr>Fórmula matemática</vt:lpstr>
      <vt:lpstr>Fórmula matemática</vt:lpstr>
      <vt:lpstr>Pautas para cuantificar empleando fórmulas matemáticas</vt:lpstr>
      <vt:lpstr>Fórmula matemática</vt:lpstr>
      <vt:lpstr>Presentación de PowerPoint</vt:lpstr>
      <vt:lpstr>Presentación de PowerPoint</vt:lpstr>
      <vt:lpstr>Presentación de PowerPoint</vt:lpstr>
      <vt:lpstr>Presentación de PowerPoint</vt:lpstr>
      <vt:lpstr>Presentación de PowerPoint</vt:lpstr>
      <vt:lpstr>Atributos de la persona a tener en cuenta para el cálculo</vt:lpstr>
      <vt:lpstr>DAÑO MORATORIO Y DAÑO COMPENSATORIO ART. 1747</vt:lpstr>
      <vt:lpstr>DAÑOS CONTRACTUALES Y EXTRACONTRACTUALES…</vt:lpstr>
      <vt:lpstr>DAÑOS CONTRACTUALES Y EXTRACONTRACTUALES…</vt:lpstr>
      <vt:lpstr>DAÑOS CONTRACTUALES Y EXTRACONTRACTUALES…</vt:lpstr>
      <vt:lpstr>DAÑOS CONTRACTUALES Y EXTRACONTRACTUALES…</vt:lpstr>
      <vt:lpstr>EL PRINCIPIO DE LA REPARACIÓN PLENA ART. 1740</vt:lpstr>
      <vt:lpstr>El fundamento constitucional de la reparación del daño…</vt:lpstr>
      <vt:lpstr>Principio de reparación integral art. 19 CN</vt:lpstr>
      <vt:lpstr>LA REPARACIÓN PLENA</vt:lpstr>
      <vt:lpstr>LOS PILARES DE La reparación PLENA…</vt:lpstr>
      <vt:lpstr>La reparación PLENA…</vt:lpstr>
      <vt:lpstr>Presentación de PowerPoint</vt:lpstr>
      <vt:lpstr>Presentación de PowerPoint</vt:lpstr>
      <vt:lpstr>Presentación de PowerPoint</vt:lpstr>
      <vt:lpstr>¿Aplicó la jurisprudencia el art. 1.069 2° parte del Código civil?</vt:lpstr>
      <vt:lpstr>Cámara de Apelaciones en lo Civil y Comercial de Mercedes, sala II, “Orsetti, Héctor L. c. Imas, Héctor”, 16/11/1979, LA LEY 1980-A, 221. </vt:lpstr>
      <vt:lpstr>Cámara 2a de Apelaciones en lo Civil y Comercial de La Plata, sala I, “Castro, Santiago J. c. Torbidoni, Oscar y otros”, 12/08/1997, LLBA 1999, 774.  </vt:lpstr>
      <vt:lpstr>Cámara 2a de Apelaciones en lo Civil y Comercial de La Plata, sala I, “Castro, Santiago J. c. Torbidoni, Oscar y otros”, 12/08/1997, LLBA 1999, 774.  </vt:lpstr>
      <vt:lpstr>Presentación de PowerPoint</vt:lpstr>
      <vt:lpstr>Presentación de PowerPoint</vt:lpstr>
      <vt:lpstr>“Las convenciones que implican renuncia anticipada al derecho indemnizatorio son nulas si el interés cuya lesión se prevé está vinculado con derechos irrenunciables, como la vida, la integridad física o la seguridad de las personas. Tratándose la vida y la salud de bienes personalísimos, no cabe respecto de ellos pacto alguno, directo o indirecto de irresponsabilidad.” (MOSSET ITURRASPE, Jorge, “Accidentes en el servicio encomendado y extraño al servicio. ¿Los policías víctimas merecen indemnización?", LLLitoral, 1998-898)</vt:lpstr>
      <vt:lpstr>Presentación de PowerPoint</vt:lpstr>
      <vt:lpstr>LA PRUEBA DEL DAÑO EN EL NUEVO CÓDIGO CIVIL Y COMERCIAL…</vt:lpstr>
      <vt:lpstr>Una norma sobre la prueba del daño…</vt:lpstr>
      <vt:lpstr>LA PRUEBA DEL DAÑO…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Silvina Furlotti</dc:creator>
  <cp:lastModifiedBy>Roberto</cp:lastModifiedBy>
  <cp:revision>14</cp:revision>
  <dcterms:created xsi:type="dcterms:W3CDTF">2015-08-10T21:46:35Z</dcterms:created>
  <dcterms:modified xsi:type="dcterms:W3CDTF">2016-08-22T21:44:39Z</dcterms:modified>
</cp:coreProperties>
</file>