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90" r:id="rId3"/>
    <p:sldId id="286" r:id="rId4"/>
    <p:sldId id="257" r:id="rId5"/>
    <p:sldId id="260" r:id="rId6"/>
    <p:sldId id="264" r:id="rId7"/>
    <p:sldId id="265" r:id="rId8"/>
    <p:sldId id="266" r:id="rId9"/>
    <p:sldId id="267" r:id="rId10"/>
    <p:sldId id="268" r:id="rId11"/>
    <p:sldId id="269" r:id="rId12"/>
    <p:sldId id="270" r:id="rId13"/>
    <p:sldId id="271" r:id="rId14"/>
    <p:sldId id="272" r:id="rId15"/>
    <p:sldId id="273" r:id="rId16"/>
    <p:sldId id="274" r:id="rId17"/>
    <p:sldId id="288" r:id="rId18"/>
    <p:sldId id="289" r:id="rId19"/>
    <p:sldId id="276" r:id="rId20"/>
    <p:sldId id="277" r:id="rId21"/>
    <p:sldId id="278" r:id="rId22"/>
    <p:sldId id="279" r:id="rId23"/>
    <p:sldId id="280" r:id="rId24"/>
    <p:sldId id="282" r:id="rId25"/>
    <p:sldId id="283"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3.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0F4A7A-E63B-4D48-9701-5205F2EF207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S"/>
        </a:p>
      </dgm:t>
    </dgm:pt>
    <dgm:pt modelId="{ABB02244-FA6D-4F87-9D99-F75E34E8E19B}">
      <dgm:prSet phldrT="[Texto]"/>
      <dgm:spPr/>
      <dgm:t>
        <a:bodyPr/>
        <a:lstStyle/>
        <a:p>
          <a:r>
            <a:rPr lang="es-ES" dirty="0" smtClean="0"/>
            <a:t>Deber jurídico general</a:t>
          </a:r>
          <a:endParaRPr lang="es-ES" dirty="0"/>
        </a:p>
      </dgm:t>
    </dgm:pt>
    <dgm:pt modelId="{ACBBEE0D-BBFA-4118-857C-CA52B3369083}" type="parTrans" cxnId="{6DD6D44A-ADAC-4CF6-A017-5182AEAEA1D2}">
      <dgm:prSet/>
      <dgm:spPr/>
      <dgm:t>
        <a:bodyPr/>
        <a:lstStyle/>
        <a:p>
          <a:endParaRPr lang="es-ES"/>
        </a:p>
      </dgm:t>
    </dgm:pt>
    <dgm:pt modelId="{F878B0C5-092C-48C9-9CAC-71DE57CFB9C7}" type="sibTrans" cxnId="{6DD6D44A-ADAC-4CF6-A017-5182AEAEA1D2}">
      <dgm:prSet/>
      <dgm:spPr/>
      <dgm:t>
        <a:bodyPr/>
        <a:lstStyle/>
        <a:p>
          <a:endParaRPr lang="es-ES"/>
        </a:p>
      </dgm:t>
    </dgm:pt>
    <dgm:pt modelId="{B6921BF7-F007-4EDC-9F1B-83BACAB56877}">
      <dgm:prSet phldrT="[Texto]"/>
      <dgm:spPr>
        <a:blipFill rotWithShape="0">
          <a:blip xmlns:r="http://schemas.openxmlformats.org/officeDocument/2006/relationships" r:embed="rId1"/>
          <a:stretch>
            <a:fillRect/>
          </a:stretch>
        </a:blipFill>
      </dgm:spPr>
      <dgm:t>
        <a:bodyPr/>
        <a:lstStyle/>
        <a:p>
          <a:r>
            <a:rPr lang="es-ES" b="1" dirty="0" smtClean="0">
              <a:solidFill>
                <a:schemeClr val="tx1">
                  <a:lumMod val="95000"/>
                  <a:lumOff val="5000"/>
                </a:schemeClr>
              </a:solidFill>
            </a:rPr>
            <a:t>Deber jurídico particular (obligo)</a:t>
          </a:r>
          <a:endParaRPr lang="es-ES" b="1" dirty="0">
            <a:solidFill>
              <a:schemeClr val="tx1">
                <a:lumMod val="95000"/>
                <a:lumOff val="5000"/>
              </a:schemeClr>
            </a:solidFill>
          </a:endParaRPr>
        </a:p>
      </dgm:t>
    </dgm:pt>
    <dgm:pt modelId="{129491CD-B0D6-425B-940A-EA131FB0F9A1}" type="parTrans" cxnId="{39721153-FA6E-487C-B750-05B152163303}">
      <dgm:prSet/>
      <dgm:spPr/>
      <dgm:t>
        <a:bodyPr/>
        <a:lstStyle/>
        <a:p>
          <a:endParaRPr lang="es-ES"/>
        </a:p>
      </dgm:t>
    </dgm:pt>
    <dgm:pt modelId="{FD013588-F59F-4F19-BDCF-296194D433D2}" type="sibTrans" cxnId="{39721153-FA6E-487C-B750-05B152163303}">
      <dgm:prSet/>
      <dgm:spPr/>
      <dgm:t>
        <a:bodyPr/>
        <a:lstStyle/>
        <a:p>
          <a:endParaRPr lang="es-ES"/>
        </a:p>
      </dgm:t>
    </dgm:pt>
    <dgm:pt modelId="{DA79E852-733E-4B06-B034-0B0D15E6E18A}">
      <dgm:prSet phldrT="[Texto]"/>
      <dgm:spPr>
        <a:blipFill rotWithShape="0">
          <a:blip xmlns:r="http://schemas.openxmlformats.org/officeDocument/2006/relationships" r:embed="rId2"/>
          <a:stretch>
            <a:fillRect/>
          </a:stretch>
        </a:blipFill>
      </dgm:spPr>
      <dgm:t>
        <a:bodyPr/>
        <a:lstStyle/>
        <a:p>
          <a:r>
            <a:rPr lang="es-ES" b="1" dirty="0" smtClean="0">
              <a:solidFill>
                <a:schemeClr val="tx1">
                  <a:lumMod val="95000"/>
                  <a:lumOff val="5000"/>
                </a:schemeClr>
              </a:solidFill>
            </a:rPr>
            <a:t>Deber jurídico particular(obligación</a:t>
          </a:r>
          <a:r>
            <a:rPr lang="es-ES" dirty="0" smtClean="0"/>
            <a:t>)</a:t>
          </a:r>
          <a:endParaRPr lang="es-ES" dirty="0"/>
        </a:p>
      </dgm:t>
    </dgm:pt>
    <dgm:pt modelId="{A158E467-517F-4ED6-A8FC-479D0085ABFB}" type="parTrans" cxnId="{AD3EF09A-22DE-4AD0-BB1F-6F3266F43DC1}">
      <dgm:prSet/>
      <dgm:spPr/>
      <dgm:t>
        <a:bodyPr/>
        <a:lstStyle/>
        <a:p>
          <a:endParaRPr lang="es-ES"/>
        </a:p>
      </dgm:t>
    </dgm:pt>
    <dgm:pt modelId="{2F5D8AE6-175B-4E56-85FA-338E4D8E123B}" type="sibTrans" cxnId="{AD3EF09A-22DE-4AD0-BB1F-6F3266F43DC1}">
      <dgm:prSet/>
      <dgm:spPr/>
      <dgm:t>
        <a:bodyPr/>
        <a:lstStyle/>
        <a:p>
          <a:endParaRPr lang="es-ES"/>
        </a:p>
      </dgm:t>
    </dgm:pt>
    <dgm:pt modelId="{15C1F2DC-C2D3-4B44-90C9-ED8C40C56A89}" type="pres">
      <dgm:prSet presAssocID="{9A0F4A7A-E63B-4D48-9701-5205F2EF2076}" presName="Name0" presStyleCnt="0">
        <dgm:presLayoutVars>
          <dgm:chPref val="1"/>
          <dgm:dir/>
          <dgm:animOne val="branch"/>
          <dgm:animLvl val="lvl"/>
          <dgm:resizeHandles val="exact"/>
        </dgm:presLayoutVars>
      </dgm:prSet>
      <dgm:spPr/>
      <dgm:t>
        <a:bodyPr/>
        <a:lstStyle/>
        <a:p>
          <a:endParaRPr lang="en-US"/>
        </a:p>
      </dgm:t>
    </dgm:pt>
    <dgm:pt modelId="{866A06E5-92CC-4E52-8778-899410792967}" type="pres">
      <dgm:prSet presAssocID="{ABB02244-FA6D-4F87-9D99-F75E34E8E19B}" presName="root1" presStyleCnt="0"/>
      <dgm:spPr/>
    </dgm:pt>
    <dgm:pt modelId="{58BE75BC-E574-43A2-B694-CD4D3070097C}" type="pres">
      <dgm:prSet presAssocID="{ABB02244-FA6D-4F87-9D99-F75E34E8E19B}" presName="LevelOneTextNode" presStyleLbl="node0" presStyleIdx="0" presStyleCnt="1">
        <dgm:presLayoutVars>
          <dgm:chPref val="3"/>
        </dgm:presLayoutVars>
      </dgm:prSet>
      <dgm:spPr/>
      <dgm:t>
        <a:bodyPr/>
        <a:lstStyle/>
        <a:p>
          <a:endParaRPr lang="en-US"/>
        </a:p>
      </dgm:t>
    </dgm:pt>
    <dgm:pt modelId="{F27162BE-A3E9-426D-B839-2998E347A392}" type="pres">
      <dgm:prSet presAssocID="{ABB02244-FA6D-4F87-9D99-F75E34E8E19B}" presName="level2hierChild" presStyleCnt="0"/>
      <dgm:spPr/>
    </dgm:pt>
    <dgm:pt modelId="{7AE62C81-DCEF-450A-9996-780AB60F420B}" type="pres">
      <dgm:prSet presAssocID="{129491CD-B0D6-425B-940A-EA131FB0F9A1}" presName="conn2-1" presStyleLbl="parChTrans1D2" presStyleIdx="0" presStyleCnt="2"/>
      <dgm:spPr/>
      <dgm:t>
        <a:bodyPr/>
        <a:lstStyle/>
        <a:p>
          <a:endParaRPr lang="en-US"/>
        </a:p>
      </dgm:t>
    </dgm:pt>
    <dgm:pt modelId="{BD3A0F89-6D97-49BA-9CEB-F4E2F350E910}" type="pres">
      <dgm:prSet presAssocID="{129491CD-B0D6-425B-940A-EA131FB0F9A1}" presName="connTx" presStyleLbl="parChTrans1D2" presStyleIdx="0" presStyleCnt="2"/>
      <dgm:spPr/>
      <dgm:t>
        <a:bodyPr/>
        <a:lstStyle/>
        <a:p>
          <a:endParaRPr lang="en-US"/>
        </a:p>
      </dgm:t>
    </dgm:pt>
    <dgm:pt modelId="{9F912E01-5E1F-4F77-AC7C-8F978B5EE4EB}" type="pres">
      <dgm:prSet presAssocID="{B6921BF7-F007-4EDC-9F1B-83BACAB56877}" presName="root2" presStyleCnt="0"/>
      <dgm:spPr/>
    </dgm:pt>
    <dgm:pt modelId="{0EBC3488-18E5-4D87-BEAE-CEBA5C3D2260}" type="pres">
      <dgm:prSet presAssocID="{B6921BF7-F007-4EDC-9F1B-83BACAB56877}" presName="LevelTwoTextNode" presStyleLbl="node2" presStyleIdx="0" presStyleCnt="2" custLinFactNeighborX="626" custLinFactNeighborY="-4022">
        <dgm:presLayoutVars>
          <dgm:chPref val="3"/>
        </dgm:presLayoutVars>
      </dgm:prSet>
      <dgm:spPr/>
      <dgm:t>
        <a:bodyPr/>
        <a:lstStyle/>
        <a:p>
          <a:endParaRPr lang="es-ES"/>
        </a:p>
      </dgm:t>
    </dgm:pt>
    <dgm:pt modelId="{1EBFF41B-BC6D-4D3A-8982-14A114C6F246}" type="pres">
      <dgm:prSet presAssocID="{B6921BF7-F007-4EDC-9F1B-83BACAB56877}" presName="level3hierChild" presStyleCnt="0"/>
      <dgm:spPr/>
    </dgm:pt>
    <dgm:pt modelId="{831652B0-B3E6-4355-8844-5B14846EF62E}" type="pres">
      <dgm:prSet presAssocID="{A158E467-517F-4ED6-A8FC-479D0085ABFB}" presName="conn2-1" presStyleLbl="parChTrans1D2" presStyleIdx="1" presStyleCnt="2"/>
      <dgm:spPr/>
      <dgm:t>
        <a:bodyPr/>
        <a:lstStyle/>
        <a:p>
          <a:endParaRPr lang="en-US"/>
        </a:p>
      </dgm:t>
    </dgm:pt>
    <dgm:pt modelId="{E0848EF2-ED33-4C2E-BC4D-DC8E0B8DF0AF}" type="pres">
      <dgm:prSet presAssocID="{A158E467-517F-4ED6-A8FC-479D0085ABFB}" presName="connTx" presStyleLbl="parChTrans1D2" presStyleIdx="1" presStyleCnt="2"/>
      <dgm:spPr/>
      <dgm:t>
        <a:bodyPr/>
        <a:lstStyle/>
        <a:p>
          <a:endParaRPr lang="en-US"/>
        </a:p>
      </dgm:t>
    </dgm:pt>
    <dgm:pt modelId="{540E5841-6678-4490-A5B7-AED95F33DC31}" type="pres">
      <dgm:prSet presAssocID="{DA79E852-733E-4B06-B034-0B0D15E6E18A}" presName="root2" presStyleCnt="0"/>
      <dgm:spPr/>
    </dgm:pt>
    <dgm:pt modelId="{7C912B4D-CDC1-445F-9DD9-43E2DF4851F3}" type="pres">
      <dgm:prSet presAssocID="{DA79E852-733E-4B06-B034-0B0D15E6E18A}" presName="LevelTwoTextNode" presStyleLbl="node2" presStyleIdx="1" presStyleCnt="2">
        <dgm:presLayoutVars>
          <dgm:chPref val="3"/>
        </dgm:presLayoutVars>
      </dgm:prSet>
      <dgm:spPr/>
      <dgm:t>
        <a:bodyPr/>
        <a:lstStyle/>
        <a:p>
          <a:endParaRPr lang="es-ES"/>
        </a:p>
      </dgm:t>
    </dgm:pt>
    <dgm:pt modelId="{E9564053-6660-464E-953A-143410C5C4A6}" type="pres">
      <dgm:prSet presAssocID="{DA79E852-733E-4B06-B034-0B0D15E6E18A}" presName="level3hierChild" presStyleCnt="0"/>
      <dgm:spPr/>
    </dgm:pt>
  </dgm:ptLst>
  <dgm:cxnLst>
    <dgm:cxn modelId="{34A899A5-F028-4D78-9B39-943BE835BF00}" type="presOf" srcId="{A158E467-517F-4ED6-A8FC-479D0085ABFB}" destId="{831652B0-B3E6-4355-8844-5B14846EF62E}" srcOrd="0" destOrd="0" presId="urn:microsoft.com/office/officeart/2008/layout/HorizontalMultiLevelHierarchy"/>
    <dgm:cxn modelId="{484FF71A-CC37-4E48-A8DC-2162DDF6D6B2}" type="presOf" srcId="{DA79E852-733E-4B06-B034-0B0D15E6E18A}" destId="{7C912B4D-CDC1-445F-9DD9-43E2DF4851F3}" srcOrd="0" destOrd="0" presId="urn:microsoft.com/office/officeart/2008/layout/HorizontalMultiLevelHierarchy"/>
    <dgm:cxn modelId="{2F81B27D-3019-494E-8CBF-D94EE7FCF081}" type="presOf" srcId="{A158E467-517F-4ED6-A8FC-479D0085ABFB}" destId="{E0848EF2-ED33-4C2E-BC4D-DC8E0B8DF0AF}" srcOrd="1" destOrd="0" presId="urn:microsoft.com/office/officeart/2008/layout/HorizontalMultiLevelHierarchy"/>
    <dgm:cxn modelId="{BE18A69B-7FD4-4B9D-8935-7ED99568DC33}" type="presOf" srcId="{9A0F4A7A-E63B-4D48-9701-5205F2EF2076}" destId="{15C1F2DC-C2D3-4B44-90C9-ED8C40C56A89}" srcOrd="0" destOrd="0" presId="urn:microsoft.com/office/officeart/2008/layout/HorizontalMultiLevelHierarchy"/>
    <dgm:cxn modelId="{EB91263A-0606-4A27-B3E3-B899DDE2A8D9}" type="presOf" srcId="{129491CD-B0D6-425B-940A-EA131FB0F9A1}" destId="{BD3A0F89-6D97-49BA-9CEB-F4E2F350E910}" srcOrd="1" destOrd="0" presId="urn:microsoft.com/office/officeart/2008/layout/HorizontalMultiLevelHierarchy"/>
    <dgm:cxn modelId="{39721153-FA6E-487C-B750-05B152163303}" srcId="{ABB02244-FA6D-4F87-9D99-F75E34E8E19B}" destId="{B6921BF7-F007-4EDC-9F1B-83BACAB56877}" srcOrd="0" destOrd="0" parTransId="{129491CD-B0D6-425B-940A-EA131FB0F9A1}" sibTransId="{FD013588-F59F-4F19-BDCF-296194D433D2}"/>
    <dgm:cxn modelId="{A1D20564-7FA1-4301-99E9-CCA0A189DC08}" type="presOf" srcId="{B6921BF7-F007-4EDC-9F1B-83BACAB56877}" destId="{0EBC3488-18E5-4D87-BEAE-CEBA5C3D2260}" srcOrd="0" destOrd="0" presId="urn:microsoft.com/office/officeart/2008/layout/HorizontalMultiLevelHierarchy"/>
    <dgm:cxn modelId="{6DD6D44A-ADAC-4CF6-A017-5182AEAEA1D2}" srcId="{9A0F4A7A-E63B-4D48-9701-5205F2EF2076}" destId="{ABB02244-FA6D-4F87-9D99-F75E34E8E19B}" srcOrd="0" destOrd="0" parTransId="{ACBBEE0D-BBFA-4118-857C-CA52B3369083}" sibTransId="{F878B0C5-092C-48C9-9CAC-71DE57CFB9C7}"/>
    <dgm:cxn modelId="{AD3EF09A-22DE-4AD0-BB1F-6F3266F43DC1}" srcId="{ABB02244-FA6D-4F87-9D99-F75E34E8E19B}" destId="{DA79E852-733E-4B06-B034-0B0D15E6E18A}" srcOrd="1" destOrd="0" parTransId="{A158E467-517F-4ED6-A8FC-479D0085ABFB}" sibTransId="{2F5D8AE6-175B-4E56-85FA-338E4D8E123B}"/>
    <dgm:cxn modelId="{637D8AD8-44AF-411D-A71F-9907126A0027}" type="presOf" srcId="{129491CD-B0D6-425B-940A-EA131FB0F9A1}" destId="{7AE62C81-DCEF-450A-9996-780AB60F420B}" srcOrd="0" destOrd="0" presId="urn:microsoft.com/office/officeart/2008/layout/HorizontalMultiLevelHierarchy"/>
    <dgm:cxn modelId="{35B3BF74-D0CB-4D64-B93C-37382D43672B}" type="presOf" srcId="{ABB02244-FA6D-4F87-9D99-F75E34E8E19B}" destId="{58BE75BC-E574-43A2-B694-CD4D3070097C}" srcOrd="0" destOrd="0" presId="urn:microsoft.com/office/officeart/2008/layout/HorizontalMultiLevelHierarchy"/>
    <dgm:cxn modelId="{28EF9BF0-FA52-44C2-A64E-EE6C5EB2385F}" type="presParOf" srcId="{15C1F2DC-C2D3-4B44-90C9-ED8C40C56A89}" destId="{866A06E5-92CC-4E52-8778-899410792967}" srcOrd="0" destOrd="0" presId="urn:microsoft.com/office/officeart/2008/layout/HorizontalMultiLevelHierarchy"/>
    <dgm:cxn modelId="{F69CFE1B-4A56-4856-92A8-48CAF7B56E9B}" type="presParOf" srcId="{866A06E5-92CC-4E52-8778-899410792967}" destId="{58BE75BC-E574-43A2-B694-CD4D3070097C}" srcOrd="0" destOrd="0" presId="urn:microsoft.com/office/officeart/2008/layout/HorizontalMultiLevelHierarchy"/>
    <dgm:cxn modelId="{31E0E10E-B8CB-4E77-9868-AD4BBDC9B670}" type="presParOf" srcId="{866A06E5-92CC-4E52-8778-899410792967}" destId="{F27162BE-A3E9-426D-B839-2998E347A392}" srcOrd="1" destOrd="0" presId="urn:microsoft.com/office/officeart/2008/layout/HorizontalMultiLevelHierarchy"/>
    <dgm:cxn modelId="{BB42B414-BD9C-4A9F-A56A-52AEA9091C86}" type="presParOf" srcId="{F27162BE-A3E9-426D-B839-2998E347A392}" destId="{7AE62C81-DCEF-450A-9996-780AB60F420B}" srcOrd="0" destOrd="0" presId="urn:microsoft.com/office/officeart/2008/layout/HorizontalMultiLevelHierarchy"/>
    <dgm:cxn modelId="{FBBA83DA-036B-45C2-BE8E-2869315F5ADA}" type="presParOf" srcId="{7AE62C81-DCEF-450A-9996-780AB60F420B}" destId="{BD3A0F89-6D97-49BA-9CEB-F4E2F350E910}" srcOrd="0" destOrd="0" presId="urn:microsoft.com/office/officeart/2008/layout/HorizontalMultiLevelHierarchy"/>
    <dgm:cxn modelId="{9D815742-9CC7-42B9-8745-59BA6FFE19AF}" type="presParOf" srcId="{F27162BE-A3E9-426D-B839-2998E347A392}" destId="{9F912E01-5E1F-4F77-AC7C-8F978B5EE4EB}" srcOrd="1" destOrd="0" presId="urn:microsoft.com/office/officeart/2008/layout/HorizontalMultiLevelHierarchy"/>
    <dgm:cxn modelId="{101A4EB8-48A8-4FCE-8ED3-752C1D280E4A}" type="presParOf" srcId="{9F912E01-5E1F-4F77-AC7C-8F978B5EE4EB}" destId="{0EBC3488-18E5-4D87-BEAE-CEBA5C3D2260}" srcOrd="0" destOrd="0" presId="urn:microsoft.com/office/officeart/2008/layout/HorizontalMultiLevelHierarchy"/>
    <dgm:cxn modelId="{3D73EB58-7711-4D32-8937-3A4872FAF2D9}" type="presParOf" srcId="{9F912E01-5E1F-4F77-AC7C-8F978B5EE4EB}" destId="{1EBFF41B-BC6D-4D3A-8982-14A114C6F246}" srcOrd="1" destOrd="0" presId="urn:microsoft.com/office/officeart/2008/layout/HorizontalMultiLevelHierarchy"/>
    <dgm:cxn modelId="{4C695C6A-3120-4497-9B12-4A20BC466D8D}" type="presParOf" srcId="{F27162BE-A3E9-426D-B839-2998E347A392}" destId="{831652B0-B3E6-4355-8844-5B14846EF62E}" srcOrd="2" destOrd="0" presId="urn:microsoft.com/office/officeart/2008/layout/HorizontalMultiLevelHierarchy"/>
    <dgm:cxn modelId="{C1A8A13F-4A60-49E9-A474-DD8306E8CA3D}" type="presParOf" srcId="{831652B0-B3E6-4355-8844-5B14846EF62E}" destId="{E0848EF2-ED33-4C2E-BC4D-DC8E0B8DF0AF}" srcOrd="0" destOrd="0" presId="urn:microsoft.com/office/officeart/2008/layout/HorizontalMultiLevelHierarchy"/>
    <dgm:cxn modelId="{23DB943C-FF08-4E6B-8BFE-477B8063EED6}" type="presParOf" srcId="{F27162BE-A3E9-426D-B839-2998E347A392}" destId="{540E5841-6678-4490-A5B7-AED95F33DC31}" srcOrd="3" destOrd="0" presId="urn:microsoft.com/office/officeart/2008/layout/HorizontalMultiLevelHierarchy"/>
    <dgm:cxn modelId="{0371A1D2-22B6-47FC-BFB4-2309FECBED5F}" type="presParOf" srcId="{540E5841-6678-4490-A5B7-AED95F33DC31}" destId="{7C912B4D-CDC1-445F-9DD9-43E2DF4851F3}" srcOrd="0" destOrd="0" presId="urn:microsoft.com/office/officeart/2008/layout/HorizontalMultiLevelHierarchy"/>
    <dgm:cxn modelId="{269758FE-EA02-492E-BCBE-AE338B5A10A8}" type="presParOf" srcId="{540E5841-6678-4490-A5B7-AED95F33DC31}" destId="{E9564053-6660-464E-953A-143410C5C4A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50AE96-7334-449E-987F-B935EC505FBB}"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s-ES"/>
        </a:p>
      </dgm:t>
    </dgm:pt>
    <dgm:pt modelId="{4961C970-007C-453E-88E1-C85B9162397C}">
      <dgm:prSet/>
      <dgm:spPr/>
      <dgm:t>
        <a:bodyPr/>
        <a:lstStyle/>
        <a:p>
          <a:pPr rtl="0"/>
          <a:r>
            <a:rPr lang="es-ES" smtClean="0"/>
            <a:t>¿Cómo define el CCyC a la obligación?</a:t>
          </a:r>
          <a:endParaRPr lang="es-ES"/>
        </a:p>
      </dgm:t>
    </dgm:pt>
    <dgm:pt modelId="{6E48071B-75A4-4CB5-8079-BEBAE3AF2056}" type="parTrans" cxnId="{91CF84EC-6A40-4612-8F7A-101DB8160A75}">
      <dgm:prSet/>
      <dgm:spPr/>
      <dgm:t>
        <a:bodyPr/>
        <a:lstStyle/>
        <a:p>
          <a:endParaRPr lang="es-ES"/>
        </a:p>
      </dgm:t>
    </dgm:pt>
    <dgm:pt modelId="{B608941E-F76E-455B-816A-D527FE6EF117}" type="sibTrans" cxnId="{91CF84EC-6A40-4612-8F7A-101DB8160A75}">
      <dgm:prSet/>
      <dgm:spPr/>
      <dgm:t>
        <a:bodyPr/>
        <a:lstStyle/>
        <a:p>
          <a:endParaRPr lang="es-ES"/>
        </a:p>
      </dgm:t>
    </dgm:pt>
    <dgm:pt modelId="{1EAAFDBD-A8B7-437A-86A6-CFEB33CB938B}">
      <dgm:prSet/>
      <dgm:spPr/>
      <dgm:t>
        <a:bodyPr/>
        <a:lstStyle/>
        <a:p>
          <a:pPr rtl="0"/>
          <a:r>
            <a:rPr lang="es-ES" smtClean="0"/>
            <a:t>¿Cuáles son los tramos de la obligación?</a:t>
          </a:r>
          <a:endParaRPr lang="es-ES"/>
        </a:p>
      </dgm:t>
    </dgm:pt>
    <dgm:pt modelId="{66DECDEC-F2C2-4F1B-933B-8067DD6A34A4}" type="parTrans" cxnId="{095D2D48-FF74-4E34-916E-9A6850002D63}">
      <dgm:prSet/>
      <dgm:spPr/>
      <dgm:t>
        <a:bodyPr/>
        <a:lstStyle/>
        <a:p>
          <a:endParaRPr lang="es-ES"/>
        </a:p>
      </dgm:t>
    </dgm:pt>
    <dgm:pt modelId="{48A7E675-1274-46CD-8749-41C2829E0C46}" type="sibTrans" cxnId="{095D2D48-FF74-4E34-916E-9A6850002D63}">
      <dgm:prSet/>
      <dgm:spPr/>
      <dgm:t>
        <a:bodyPr/>
        <a:lstStyle/>
        <a:p>
          <a:endParaRPr lang="es-ES"/>
        </a:p>
      </dgm:t>
    </dgm:pt>
    <dgm:pt modelId="{8C13163F-F0F6-4684-91A4-F51608303E85}">
      <dgm:prSet/>
      <dgm:spPr/>
      <dgm:t>
        <a:bodyPr/>
        <a:lstStyle/>
        <a:p>
          <a:pPr rtl="0"/>
          <a:r>
            <a:rPr lang="es-ES" smtClean="0"/>
            <a:t>¿Cuáles son sus elementos tipificantes?</a:t>
          </a:r>
          <a:endParaRPr lang="es-ES"/>
        </a:p>
      </dgm:t>
    </dgm:pt>
    <dgm:pt modelId="{8EC654FC-BEE2-432F-96CC-A86C5300A67C}" type="parTrans" cxnId="{0BF7D77F-22DF-4558-9783-4A5F1343427C}">
      <dgm:prSet/>
      <dgm:spPr/>
      <dgm:t>
        <a:bodyPr/>
        <a:lstStyle/>
        <a:p>
          <a:endParaRPr lang="es-ES"/>
        </a:p>
      </dgm:t>
    </dgm:pt>
    <dgm:pt modelId="{90635B0F-F38C-4E0B-92FD-1B518353A7D9}" type="sibTrans" cxnId="{0BF7D77F-22DF-4558-9783-4A5F1343427C}">
      <dgm:prSet/>
      <dgm:spPr/>
      <dgm:t>
        <a:bodyPr/>
        <a:lstStyle/>
        <a:p>
          <a:endParaRPr lang="es-ES"/>
        </a:p>
      </dgm:t>
    </dgm:pt>
    <dgm:pt modelId="{E28F5FA0-8CAB-4DCB-8533-91A059C7EC82}">
      <dgm:prSet/>
      <dgm:spPr/>
      <dgm:t>
        <a:bodyPr/>
        <a:lstStyle/>
        <a:p>
          <a:pPr rtl="0"/>
          <a:r>
            <a:rPr lang="es-ES" smtClean="0"/>
            <a:t>¿Cuál es la diferencia con los deberes morales?</a:t>
          </a:r>
          <a:endParaRPr lang="es-ES"/>
        </a:p>
      </dgm:t>
    </dgm:pt>
    <dgm:pt modelId="{B5FDC0C9-B5B2-4A23-953D-B9D9CFD988B3}" type="parTrans" cxnId="{61BD411C-8D23-4BD3-A5CD-990F090AEECB}">
      <dgm:prSet/>
      <dgm:spPr/>
      <dgm:t>
        <a:bodyPr/>
        <a:lstStyle/>
        <a:p>
          <a:endParaRPr lang="es-ES"/>
        </a:p>
      </dgm:t>
    </dgm:pt>
    <dgm:pt modelId="{77FF9055-86CF-4358-9604-791B8A6F3262}" type="sibTrans" cxnId="{61BD411C-8D23-4BD3-A5CD-990F090AEECB}">
      <dgm:prSet/>
      <dgm:spPr/>
      <dgm:t>
        <a:bodyPr/>
        <a:lstStyle/>
        <a:p>
          <a:endParaRPr lang="es-ES"/>
        </a:p>
      </dgm:t>
    </dgm:pt>
    <dgm:pt modelId="{43B0718D-566A-494F-904E-7514025B3D73}" type="pres">
      <dgm:prSet presAssocID="{E150AE96-7334-449E-987F-B935EC505FBB}" presName="linear" presStyleCnt="0">
        <dgm:presLayoutVars>
          <dgm:animLvl val="lvl"/>
          <dgm:resizeHandles val="exact"/>
        </dgm:presLayoutVars>
      </dgm:prSet>
      <dgm:spPr/>
      <dgm:t>
        <a:bodyPr/>
        <a:lstStyle/>
        <a:p>
          <a:endParaRPr lang="es-ES"/>
        </a:p>
      </dgm:t>
    </dgm:pt>
    <dgm:pt modelId="{0BA41213-A725-4C16-95C3-37D0EBAC2243}" type="pres">
      <dgm:prSet presAssocID="{4961C970-007C-453E-88E1-C85B9162397C}" presName="parentText" presStyleLbl="node1" presStyleIdx="0" presStyleCnt="4">
        <dgm:presLayoutVars>
          <dgm:chMax val="0"/>
          <dgm:bulletEnabled val="1"/>
        </dgm:presLayoutVars>
      </dgm:prSet>
      <dgm:spPr/>
      <dgm:t>
        <a:bodyPr/>
        <a:lstStyle/>
        <a:p>
          <a:endParaRPr lang="es-ES"/>
        </a:p>
      </dgm:t>
    </dgm:pt>
    <dgm:pt modelId="{36144066-F673-422F-9299-149DAAA30348}" type="pres">
      <dgm:prSet presAssocID="{B608941E-F76E-455B-816A-D527FE6EF117}" presName="spacer" presStyleCnt="0"/>
      <dgm:spPr/>
    </dgm:pt>
    <dgm:pt modelId="{2875C3D2-F55C-4C13-A301-CC361C90A120}" type="pres">
      <dgm:prSet presAssocID="{1EAAFDBD-A8B7-437A-86A6-CFEB33CB938B}" presName="parentText" presStyleLbl="node1" presStyleIdx="1" presStyleCnt="4">
        <dgm:presLayoutVars>
          <dgm:chMax val="0"/>
          <dgm:bulletEnabled val="1"/>
        </dgm:presLayoutVars>
      </dgm:prSet>
      <dgm:spPr/>
      <dgm:t>
        <a:bodyPr/>
        <a:lstStyle/>
        <a:p>
          <a:endParaRPr lang="es-ES"/>
        </a:p>
      </dgm:t>
    </dgm:pt>
    <dgm:pt modelId="{083E37F8-77E5-4E70-A3C2-713EDD2BDF4C}" type="pres">
      <dgm:prSet presAssocID="{48A7E675-1274-46CD-8749-41C2829E0C46}" presName="spacer" presStyleCnt="0"/>
      <dgm:spPr/>
    </dgm:pt>
    <dgm:pt modelId="{91226F8D-96C5-48CE-A9D6-A64C24FAB9FA}" type="pres">
      <dgm:prSet presAssocID="{8C13163F-F0F6-4684-91A4-F51608303E85}" presName="parentText" presStyleLbl="node1" presStyleIdx="2" presStyleCnt="4">
        <dgm:presLayoutVars>
          <dgm:chMax val="0"/>
          <dgm:bulletEnabled val="1"/>
        </dgm:presLayoutVars>
      </dgm:prSet>
      <dgm:spPr/>
      <dgm:t>
        <a:bodyPr/>
        <a:lstStyle/>
        <a:p>
          <a:endParaRPr lang="es-ES"/>
        </a:p>
      </dgm:t>
    </dgm:pt>
    <dgm:pt modelId="{03F1B472-57F6-4FB5-9F68-662EE3A77A3D}" type="pres">
      <dgm:prSet presAssocID="{90635B0F-F38C-4E0B-92FD-1B518353A7D9}" presName="spacer" presStyleCnt="0"/>
      <dgm:spPr/>
    </dgm:pt>
    <dgm:pt modelId="{2A1DBAE1-B5E8-40F1-A719-1F506241DFAC}" type="pres">
      <dgm:prSet presAssocID="{E28F5FA0-8CAB-4DCB-8533-91A059C7EC82}" presName="parentText" presStyleLbl="node1" presStyleIdx="3" presStyleCnt="4">
        <dgm:presLayoutVars>
          <dgm:chMax val="0"/>
          <dgm:bulletEnabled val="1"/>
        </dgm:presLayoutVars>
      </dgm:prSet>
      <dgm:spPr/>
      <dgm:t>
        <a:bodyPr/>
        <a:lstStyle/>
        <a:p>
          <a:endParaRPr lang="es-ES"/>
        </a:p>
      </dgm:t>
    </dgm:pt>
  </dgm:ptLst>
  <dgm:cxnLst>
    <dgm:cxn modelId="{095D2D48-FF74-4E34-916E-9A6850002D63}" srcId="{E150AE96-7334-449E-987F-B935EC505FBB}" destId="{1EAAFDBD-A8B7-437A-86A6-CFEB33CB938B}" srcOrd="1" destOrd="0" parTransId="{66DECDEC-F2C2-4F1B-933B-8067DD6A34A4}" sibTransId="{48A7E675-1274-46CD-8749-41C2829E0C46}"/>
    <dgm:cxn modelId="{4579C834-0FCA-4E32-A8D5-A1729A46CEC9}" type="presOf" srcId="{E150AE96-7334-449E-987F-B935EC505FBB}" destId="{43B0718D-566A-494F-904E-7514025B3D73}" srcOrd="0" destOrd="0" presId="urn:microsoft.com/office/officeart/2005/8/layout/vList2"/>
    <dgm:cxn modelId="{CE675644-A4C1-43EF-B7F7-D986ED303CE1}" type="presOf" srcId="{4961C970-007C-453E-88E1-C85B9162397C}" destId="{0BA41213-A725-4C16-95C3-37D0EBAC2243}" srcOrd="0" destOrd="0" presId="urn:microsoft.com/office/officeart/2005/8/layout/vList2"/>
    <dgm:cxn modelId="{FDBB054B-75CA-49DF-9BD1-473B77D2A400}" type="presOf" srcId="{E28F5FA0-8CAB-4DCB-8533-91A059C7EC82}" destId="{2A1DBAE1-B5E8-40F1-A719-1F506241DFAC}" srcOrd="0" destOrd="0" presId="urn:microsoft.com/office/officeart/2005/8/layout/vList2"/>
    <dgm:cxn modelId="{17D3B677-469D-4FB8-A938-FB502F95C306}" type="presOf" srcId="{1EAAFDBD-A8B7-437A-86A6-CFEB33CB938B}" destId="{2875C3D2-F55C-4C13-A301-CC361C90A120}" srcOrd="0" destOrd="0" presId="urn:microsoft.com/office/officeart/2005/8/layout/vList2"/>
    <dgm:cxn modelId="{25B4DDAB-E958-4720-A16E-7B9FAB004E40}" type="presOf" srcId="{8C13163F-F0F6-4684-91A4-F51608303E85}" destId="{91226F8D-96C5-48CE-A9D6-A64C24FAB9FA}" srcOrd="0" destOrd="0" presId="urn:microsoft.com/office/officeart/2005/8/layout/vList2"/>
    <dgm:cxn modelId="{61BD411C-8D23-4BD3-A5CD-990F090AEECB}" srcId="{E150AE96-7334-449E-987F-B935EC505FBB}" destId="{E28F5FA0-8CAB-4DCB-8533-91A059C7EC82}" srcOrd="3" destOrd="0" parTransId="{B5FDC0C9-B5B2-4A23-953D-B9D9CFD988B3}" sibTransId="{77FF9055-86CF-4358-9604-791B8A6F3262}"/>
    <dgm:cxn modelId="{91CF84EC-6A40-4612-8F7A-101DB8160A75}" srcId="{E150AE96-7334-449E-987F-B935EC505FBB}" destId="{4961C970-007C-453E-88E1-C85B9162397C}" srcOrd="0" destOrd="0" parTransId="{6E48071B-75A4-4CB5-8079-BEBAE3AF2056}" sibTransId="{B608941E-F76E-455B-816A-D527FE6EF117}"/>
    <dgm:cxn modelId="{0BF7D77F-22DF-4558-9783-4A5F1343427C}" srcId="{E150AE96-7334-449E-987F-B935EC505FBB}" destId="{8C13163F-F0F6-4684-91A4-F51608303E85}" srcOrd="2" destOrd="0" parTransId="{8EC654FC-BEE2-432F-96CC-A86C5300A67C}" sibTransId="{90635B0F-F38C-4E0B-92FD-1B518353A7D9}"/>
    <dgm:cxn modelId="{66C838B9-5FD1-40F1-962B-0C1634AF18BC}" type="presParOf" srcId="{43B0718D-566A-494F-904E-7514025B3D73}" destId="{0BA41213-A725-4C16-95C3-37D0EBAC2243}" srcOrd="0" destOrd="0" presId="urn:microsoft.com/office/officeart/2005/8/layout/vList2"/>
    <dgm:cxn modelId="{BF28B5D4-B8F0-4D47-92B0-BE40F79C9F44}" type="presParOf" srcId="{43B0718D-566A-494F-904E-7514025B3D73}" destId="{36144066-F673-422F-9299-149DAAA30348}" srcOrd="1" destOrd="0" presId="urn:microsoft.com/office/officeart/2005/8/layout/vList2"/>
    <dgm:cxn modelId="{919039B2-0DBE-4C17-B081-A0BDB27C3798}" type="presParOf" srcId="{43B0718D-566A-494F-904E-7514025B3D73}" destId="{2875C3D2-F55C-4C13-A301-CC361C90A120}" srcOrd="2" destOrd="0" presId="urn:microsoft.com/office/officeart/2005/8/layout/vList2"/>
    <dgm:cxn modelId="{2BAF6758-1D8E-4BEC-B52E-17592DA9614B}" type="presParOf" srcId="{43B0718D-566A-494F-904E-7514025B3D73}" destId="{083E37F8-77E5-4E70-A3C2-713EDD2BDF4C}" srcOrd="3" destOrd="0" presId="urn:microsoft.com/office/officeart/2005/8/layout/vList2"/>
    <dgm:cxn modelId="{DC132E1B-6BDC-4AFB-8068-DD37A024D64F}" type="presParOf" srcId="{43B0718D-566A-494F-904E-7514025B3D73}" destId="{91226F8D-96C5-48CE-A9D6-A64C24FAB9FA}" srcOrd="4" destOrd="0" presId="urn:microsoft.com/office/officeart/2005/8/layout/vList2"/>
    <dgm:cxn modelId="{8DE70323-DA37-4195-8508-F3CC3B2D02DD}" type="presParOf" srcId="{43B0718D-566A-494F-904E-7514025B3D73}" destId="{03F1B472-57F6-4FB5-9F68-662EE3A77A3D}" srcOrd="5" destOrd="0" presId="urn:microsoft.com/office/officeart/2005/8/layout/vList2"/>
    <dgm:cxn modelId="{B470C9A3-02F3-4DD1-8EE2-ABBD701A2DC6}" type="presParOf" srcId="{43B0718D-566A-494F-904E-7514025B3D73}" destId="{2A1DBAE1-B5E8-40F1-A719-1F506241DFA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3329C1-46EB-4DBC-A26F-8C43098E7E5F}"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es-ES"/>
        </a:p>
      </dgm:t>
    </dgm:pt>
    <dgm:pt modelId="{33BD9789-8350-4FB6-8C86-206D195675F7}">
      <dgm:prSet/>
      <dgm:spPr>
        <a:solidFill>
          <a:schemeClr val="tx1"/>
        </a:solidFill>
      </dgm:spPr>
      <dgm:t>
        <a:bodyPr/>
        <a:lstStyle/>
        <a:p>
          <a:pPr rtl="0"/>
          <a:r>
            <a:rPr lang="es-ES" dirty="0" smtClean="0"/>
            <a:t>Art. 724 Definición- </a:t>
          </a:r>
          <a:r>
            <a:rPr lang="es-ES" b="1" dirty="0" smtClean="0"/>
            <a:t>La obligación es una relación jurídica en virtud de la cual el acreedor tiene el derecho a exigir del deudor una prestación destinada a satisfacer un interés </a:t>
          </a:r>
          <a:r>
            <a:rPr lang="es-ES" b="1" dirty="0" err="1" smtClean="0"/>
            <a:t>lícito</a:t>
          </a:r>
          <a:r>
            <a:rPr lang="es-ES" b="1" dirty="0" smtClean="0"/>
            <a:t> y, ante el incumplimiento, a obtener forzadamente la satisfacción de dicho interés.</a:t>
          </a:r>
          <a:endParaRPr lang="es-ES" dirty="0"/>
        </a:p>
      </dgm:t>
    </dgm:pt>
    <dgm:pt modelId="{F01E3170-6CAF-4C58-9D97-5875DF2C9C6D}" type="parTrans" cxnId="{0D362C81-D580-479C-A8E2-0FFEFA008B9A}">
      <dgm:prSet/>
      <dgm:spPr/>
      <dgm:t>
        <a:bodyPr/>
        <a:lstStyle/>
        <a:p>
          <a:endParaRPr lang="es-ES"/>
        </a:p>
      </dgm:t>
    </dgm:pt>
    <dgm:pt modelId="{E9E0B4D2-C15D-4E39-A35D-3742774CA741}" type="sibTrans" cxnId="{0D362C81-D580-479C-A8E2-0FFEFA008B9A}">
      <dgm:prSet/>
      <dgm:spPr/>
      <dgm:t>
        <a:bodyPr/>
        <a:lstStyle/>
        <a:p>
          <a:endParaRPr lang="es-ES"/>
        </a:p>
      </dgm:t>
    </dgm:pt>
    <dgm:pt modelId="{E8223595-63AA-434A-ACA7-1E1CF57D4CB7}" type="pres">
      <dgm:prSet presAssocID="{563329C1-46EB-4DBC-A26F-8C43098E7E5F}" presName="linearFlow" presStyleCnt="0">
        <dgm:presLayoutVars>
          <dgm:dir/>
          <dgm:resizeHandles val="exact"/>
        </dgm:presLayoutVars>
      </dgm:prSet>
      <dgm:spPr/>
      <dgm:t>
        <a:bodyPr/>
        <a:lstStyle/>
        <a:p>
          <a:endParaRPr lang="es-ES"/>
        </a:p>
      </dgm:t>
    </dgm:pt>
    <dgm:pt modelId="{8017D8F1-75BD-47A6-8E3C-73D35CD4F4EA}" type="pres">
      <dgm:prSet presAssocID="{33BD9789-8350-4FB6-8C86-206D195675F7}" presName="comp" presStyleCnt="0"/>
      <dgm:spPr/>
    </dgm:pt>
    <dgm:pt modelId="{41F53F45-ED69-4AAD-9F4D-73496F732691}" type="pres">
      <dgm:prSet presAssocID="{33BD9789-8350-4FB6-8C86-206D195675F7}" presName="rect2" presStyleLbl="node1" presStyleIdx="0" presStyleCnt="1" custScaleY="137251">
        <dgm:presLayoutVars>
          <dgm:bulletEnabled val="1"/>
        </dgm:presLayoutVars>
      </dgm:prSet>
      <dgm:spPr/>
      <dgm:t>
        <a:bodyPr/>
        <a:lstStyle/>
        <a:p>
          <a:endParaRPr lang="es-ES"/>
        </a:p>
      </dgm:t>
    </dgm:pt>
    <dgm:pt modelId="{5DA356E3-DE79-4945-AA91-149396A5AC07}" type="pres">
      <dgm:prSet presAssocID="{33BD9789-8350-4FB6-8C86-206D195675F7}" presName="rect1" presStyleLbl="lnNode1" presStyleIdx="0" presStyleCnt="1"/>
      <dgm:spPr>
        <a:blipFill rotWithShape="1">
          <a:blip xmlns:r="http://schemas.openxmlformats.org/officeDocument/2006/relationships" r:embed="rId1"/>
          <a:stretch>
            <a:fillRect/>
          </a:stretch>
        </a:blipFill>
      </dgm:spPr>
      <dgm:t>
        <a:bodyPr/>
        <a:lstStyle/>
        <a:p>
          <a:endParaRPr lang="es-ES"/>
        </a:p>
      </dgm:t>
    </dgm:pt>
  </dgm:ptLst>
  <dgm:cxnLst>
    <dgm:cxn modelId="{0A8D81FE-611E-4BE1-BD4E-2A8CF924522B}" type="presOf" srcId="{563329C1-46EB-4DBC-A26F-8C43098E7E5F}" destId="{E8223595-63AA-434A-ACA7-1E1CF57D4CB7}" srcOrd="0" destOrd="0" presId="urn:microsoft.com/office/officeart/2008/layout/AlternatingPictureBlocks"/>
    <dgm:cxn modelId="{0D362C81-D580-479C-A8E2-0FFEFA008B9A}" srcId="{563329C1-46EB-4DBC-A26F-8C43098E7E5F}" destId="{33BD9789-8350-4FB6-8C86-206D195675F7}" srcOrd="0" destOrd="0" parTransId="{F01E3170-6CAF-4C58-9D97-5875DF2C9C6D}" sibTransId="{E9E0B4D2-C15D-4E39-A35D-3742774CA741}"/>
    <dgm:cxn modelId="{0935FFFA-07F8-41AE-BCEE-00FB2AEA54AC}" type="presOf" srcId="{33BD9789-8350-4FB6-8C86-206D195675F7}" destId="{41F53F45-ED69-4AAD-9F4D-73496F732691}" srcOrd="0" destOrd="0" presId="urn:microsoft.com/office/officeart/2008/layout/AlternatingPictureBlocks"/>
    <dgm:cxn modelId="{9DDACC40-3F31-453C-83C6-6F8B7FC3E1EF}" type="presParOf" srcId="{E8223595-63AA-434A-ACA7-1E1CF57D4CB7}" destId="{8017D8F1-75BD-47A6-8E3C-73D35CD4F4EA}" srcOrd="0" destOrd="0" presId="urn:microsoft.com/office/officeart/2008/layout/AlternatingPictureBlocks"/>
    <dgm:cxn modelId="{23E78813-F121-4A08-BC7D-FE2A92608A54}" type="presParOf" srcId="{8017D8F1-75BD-47A6-8E3C-73D35CD4F4EA}" destId="{41F53F45-ED69-4AAD-9F4D-73496F732691}" srcOrd="0" destOrd="0" presId="urn:microsoft.com/office/officeart/2008/layout/AlternatingPictureBlocks"/>
    <dgm:cxn modelId="{53FD5F1F-E39F-4965-AC4C-98FD08905D68}" type="presParOf" srcId="{8017D8F1-75BD-47A6-8E3C-73D35CD4F4EA}" destId="{5DA356E3-DE79-4945-AA91-149396A5AC07}"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0B53F3-BDC1-4C94-8ADD-D97277C58404}" type="doc">
      <dgm:prSet loTypeId="urn:microsoft.com/office/officeart/2005/8/layout/equation1" loCatId="process" qsTypeId="urn:microsoft.com/office/officeart/2005/8/quickstyle/simple1" qsCatId="simple" csTypeId="urn:microsoft.com/office/officeart/2005/8/colors/accent1_2" csCatId="accent1" phldr="1"/>
      <dgm:spPr/>
    </dgm:pt>
    <dgm:pt modelId="{04483F89-F690-4ABE-A6A6-15852EA4FE2B}">
      <dgm:prSet phldrT="[Texto]"/>
      <dgm:spPr>
        <a:solidFill>
          <a:srgbClr val="7030A0"/>
        </a:solidFill>
        <a:ln>
          <a:solidFill>
            <a:srgbClr val="7030A0"/>
          </a:solidFill>
        </a:ln>
      </dgm:spPr>
      <dgm:t>
        <a:bodyPr/>
        <a:lstStyle/>
        <a:p>
          <a:r>
            <a:rPr lang="es-ES" dirty="0" smtClean="0"/>
            <a:t>persona</a:t>
          </a:r>
          <a:endParaRPr lang="es-ES" dirty="0"/>
        </a:p>
      </dgm:t>
    </dgm:pt>
    <dgm:pt modelId="{324FE18D-FDE1-40DD-8055-FADF4B8D2085}" type="parTrans" cxnId="{5B422D55-683D-4610-9423-31F93445D527}">
      <dgm:prSet/>
      <dgm:spPr/>
      <dgm:t>
        <a:bodyPr/>
        <a:lstStyle/>
        <a:p>
          <a:endParaRPr lang="es-ES"/>
        </a:p>
      </dgm:t>
    </dgm:pt>
    <dgm:pt modelId="{9DF10226-F1F5-4668-B998-E5B246398BEB}" type="sibTrans" cxnId="{5B422D55-683D-4610-9423-31F93445D527}">
      <dgm:prSet/>
      <dgm:spPr/>
      <dgm:t>
        <a:bodyPr/>
        <a:lstStyle/>
        <a:p>
          <a:endParaRPr lang="es-ES"/>
        </a:p>
      </dgm:t>
    </dgm:pt>
    <dgm:pt modelId="{EF83470F-DD1E-4097-B949-AAC5010E5423}">
      <dgm:prSet phldrT="[Texto]"/>
      <dgm:spPr>
        <a:solidFill>
          <a:schemeClr val="accent5">
            <a:lumMod val="50000"/>
          </a:schemeClr>
        </a:solidFill>
      </dgm:spPr>
      <dgm:t>
        <a:bodyPr/>
        <a:lstStyle/>
        <a:p>
          <a:r>
            <a:rPr lang="es-ES" dirty="0" smtClean="0"/>
            <a:t>persona</a:t>
          </a:r>
          <a:endParaRPr lang="es-ES" dirty="0"/>
        </a:p>
      </dgm:t>
    </dgm:pt>
    <dgm:pt modelId="{3E13EEF0-F1DA-429E-88A3-4ACA4A2E0E92}" type="parTrans" cxnId="{F1E0F7E8-7510-4271-837C-B68A3E1C9492}">
      <dgm:prSet/>
      <dgm:spPr/>
      <dgm:t>
        <a:bodyPr/>
        <a:lstStyle/>
        <a:p>
          <a:endParaRPr lang="es-ES"/>
        </a:p>
      </dgm:t>
    </dgm:pt>
    <dgm:pt modelId="{BB388E78-0333-4604-82D9-3A275CD2A95C}" type="sibTrans" cxnId="{F1E0F7E8-7510-4271-837C-B68A3E1C9492}">
      <dgm:prSet/>
      <dgm:spPr/>
      <dgm:t>
        <a:bodyPr/>
        <a:lstStyle/>
        <a:p>
          <a:endParaRPr lang="es-ES"/>
        </a:p>
      </dgm:t>
    </dgm:pt>
    <dgm:pt modelId="{C4804464-6E40-481F-BF87-5CF81E6E9DB2}">
      <dgm:prSet phldrT="[Texto]"/>
      <dgm:spPr/>
      <dgm:t>
        <a:bodyPr/>
        <a:lstStyle/>
        <a:p>
          <a:r>
            <a:rPr lang="es-ES" dirty="0" smtClean="0"/>
            <a:t>Derecho personal</a:t>
          </a:r>
          <a:endParaRPr lang="es-ES" dirty="0"/>
        </a:p>
      </dgm:t>
    </dgm:pt>
    <dgm:pt modelId="{1BA70E81-96A5-4F1B-ACCB-FE452DA0A872}" type="parTrans" cxnId="{429F1B93-1164-4098-9777-890CE2285364}">
      <dgm:prSet/>
      <dgm:spPr/>
      <dgm:t>
        <a:bodyPr/>
        <a:lstStyle/>
        <a:p>
          <a:endParaRPr lang="es-ES"/>
        </a:p>
      </dgm:t>
    </dgm:pt>
    <dgm:pt modelId="{747DEEBE-F633-4087-B957-375AA611D26D}" type="sibTrans" cxnId="{429F1B93-1164-4098-9777-890CE2285364}">
      <dgm:prSet/>
      <dgm:spPr/>
      <dgm:t>
        <a:bodyPr/>
        <a:lstStyle/>
        <a:p>
          <a:endParaRPr lang="es-ES"/>
        </a:p>
      </dgm:t>
    </dgm:pt>
    <dgm:pt modelId="{D23E6701-B0BB-4A5C-B7D5-822F45F70FE0}" type="pres">
      <dgm:prSet presAssocID="{350B53F3-BDC1-4C94-8ADD-D97277C58404}" presName="linearFlow" presStyleCnt="0">
        <dgm:presLayoutVars>
          <dgm:dir/>
          <dgm:resizeHandles val="exact"/>
        </dgm:presLayoutVars>
      </dgm:prSet>
      <dgm:spPr/>
    </dgm:pt>
    <dgm:pt modelId="{E267E814-8840-41D1-B50A-7F1200722B25}" type="pres">
      <dgm:prSet presAssocID="{04483F89-F690-4ABE-A6A6-15852EA4FE2B}" presName="node" presStyleLbl="node1" presStyleIdx="0" presStyleCnt="3">
        <dgm:presLayoutVars>
          <dgm:bulletEnabled val="1"/>
        </dgm:presLayoutVars>
      </dgm:prSet>
      <dgm:spPr/>
      <dgm:t>
        <a:bodyPr/>
        <a:lstStyle/>
        <a:p>
          <a:endParaRPr lang="es-ES"/>
        </a:p>
      </dgm:t>
    </dgm:pt>
    <dgm:pt modelId="{328D788B-57C8-44CF-B21A-4272E5022F8D}" type="pres">
      <dgm:prSet presAssocID="{9DF10226-F1F5-4668-B998-E5B246398BEB}" presName="spacerL" presStyleCnt="0"/>
      <dgm:spPr/>
    </dgm:pt>
    <dgm:pt modelId="{5281E5F0-F819-4F6F-9EEF-9DE8C23B3C22}" type="pres">
      <dgm:prSet presAssocID="{9DF10226-F1F5-4668-B998-E5B246398BEB}" presName="sibTrans" presStyleLbl="sibTrans2D1" presStyleIdx="0" presStyleCnt="2"/>
      <dgm:spPr/>
      <dgm:t>
        <a:bodyPr/>
        <a:lstStyle/>
        <a:p>
          <a:endParaRPr lang="es-ES"/>
        </a:p>
      </dgm:t>
    </dgm:pt>
    <dgm:pt modelId="{50370897-7061-48E2-A3C9-52FDB672C510}" type="pres">
      <dgm:prSet presAssocID="{9DF10226-F1F5-4668-B998-E5B246398BEB}" presName="spacerR" presStyleCnt="0"/>
      <dgm:spPr/>
    </dgm:pt>
    <dgm:pt modelId="{37E027C3-A637-47B1-A5C3-9A8DCAC9DE96}" type="pres">
      <dgm:prSet presAssocID="{EF83470F-DD1E-4097-B949-AAC5010E5423}" presName="node" presStyleLbl="node1" presStyleIdx="1" presStyleCnt="3">
        <dgm:presLayoutVars>
          <dgm:bulletEnabled val="1"/>
        </dgm:presLayoutVars>
      </dgm:prSet>
      <dgm:spPr/>
      <dgm:t>
        <a:bodyPr/>
        <a:lstStyle/>
        <a:p>
          <a:endParaRPr lang="es-ES"/>
        </a:p>
      </dgm:t>
    </dgm:pt>
    <dgm:pt modelId="{17598613-9379-4229-8CDC-EA5CF059CEE6}" type="pres">
      <dgm:prSet presAssocID="{BB388E78-0333-4604-82D9-3A275CD2A95C}" presName="spacerL" presStyleCnt="0"/>
      <dgm:spPr/>
    </dgm:pt>
    <dgm:pt modelId="{2303116C-A020-48B7-A94F-2E6318A37CDF}" type="pres">
      <dgm:prSet presAssocID="{BB388E78-0333-4604-82D9-3A275CD2A95C}" presName="sibTrans" presStyleLbl="sibTrans2D1" presStyleIdx="1" presStyleCnt="2"/>
      <dgm:spPr/>
      <dgm:t>
        <a:bodyPr/>
        <a:lstStyle/>
        <a:p>
          <a:endParaRPr lang="es-ES"/>
        </a:p>
      </dgm:t>
    </dgm:pt>
    <dgm:pt modelId="{AC4B3204-9103-4617-80D2-E9FBF9667621}" type="pres">
      <dgm:prSet presAssocID="{BB388E78-0333-4604-82D9-3A275CD2A95C}" presName="spacerR" presStyleCnt="0"/>
      <dgm:spPr/>
    </dgm:pt>
    <dgm:pt modelId="{1F135E74-D70B-4590-9C74-CDFDA7E6846A}" type="pres">
      <dgm:prSet presAssocID="{C4804464-6E40-481F-BF87-5CF81E6E9DB2}" presName="node" presStyleLbl="node1" presStyleIdx="2" presStyleCnt="3">
        <dgm:presLayoutVars>
          <dgm:bulletEnabled val="1"/>
        </dgm:presLayoutVars>
      </dgm:prSet>
      <dgm:spPr/>
      <dgm:t>
        <a:bodyPr/>
        <a:lstStyle/>
        <a:p>
          <a:endParaRPr lang="es-ES"/>
        </a:p>
      </dgm:t>
    </dgm:pt>
  </dgm:ptLst>
  <dgm:cxnLst>
    <dgm:cxn modelId="{B41722AB-00D3-4BF5-A17C-B17A1427EBFA}" type="presOf" srcId="{C4804464-6E40-481F-BF87-5CF81E6E9DB2}" destId="{1F135E74-D70B-4590-9C74-CDFDA7E6846A}" srcOrd="0" destOrd="0" presId="urn:microsoft.com/office/officeart/2005/8/layout/equation1"/>
    <dgm:cxn modelId="{5B422D55-683D-4610-9423-31F93445D527}" srcId="{350B53F3-BDC1-4C94-8ADD-D97277C58404}" destId="{04483F89-F690-4ABE-A6A6-15852EA4FE2B}" srcOrd="0" destOrd="0" parTransId="{324FE18D-FDE1-40DD-8055-FADF4B8D2085}" sibTransId="{9DF10226-F1F5-4668-B998-E5B246398BEB}"/>
    <dgm:cxn modelId="{3819C71C-D892-4D6F-8337-101C1774FE88}" type="presOf" srcId="{EF83470F-DD1E-4097-B949-AAC5010E5423}" destId="{37E027C3-A637-47B1-A5C3-9A8DCAC9DE96}" srcOrd="0" destOrd="0" presId="urn:microsoft.com/office/officeart/2005/8/layout/equation1"/>
    <dgm:cxn modelId="{3B0702CB-A9F3-46F7-9CD5-5341E8AC3DF5}" type="presOf" srcId="{BB388E78-0333-4604-82D9-3A275CD2A95C}" destId="{2303116C-A020-48B7-A94F-2E6318A37CDF}" srcOrd="0" destOrd="0" presId="urn:microsoft.com/office/officeart/2005/8/layout/equation1"/>
    <dgm:cxn modelId="{429F1B93-1164-4098-9777-890CE2285364}" srcId="{350B53F3-BDC1-4C94-8ADD-D97277C58404}" destId="{C4804464-6E40-481F-BF87-5CF81E6E9DB2}" srcOrd="2" destOrd="0" parTransId="{1BA70E81-96A5-4F1B-ACCB-FE452DA0A872}" sibTransId="{747DEEBE-F633-4087-B957-375AA611D26D}"/>
    <dgm:cxn modelId="{29237F2D-0636-4D28-BC97-7515FF7FED4C}" type="presOf" srcId="{04483F89-F690-4ABE-A6A6-15852EA4FE2B}" destId="{E267E814-8840-41D1-B50A-7F1200722B25}" srcOrd="0" destOrd="0" presId="urn:microsoft.com/office/officeart/2005/8/layout/equation1"/>
    <dgm:cxn modelId="{44FD6E58-9226-4F47-A9F5-A2ACCA32CE43}" type="presOf" srcId="{350B53F3-BDC1-4C94-8ADD-D97277C58404}" destId="{D23E6701-B0BB-4A5C-B7D5-822F45F70FE0}" srcOrd="0" destOrd="0" presId="urn:microsoft.com/office/officeart/2005/8/layout/equation1"/>
    <dgm:cxn modelId="{A7D86ACE-9DF8-4A0E-8995-7CC192FA728C}" type="presOf" srcId="{9DF10226-F1F5-4668-B998-E5B246398BEB}" destId="{5281E5F0-F819-4F6F-9EEF-9DE8C23B3C22}" srcOrd="0" destOrd="0" presId="urn:microsoft.com/office/officeart/2005/8/layout/equation1"/>
    <dgm:cxn modelId="{F1E0F7E8-7510-4271-837C-B68A3E1C9492}" srcId="{350B53F3-BDC1-4C94-8ADD-D97277C58404}" destId="{EF83470F-DD1E-4097-B949-AAC5010E5423}" srcOrd="1" destOrd="0" parTransId="{3E13EEF0-F1DA-429E-88A3-4ACA4A2E0E92}" sibTransId="{BB388E78-0333-4604-82D9-3A275CD2A95C}"/>
    <dgm:cxn modelId="{D36CFDF8-B4B6-48FC-97F6-E18291DE9AF7}" type="presParOf" srcId="{D23E6701-B0BB-4A5C-B7D5-822F45F70FE0}" destId="{E267E814-8840-41D1-B50A-7F1200722B25}" srcOrd="0" destOrd="0" presId="urn:microsoft.com/office/officeart/2005/8/layout/equation1"/>
    <dgm:cxn modelId="{C48551D0-6A7B-40FA-95B3-A82736D6563C}" type="presParOf" srcId="{D23E6701-B0BB-4A5C-B7D5-822F45F70FE0}" destId="{328D788B-57C8-44CF-B21A-4272E5022F8D}" srcOrd="1" destOrd="0" presId="urn:microsoft.com/office/officeart/2005/8/layout/equation1"/>
    <dgm:cxn modelId="{25A0E631-DBE1-4C46-9A28-3982D7ABA068}" type="presParOf" srcId="{D23E6701-B0BB-4A5C-B7D5-822F45F70FE0}" destId="{5281E5F0-F819-4F6F-9EEF-9DE8C23B3C22}" srcOrd="2" destOrd="0" presId="urn:microsoft.com/office/officeart/2005/8/layout/equation1"/>
    <dgm:cxn modelId="{E0611D20-A62C-416A-A2B3-546D71CA5B88}" type="presParOf" srcId="{D23E6701-B0BB-4A5C-B7D5-822F45F70FE0}" destId="{50370897-7061-48E2-A3C9-52FDB672C510}" srcOrd="3" destOrd="0" presId="urn:microsoft.com/office/officeart/2005/8/layout/equation1"/>
    <dgm:cxn modelId="{0923015B-9213-4CEE-83EE-BED8EA24774E}" type="presParOf" srcId="{D23E6701-B0BB-4A5C-B7D5-822F45F70FE0}" destId="{37E027C3-A637-47B1-A5C3-9A8DCAC9DE96}" srcOrd="4" destOrd="0" presId="urn:microsoft.com/office/officeart/2005/8/layout/equation1"/>
    <dgm:cxn modelId="{F6A94BE4-7F33-41F7-830E-893FE08080CD}" type="presParOf" srcId="{D23E6701-B0BB-4A5C-B7D5-822F45F70FE0}" destId="{17598613-9379-4229-8CDC-EA5CF059CEE6}" srcOrd="5" destOrd="0" presId="urn:microsoft.com/office/officeart/2005/8/layout/equation1"/>
    <dgm:cxn modelId="{943467CE-2B60-4F5C-A029-46B5FF57F592}" type="presParOf" srcId="{D23E6701-B0BB-4A5C-B7D5-822F45F70FE0}" destId="{2303116C-A020-48B7-A94F-2E6318A37CDF}" srcOrd="6" destOrd="0" presId="urn:microsoft.com/office/officeart/2005/8/layout/equation1"/>
    <dgm:cxn modelId="{B74BA7FE-219A-46A2-A588-2B9DDBCEA906}" type="presParOf" srcId="{D23E6701-B0BB-4A5C-B7D5-822F45F70FE0}" destId="{AC4B3204-9103-4617-80D2-E9FBF9667621}" srcOrd="7" destOrd="0" presId="urn:microsoft.com/office/officeart/2005/8/layout/equation1"/>
    <dgm:cxn modelId="{8B260DBB-463E-42A5-8A66-C9122A855D17}" type="presParOf" srcId="{D23E6701-B0BB-4A5C-B7D5-822F45F70FE0}" destId="{1F135E74-D70B-4590-9C74-CDFDA7E6846A}"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52644A-CBFA-4BB8-99D8-7CA1AE6632C1}" type="doc">
      <dgm:prSet loTypeId="urn:microsoft.com/office/officeart/2005/8/layout/equation1" loCatId="process" qsTypeId="urn:microsoft.com/office/officeart/2005/8/quickstyle/simple1" qsCatId="simple" csTypeId="urn:microsoft.com/office/officeart/2005/8/colors/accent1_2" csCatId="accent1" phldr="1"/>
      <dgm:spPr/>
    </dgm:pt>
    <dgm:pt modelId="{694D769C-0F45-4364-9E27-5E50B1717246}">
      <dgm:prSet phldrT="[Texto]"/>
      <dgm:spPr>
        <a:solidFill>
          <a:schemeClr val="accent6"/>
        </a:solidFill>
      </dgm:spPr>
      <dgm:t>
        <a:bodyPr/>
        <a:lstStyle/>
        <a:p>
          <a:r>
            <a:rPr lang="es-ES" dirty="0" smtClean="0"/>
            <a:t>persona</a:t>
          </a:r>
          <a:endParaRPr lang="es-ES" dirty="0"/>
        </a:p>
      </dgm:t>
    </dgm:pt>
    <dgm:pt modelId="{A29E592D-7CE3-4C8F-92AD-15666E1E2508}" type="parTrans" cxnId="{BD3E712C-610C-4E33-B5D3-BC861536C658}">
      <dgm:prSet/>
      <dgm:spPr/>
      <dgm:t>
        <a:bodyPr/>
        <a:lstStyle/>
        <a:p>
          <a:endParaRPr lang="es-ES"/>
        </a:p>
      </dgm:t>
    </dgm:pt>
    <dgm:pt modelId="{275BADC0-9CCF-41EC-AC91-5DEE3E67E815}" type="sibTrans" cxnId="{BD3E712C-610C-4E33-B5D3-BC861536C658}">
      <dgm:prSet/>
      <dgm:spPr/>
      <dgm:t>
        <a:bodyPr/>
        <a:lstStyle/>
        <a:p>
          <a:endParaRPr lang="es-ES"/>
        </a:p>
      </dgm:t>
    </dgm:pt>
    <dgm:pt modelId="{C22C09DD-DE0D-4576-B214-882B1D3E17A9}">
      <dgm:prSet phldrT="[Texto]"/>
      <dgm:spPr/>
      <dgm:t>
        <a:bodyPr/>
        <a:lstStyle/>
        <a:p>
          <a:r>
            <a:rPr lang="es-ES" dirty="0" smtClean="0"/>
            <a:t>Cosa/</a:t>
          </a:r>
        </a:p>
        <a:p>
          <a:r>
            <a:rPr lang="es-ES" dirty="0" smtClean="0"/>
            <a:t>Bienes designado x ley. art 1883</a:t>
          </a:r>
          <a:endParaRPr lang="es-ES" dirty="0"/>
        </a:p>
      </dgm:t>
    </dgm:pt>
    <dgm:pt modelId="{4782D11D-BBE4-414A-AFC8-4465544817B3}" type="parTrans" cxnId="{C7BBA715-4DF7-4CF1-9557-57587AD3F27A}">
      <dgm:prSet/>
      <dgm:spPr/>
      <dgm:t>
        <a:bodyPr/>
        <a:lstStyle/>
        <a:p>
          <a:endParaRPr lang="es-ES"/>
        </a:p>
      </dgm:t>
    </dgm:pt>
    <dgm:pt modelId="{989BB985-6D67-4823-8D76-067662A6B5A6}" type="sibTrans" cxnId="{C7BBA715-4DF7-4CF1-9557-57587AD3F27A}">
      <dgm:prSet/>
      <dgm:spPr/>
      <dgm:t>
        <a:bodyPr/>
        <a:lstStyle/>
        <a:p>
          <a:endParaRPr lang="es-ES"/>
        </a:p>
      </dgm:t>
    </dgm:pt>
    <dgm:pt modelId="{F05E5207-2520-4E64-BB82-0CC75C4A883C}">
      <dgm:prSet phldrT="[Texto]"/>
      <dgm:spPr>
        <a:solidFill>
          <a:srgbClr val="C00000"/>
        </a:solidFill>
      </dgm:spPr>
      <dgm:t>
        <a:bodyPr/>
        <a:lstStyle/>
        <a:p>
          <a:r>
            <a:rPr lang="es-ES" dirty="0" smtClean="0"/>
            <a:t>Derecho real</a:t>
          </a:r>
          <a:endParaRPr lang="es-ES" dirty="0"/>
        </a:p>
      </dgm:t>
    </dgm:pt>
    <dgm:pt modelId="{D1F5C317-836E-49CD-AEF7-1D53F76E6BCD}" type="parTrans" cxnId="{BAD449EB-68DA-4BD8-A84A-14DECDB05192}">
      <dgm:prSet/>
      <dgm:spPr/>
      <dgm:t>
        <a:bodyPr/>
        <a:lstStyle/>
        <a:p>
          <a:endParaRPr lang="es-ES"/>
        </a:p>
      </dgm:t>
    </dgm:pt>
    <dgm:pt modelId="{ECE88B61-00BB-4A9B-9194-C0BB2EC85802}" type="sibTrans" cxnId="{BAD449EB-68DA-4BD8-A84A-14DECDB05192}">
      <dgm:prSet/>
      <dgm:spPr/>
      <dgm:t>
        <a:bodyPr/>
        <a:lstStyle/>
        <a:p>
          <a:endParaRPr lang="es-ES"/>
        </a:p>
      </dgm:t>
    </dgm:pt>
    <dgm:pt modelId="{423CFBC2-F6CD-4532-BE82-5BBEBD48613D}" type="pres">
      <dgm:prSet presAssocID="{0052644A-CBFA-4BB8-99D8-7CA1AE6632C1}" presName="linearFlow" presStyleCnt="0">
        <dgm:presLayoutVars>
          <dgm:dir/>
          <dgm:resizeHandles val="exact"/>
        </dgm:presLayoutVars>
      </dgm:prSet>
      <dgm:spPr/>
    </dgm:pt>
    <dgm:pt modelId="{7AFABCED-56AB-46F1-838B-44B0064E7FE4}" type="pres">
      <dgm:prSet presAssocID="{694D769C-0F45-4364-9E27-5E50B1717246}" presName="node" presStyleLbl="node1" presStyleIdx="0" presStyleCnt="3">
        <dgm:presLayoutVars>
          <dgm:bulletEnabled val="1"/>
        </dgm:presLayoutVars>
      </dgm:prSet>
      <dgm:spPr/>
      <dgm:t>
        <a:bodyPr/>
        <a:lstStyle/>
        <a:p>
          <a:endParaRPr lang="es-ES"/>
        </a:p>
      </dgm:t>
    </dgm:pt>
    <dgm:pt modelId="{7ED2E645-33DC-474D-8039-9104159203B0}" type="pres">
      <dgm:prSet presAssocID="{275BADC0-9CCF-41EC-AC91-5DEE3E67E815}" presName="spacerL" presStyleCnt="0"/>
      <dgm:spPr/>
    </dgm:pt>
    <dgm:pt modelId="{1CBDC98B-18BE-4AAB-8D31-EB2931801E00}" type="pres">
      <dgm:prSet presAssocID="{275BADC0-9CCF-41EC-AC91-5DEE3E67E815}" presName="sibTrans" presStyleLbl="sibTrans2D1" presStyleIdx="0" presStyleCnt="2"/>
      <dgm:spPr/>
      <dgm:t>
        <a:bodyPr/>
        <a:lstStyle/>
        <a:p>
          <a:endParaRPr lang="es-ES"/>
        </a:p>
      </dgm:t>
    </dgm:pt>
    <dgm:pt modelId="{108A87C5-B689-4B9A-8814-60D3CC52E3CE}" type="pres">
      <dgm:prSet presAssocID="{275BADC0-9CCF-41EC-AC91-5DEE3E67E815}" presName="spacerR" presStyleCnt="0"/>
      <dgm:spPr/>
    </dgm:pt>
    <dgm:pt modelId="{81BDFDC9-770A-4F42-9519-AE80EE1D323E}" type="pres">
      <dgm:prSet presAssocID="{C22C09DD-DE0D-4576-B214-882B1D3E17A9}" presName="node" presStyleLbl="node1" presStyleIdx="1" presStyleCnt="3">
        <dgm:presLayoutVars>
          <dgm:bulletEnabled val="1"/>
        </dgm:presLayoutVars>
      </dgm:prSet>
      <dgm:spPr/>
      <dgm:t>
        <a:bodyPr/>
        <a:lstStyle/>
        <a:p>
          <a:endParaRPr lang="es-ES"/>
        </a:p>
      </dgm:t>
    </dgm:pt>
    <dgm:pt modelId="{8A5C109E-3D1C-47AC-AE94-6D880D425EC3}" type="pres">
      <dgm:prSet presAssocID="{989BB985-6D67-4823-8D76-067662A6B5A6}" presName="spacerL" presStyleCnt="0"/>
      <dgm:spPr/>
    </dgm:pt>
    <dgm:pt modelId="{EB56631C-10BC-4529-BA3D-04722EBABC77}" type="pres">
      <dgm:prSet presAssocID="{989BB985-6D67-4823-8D76-067662A6B5A6}" presName="sibTrans" presStyleLbl="sibTrans2D1" presStyleIdx="1" presStyleCnt="2"/>
      <dgm:spPr/>
      <dgm:t>
        <a:bodyPr/>
        <a:lstStyle/>
        <a:p>
          <a:endParaRPr lang="es-ES"/>
        </a:p>
      </dgm:t>
    </dgm:pt>
    <dgm:pt modelId="{40686D8D-7641-4DE0-813E-6DC74155BE80}" type="pres">
      <dgm:prSet presAssocID="{989BB985-6D67-4823-8D76-067662A6B5A6}" presName="spacerR" presStyleCnt="0"/>
      <dgm:spPr/>
    </dgm:pt>
    <dgm:pt modelId="{9F6B0E69-1FE4-40A2-8382-06D29E988723}" type="pres">
      <dgm:prSet presAssocID="{F05E5207-2520-4E64-BB82-0CC75C4A883C}" presName="node" presStyleLbl="node1" presStyleIdx="2" presStyleCnt="3">
        <dgm:presLayoutVars>
          <dgm:bulletEnabled val="1"/>
        </dgm:presLayoutVars>
      </dgm:prSet>
      <dgm:spPr/>
      <dgm:t>
        <a:bodyPr/>
        <a:lstStyle/>
        <a:p>
          <a:endParaRPr lang="es-ES"/>
        </a:p>
      </dgm:t>
    </dgm:pt>
  </dgm:ptLst>
  <dgm:cxnLst>
    <dgm:cxn modelId="{482AE4FB-5856-42FE-BB14-54E7E9C3EC1A}" type="presOf" srcId="{694D769C-0F45-4364-9E27-5E50B1717246}" destId="{7AFABCED-56AB-46F1-838B-44B0064E7FE4}" srcOrd="0" destOrd="0" presId="urn:microsoft.com/office/officeart/2005/8/layout/equation1"/>
    <dgm:cxn modelId="{C7BBA715-4DF7-4CF1-9557-57587AD3F27A}" srcId="{0052644A-CBFA-4BB8-99D8-7CA1AE6632C1}" destId="{C22C09DD-DE0D-4576-B214-882B1D3E17A9}" srcOrd="1" destOrd="0" parTransId="{4782D11D-BBE4-414A-AFC8-4465544817B3}" sibTransId="{989BB985-6D67-4823-8D76-067662A6B5A6}"/>
    <dgm:cxn modelId="{BC4F6472-7411-4F1B-AAD7-7619DC6C4947}" type="presOf" srcId="{275BADC0-9CCF-41EC-AC91-5DEE3E67E815}" destId="{1CBDC98B-18BE-4AAB-8D31-EB2931801E00}" srcOrd="0" destOrd="0" presId="urn:microsoft.com/office/officeart/2005/8/layout/equation1"/>
    <dgm:cxn modelId="{F4546C2B-0F75-4FFF-A72D-CCBB3AFCEDAC}" type="presOf" srcId="{F05E5207-2520-4E64-BB82-0CC75C4A883C}" destId="{9F6B0E69-1FE4-40A2-8382-06D29E988723}" srcOrd="0" destOrd="0" presId="urn:microsoft.com/office/officeart/2005/8/layout/equation1"/>
    <dgm:cxn modelId="{BAD449EB-68DA-4BD8-A84A-14DECDB05192}" srcId="{0052644A-CBFA-4BB8-99D8-7CA1AE6632C1}" destId="{F05E5207-2520-4E64-BB82-0CC75C4A883C}" srcOrd="2" destOrd="0" parTransId="{D1F5C317-836E-49CD-AEF7-1D53F76E6BCD}" sibTransId="{ECE88B61-00BB-4A9B-9194-C0BB2EC85802}"/>
    <dgm:cxn modelId="{8514DE04-AEE0-4BB9-B309-B793002B40EC}" type="presOf" srcId="{C22C09DD-DE0D-4576-B214-882B1D3E17A9}" destId="{81BDFDC9-770A-4F42-9519-AE80EE1D323E}" srcOrd="0" destOrd="0" presId="urn:microsoft.com/office/officeart/2005/8/layout/equation1"/>
    <dgm:cxn modelId="{BD3E712C-610C-4E33-B5D3-BC861536C658}" srcId="{0052644A-CBFA-4BB8-99D8-7CA1AE6632C1}" destId="{694D769C-0F45-4364-9E27-5E50B1717246}" srcOrd="0" destOrd="0" parTransId="{A29E592D-7CE3-4C8F-92AD-15666E1E2508}" sibTransId="{275BADC0-9CCF-41EC-AC91-5DEE3E67E815}"/>
    <dgm:cxn modelId="{07458A43-5663-473E-BFA8-737FD1D1BF4F}" type="presOf" srcId="{0052644A-CBFA-4BB8-99D8-7CA1AE6632C1}" destId="{423CFBC2-F6CD-4532-BE82-5BBEBD48613D}" srcOrd="0" destOrd="0" presId="urn:microsoft.com/office/officeart/2005/8/layout/equation1"/>
    <dgm:cxn modelId="{94C98689-05B3-4D2E-8743-6D5206F03E55}" type="presOf" srcId="{989BB985-6D67-4823-8D76-067662A6B5A6}" destId="{EB56631C-10BC-4529-BA3D-04722EBABC77}" srcOrd="0" destOrd="0" presId="urn:microsoft.com/office/officeart/2005/8/layout/equation1"/>
    <dgm:cxn modelId="{C01704DE-FF06-4AB3-8356-796925D21E44}" type="presParOf" srcId="{423CFBC2-F6CD-4532-BE82-5BBEBD48613D}" destId="{7AFABCED-56AB-46F1-838B-44B0064E7FE4}" srcOrd="0" destOrd="0" presId="urn:microsoft.com/office/officeart/2005/8/layout/equation1"/>
    <dgm:cxn modelId="{62873C75-7180-442B-AD26-F81B2A40A9C9}" type="presParOf" srcId="{423CFBC2-F6CD-4532-BE82-5BBEBD48613D}" destId="{7ED2E645-33DC-474D-8039-9104159203B0}" srcOrd="1" destOrd="0" presId="urn:microsoft.com/office/officeart/2005/8/layout/equation1"/>
    <dgm:cxn modelId="{E52B7328-F86F-4A26-8325-01E08AA115AA}" type="presParOf" srcId="{423CFBC2-F6CD-4532-BE82-5BBEBD48613D}" destId="{1CBDC98B-18BE-4AAB-8D31-EB2931801E00}" srcOrd="2" destOrd="0" presId="urn:microsoft.com/office/officeart/2005/8/layout/equation1"/>
    <dgm:cxn modelId="{1818FCCD-3BE0-47F9-9727-04858B5F592F}" type="presParOf" srcId="{423CFBC2-F6CD-4532-BE82-5BBEBD48613D}" destId="{108A87C5-B689-4B9A-8814-60D3CC52E3CE}" srcOrd="3" destOrd="0" presId="urn:microsoft.com/office/officeart/2005/8/layout/equation1"/>
    <dgm:cxn modelId="{C85BB1DA-8AC6-4C9C-AF04-A4A21B239283}" type="presParOf" srcId="{423CFBC2-F6CD-4532-BE82-5BBEBD48613D}" destId="{81BDFDC9-770A-4F42-9519-AE80EE1D323E}" srcOrd="4" destOrd="0" presId="urn:microsoft.com/office/officeart/2005/8/layout/equation1"/>
    <dgm:cxn modelId="{FE24298B-27DE-4A73-9E87-F813B4FB3F8A}" type="presParOf" srcId="{423CFBC2-F6CD-4532-BE82-5BBEBD48613D}" destId="{8A5C109E-3D1C-47AC-AE94-6D880D425EC3}" srcOrd="5" destOrd="0" presId="urn:microsoft.com/office/officeart/2005/8/layout/equation1"/>
    <dgm:cxn modelId="{C98AB106-70F4-433E-BB9E-4426EB538D7A}" type="presParOf" srcId="{423CFBC2-F6CD-4532-BE82-5BBEBD48613D}" destId="{EB56631C-10BC-4529-BA3D-04722EBABC77}" srcOrd="6" destOrd="0" presId="urn:microsoft.com/office/officeart/2005/8/layout/equation1"/>
    <dgm:cxn modelId="{B36E0B80-E77B-4413-842F-7D3FA8EEB82A}" type="presParOf" srcId="{423CFBC2-F6CD-4532-BE82-5BBEBD48613D}" destId="{40686D8D-7641-4DE0-813E-6DC74155BE80}" srcOrd="7" destOrd="0" presId="urn:microsoft.com/office/officeart/2005/8/layout/equation1"/>
    <dgm:cxn modelId="{4C63247B-DCC2-4BA4-8592-AAF14512DE90}" type="presParOf" srcId="{423CFBC2-F6CD-4532-BE82-5BBEBD48613D}" destId="{9F6B0E69-1FE4-40A2-8382-06D29E988723}"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C4CD8F-C5C1-4651-B8FB-75BAF53E1FF9}"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s-ES"/>
        </a:p>
      </dgm:t>
    </dgm:pt>
    <dgm:pt modelId="{44F021E3-22F1-497F-BAAE-ABCF8A8D49DC}">
      <dgm:prSet/>
      <dgm:spPr/>
      <dgm:t>
        <a:bodyPr/>
        <a:lstStyle/>
        <a:p>
          <a:pPr rtl="0"/>
          <a:r>
            <a:rPr lang="es-ES_tradnl" b="1" smtClean="0"/>
            <a:t>Alsina Atienza: </a:t>
          </a:r>
          <a:endParaRPr lang="es-ES"/>
        </a:p>
      </dgm:t>
    </dgm:pt>
    <dgm:pt modelId="{168EDBD7-8D27-4455-8266-78B7033898C4}" type="parTrans" cxnId="{1F883124-D99E-41B6-8CEB-11B77A01D559}">
      <dgm:prSet/>
      <dgm:spPr/>
      <dgm:t>
        <a:bodyPr/>
        <a:lstStyle/>
        <a:p>
          <a:endParaRPr lang="es-ES"/>
        </a:p>
      </dgm:t>
    </dgm:pt>
    <dgm:pt modelId="{98A58440-3D8A-4107-911A-734AD565F1F8}" type="sibTrans" cxnId="{1F883124-D99E-41B6-8CEB-11B77A01D559}">
      <dgm:prSet/>
      <dgm:spPr/>
      <dgm:t>
        <a:bodyPr/>
        <a:lstStyle/>
        <a:p>
          <a:endParaRPr lang="es-ES"/>
        </a:p>
      </dgm:t>
    </dgm:pt>
    <dgm:pt modelId="{2D829155-545C-4C2D-9280-C19CBDC0807C}">
      <dgm:prSet/>
      <dgm:spPr/>
      <dgm:t>
        <a:bodyPr/>
        <a:lstStyle/>
        <a:p>
          <a:pPr rtl="0"/>
          <a:r>
            <a:rPr lang="es-ES_tradnl" b="1" smtClean="0"/>
            <a:t>Busso: </a:t>
          </a:r>
          <a:endParaRPr lang="es-ES"/>
        </a:p>
      </dgm:t>
    </dgm:pt>
    <dgm:pt modelId="{DE85303B-2C08-4D58-A58A-F4FDC1FCF850}" type="parTrans" cxnId="{2BC84BA5-4D25-4D03-B18C-C4D077174672}">
      <dgm:prSet/>
      <dgm:spPr/>
      <dgm:t>
        <a:bodyPr/>
        <a:lstStyle/>
        <a:p>
          <a:endParaRPr lang="es-ES"/>
        </a:p>
      </dgm:t>
    </dgm:pt>
    <dgm:pt modelId="{1D17FF2B-C003-4BDF-8B16-22D26F447578}" type="sibTrans" cxnId="{2BC84BA5-4D25-4D03-B18C-C4D077174672}">
      <dgm:prSet/>
      <dgm:spPr/>
      <dgm:t>
        <a:bodyPr/>
        <a:lstStyle/>
        <a:p>
          <a:endParaRPr lang="es-ES"/>
        </a:p>
      </dgm:t>
    </dgm:pt>
    <dgm:pt modelId="{6517FF76-E3F3-40AA-BFBD-8C6418B8774B}">
      <dgm:prSet/>
      <dgm:spPr/>
      <dgm:t>
        <a:bodyPr/>
        <a:lstStyle/>
        <a:p>
          <a:pPr rtl="0"/>
          <a:r>
            <a:rPr lang="es-ES_tradnl" b="1" smtClean="0"/>
            <a:t>Son las obligaciones que incumben al propietario o poseedor de una cosa en cuanto tal, y en consecuencia, basta la cesación de su calidad de propietario o poseedor para quedar librado del débito.</a:t>
          </a:r>
          <a:endParaRPr lang="es-ES"/>
        </a:p>
      </dgm:t>
    </dgm:pt>
    <dgm:pt modelId="{75B2C2AB-56CF-4FB9-894A-957898A938A2}" type="parTrans" cxnId="{0BE6EB95-0FDB-48EA-93EC-ECD5931D0795}">
      <dgm:prSet/>
      <dgm:spPr/>
      <dgm:t>
        <a:bodyPr/>
        <a:lstStyle/>
        <a:p>
          <a:endParaRPr lang="es-ES"/>
        </a:p>
      </dgm:t>
    </dgm:pt>
    <dgm:pt modelId="{17DCCBAC-994D-4C91-B275-9A3EAD90DEB7}" type="sibTrans" cxnId="{0BE6EB95-0FDB-48EA-93EC-ECD5931D0795}">
      <dgm:prSet/>
      <dgm:spPr/>
      <dgm:t>
        <a:bodyPr/>
        <a:lstStyle/>
        <a:p>
          <a:endParaRPr lang="es-ES"/>
        </a:p>
      </dgm:t>
    </dgm:pt>
    <dgm:pt modelId="{7DE1DC5F-9FDE-4D1F-9A26-1DCA13DD27D9}">
      <dgm:prSet/>
      <dgm:spPr/>
      <dgm:t>
        <a:bodyPr/>
        <a:lstStyle/>
        <a:p>
          <a:pPr rtl="0"/>
          <a:r>
            <a:rPr lang="es-ES_tradnl" b="1" smtClean="0"/>
            <a:t>S</a:t>
          </a:r>
          <a:r>
            <a:rPr lang="es-ES_tradnl" b="1" i="1" smtClean="0"/>
            <a:t>on las obligaciones que descansan sobre una determinada relación de señorío sobre una cosa, y nacen, se desplazan y se extinguen con esa relación de señorío</a:t>
          </a:r>
          <a:r>
            <a:rPr lang="es-ES_tradnl" b="1" smtClean="0"/>
            <a:t>.</a:t>
          </a:r>
          <a:endParaRPr lang="es-ES"/>
        </a:p>
      </dgm:t>
    </dgm:pt>
    <dgm:pt modelId="{347A692C-9192-4E43-AB4B-5B24465A9141}" type="sibTrans" cxnId="{C6820201-4441-4F7D-ABEC-9FBA2E08BC0A}">
      <dgm:prSet/>
      <dgm:spPr/>
      <dgm:t>
        <a:bodyPr/>
        <a:lstStyle/>
        <a:p>
          <a:endParaRPr lang="es-ES"/>
        </a:p>
      </dgm:t>
    </dgm:pt>
    <dgm:pt modelId="{D0348294-BD46-43FA-8862-3A692DE7BEDA}" type="parTrans" cxnId="{C6820201-4441-4F7D-ABEC-9FBA2E08BC0A}">
      <dgm:prSet/>
      <dgm:spPr/>
      <dgm:t>
        <a:bodyPr/>
        <a:lstStyle/>
        <a:p>
          <a:endParaRPr lang="es-ES"/>
        </a:p>
      </dgm:t>
    </dgm:pt>
    <dgm:pt modelId="{2E580B1D-CB46-446A-B3C4-CF411C9B3F8F}" type="pres">
      <dgm:prSet presAssocID="{7DC4CD8F-C5C1-4651-B8FB-75BAF53E1FF9}" presName="Name0" presStyleCnt="0">
        <dgm:presLayoutVars>
          <dgm:chMax val="7"/>
          <dgm:dir/>
          <dgm:animLvl val="lvl"/>
          <dgm:resizeHandles val="exact"/>
        </dgm:presLayoutVars>
      </dgm:prSet>
      <dgm:spPr/>
      <dgm:t>
        <a:bodyPr/>
        <a:lstStyle/>
        <a:p>
          <a:endParaRPr lang="es-ES"/>
        </a:p>
      </dgm:t>
    </dgm:pt>
    <dgm:pt modelId="{B0D0D2B4-7E5A-4653-8C98-F6ACC8C61367}" type="pres">
      <dgm:prSet presAssocID="{44F021E3-22F1-497F-BAAE-ABCF8A8D49DC}" presName="circle1" presStyleLbl="node1" presStyleIdx="0" presStyleCnt="4"/>
      <dgm:spPr/>
    </dgm:pt>
    <dgm:pt modelId="{E567DB0E-3B66-4ECF-8EDB-DE0D3293214C}" type="pres">
      <dgm:prSet presAssocID="{44F021E3-22F1-497F-BAAE-ABCF8A8D49DC}" presName="space" presStyleCnt="0"/>
      <dgm:spPr/>
    </dgm:pt>
    <dgm:pt modelId="{4A1C31FE-EB4C-4567-A3A0-97B6E1D137B9}" type="pres">
      <dgm:prSet presAssocID="{44F021E3-22F1-497F-BAAE-ABCF8A8D49DC}" presName="rect1" presStyleLbl="alignAcc1" presStyleIdx="0" presStyleCnt="4"/>
      <dgm:spPr/>
      <dgm:t>
        <a:bodyPr/>
        <a:lstStyle/>
        <a:p>
          <a:endParaRPr lang="es-ES"/>
        </a:p>
      </dgm:t>
    </dgm:pt>
    <dgm:pt modelId="{F48AB72B-62F6-461F-B0B1-422CA64C657F}" type="pres">
      <dgm:prSet presAssocID="{7DE1DC5F-9FDE-4D1F-9A26-1DCA13DD27D9}" presName="vertSpace2" presStyleLbl="node1" presStyleIdx="0" presStyleCnt="4"/>
      <dgm:spPr/>
    </dgm:pt>
    <dgm:pt modelId="{78392CE2-CF3F-44EC-9A15-513219DDE20F}" type="pres">
      <dgm:prSet presAssocID="{7DE1DC5F-9FDE-4D1F-9A26-1DCA13DD27D9}" presName="circle2" presStyleLbl="node1" presStyleIdx="1" presStyleCnt="4"/>
      <dgm:spPr/>
    </dgm:pt>
    <dgm:pt modelId="{A90E994B-5674-430B-A77D-4592E8757C7C}" type="pres">
      <dgm:prSet presAssocID="{7DE1DC5F-9FDE-4D1F-9A26-1DCA13DD27D9}" presName="rect2" presStyleLbl="alignAcc1" presStyleIdx="1" presStyleCnt="4"/>
      <dgm:spPr/>
      <dgm:t>
        <a:bodyPr/>
        <a:lstStyle/>
        <a:p>
          <a:endParaRPr lang="es-ES"/>
        </a:p>
      </dgm:t>
    </dgm:pt>
    <dgm:pt modelId="{8ABCA3FA-B3A2-4DAB-AD8A-B2BD6AAA1286}" type="pres">
      <dgm:prSet presAssocID="{2D829155-545C-4C2D-9280-C19CBDC0807C}" presName="vertSpace3" presStyleLbl="node1" presStyleIdx="1" presStyleCnt="4"/>
      <dgm:spPr/>
    </dgm:pt>
    <dgm:pt modelId="{29914D88-E699-43B2-BA23-B209B849FFB4}" type="pres">
      <dgm:prSet presAssocID="{2D829155-545C-4C2D-9280-C19CBDC0807C}" presName="circle3" presStyleLbl="node1" presStyleIdx="2" presStyleCnt="4"/>
      <dgm:spPr/>
    </dgm:pt>
    <dgm:pt modelId="{007BB12F-02D4-4FE5-AB07-2D42B74006FF}" type="pres">
      <dgm:prSet presAssocID="{2D829155-545C-4C2D-9280-C19CBDC0807C}" presName="rect3" presStyleLbl="alignAcc1" presStyleIdx="2" presStyleCnt="4"/>
      <dgm:spPr/>
      <dgm:t>
        <a:bodyPr/>
        <a:lstStyle/>
        <a:p>
          <a:endParaRPr lang="es-ES"/>
        </a:p>
      </dgm:t>
    </dgm:pt>
    <dgm:pt modelId="{5A423DEF-A8AA-4005-BB30-1F6E8E1909A3}" type="pres">
      <dgm:prSet presAssocID="{6517FF76-E3F3-40AA-BFBD-8C6418B8774B}" presName="vertSpace4" presStyleLbl="node1" presStyleIdx="2" presStyleCnt="4"/>
      <dgm:spPr/>
    </dgm:pt>
    <dgm:pt modelId="{85D7B02D-8CD7-431D-9AD9-E1FDE1441BC2}" type="pres">
      <dgm:prSet presAssocID="{6517FF76-E3F3-40AA-BFBD-8C6418B8774B}" presName="circle4" presStyleLbl="node1" presStyleIdx="3" presStyleCnt="4"/>
      <dgm:spPr/>
    </dgm:pt>
    <dgm:pt modelId="{16E7EF68-0AD2-4DB4-A57C-32F154B0A47F}" type="pres">
      <dgm:prSet presAssocID="{6517FF76-E3F3-40AA-BFBD-8C6418B8774B}" presName="rect4" presStyleLbl="alignAcc1" presStyleIdx="3" presStyleCnt="4"/>
      <dgm:spPr/>
      <dgm:t>
        <a:bodyPr/>
        <a:lstStyle/>
        <a:p>
          <a:endParaRPr lang="es-ES"/>
        </a:p>
      </dgm:t>
    </dgm:pt>
    <dgm:pt modelId="{9A1445A1-D6F6-4AD5-81F4-EED16F1EEEB4}" type="pres">
      <dgm:prSet presAssocID="{44F021E3-22F1-497F-BAAE-ABCF8A8D49DC}" presName="rect1ParTxNoCh" presStyleLbl="alignAcc1" presStyleIdx="3" presStyleCnt="4">
        <dgm:presLayoutVars>
          <dgm:chMax val="1"/>
          <dgm:bulletEnabled val="1"/>
        </dgm:presLayoutVars>
      </dgm:prSet>
      <dgm:spPr/>
      <dgm:t>
        <a:bodyPr/>
        <a:lstStyle/>
        <a:p>
          <a:endParaRPr lang="es-ES"/>
        </a:p>
      </dgm:t>
    </dgm:pt>
    <dgm:pt modelId="{36913563-46FF-4EBF-A4BD-46806821384D}" type="pres">
      <dgm:prSet presAssocID="{7DE1DC5F-9FDE-4D1F-9A26-1DCA13DD27D9}" presName="rect2ParTxNoCh" presStyleLbl="alignAcc1" presStyleIdx="3" presStyleCnt="4">
        <dgm:presLayoutVars>
          <dgm:chMax val="1"/>
          <dgm:bulletEnabled val="1"/>
        </dgm:presLayoutVars>
      </dgm:prSet>
      <dgm:spPr/>
      <dgm:t>
        <a:bodyPr/>
        <a:lstStyle/>
        <a:p>
          <a:endParaRPr lang="es-ES"/>
        </a:p>
      </dgm:t>
    </dgm:pt>
    <dgm:pt modelId="{BB31D37B-4308-4087-8F77-B36D1D2EDED0}" type="pres">
      <dgm:prSet presAssocID="{2D829155-545C-4C2D-9280-C19CBDC0807C}" presName="rect3ParTxNoCh" presStyleLbl="alignAcc1" presStyleIdx="3" presStyleCnt="4">
        <dgm:presLayoutVars>
          <dgm:chMax val="1"/>
          <dgm:bulletEnabled val="1"/>
        </dgm:presLayoutVars>
      </dgm:prSet>
      <dgm:spPr/>
      <dgm:t>
        <a:bodyPr/>
        <a:lstStyle/>
        <a:p>
          <a:endParaRPr lang="es-ES"/>
        </a:p>
      </dgm:t>
    </dgm:pt>
    <dgm:pt modelId="{D48CE694-175A-43FA-9A6D-D005D94CF280}" type="pres">
      <dgm:prSet presAssocID="{6517FF76-E3F3-40AA-BFBD-8C6418B8774B}" presName="rect4ParTxNoCh" presStyleLbl="alignAcc1" presStyleIdx="3" presStyleCnt="4">
        <dgm:presLayoutVars>
          <dgm:chMax val="1"/>
          <dgm:bulletEnabled val="1"/>
        </dgm:presLayoutVars>
      </dgm:prSet>
      <dgm:spPr/>
      <dgm:t>
        <a:bodyPr/>
        <a:lstStyle/>
        <a:p>
          <a:endParaRPr lang="es-ES"/>
        </a:p>
      </dgm:t>
    </dgm:pt>
  </dgm:ptLst>
  <dgm:cxnLst>
    <dgm:cxn modelId="{79E785E7-CBD6-42DA-B073-2B778942F14D}" type="presOf" srcId="{2D829155-545C-4C2D-9280-C19CBDC0807C}" destId="{BB31D37B-4308-4087-8F77-B36D1D2EDED0}" srcOrd="1" destOrd="0" presId="urn:microsoft.com/office/officeart/2005/8/layout/target3"/>
    <dgm:cxn modelId="{C6820201-4441-4F7D-ABEC-9FBA2E08BC0A}" srcId="{7DC4CD8F-C5C1-4651-B8FB-75BAF53E1FF9}" destId="{7DE1DC5F-9FDE-4D1F-9A26-1DCA13DD27D9}" srcOrd="1" destOrd="0" parTransId="{D0348294-BD46-43FA-8862-3A692DE7BEDA}" sibTransId="{347A692C-9192-4E43-AB4B-5B24465A9141}"/>
    <dgm:cxn modelId="{5D69F58B-5EAF-47A2-BA0F-011867092013}" type="presOf" srcId="{6517FF76-E3F3-40AA-BFBD-8C6418B8774B}" destId="{16E7EF68-0AD2-4DB4-A57C-32F154B0A47F}" srcOrd="0" destOrd="0" presId="urn:microsoft.com/office/officeart/2005/8/layout/target3"/>
    <dgm:cxn modelId="{B15D1446-7BA6-440C-86F3-60C70C627630}" type="presOf" srcId="{7DC4CD8F-C5C1-4651-B8FB-75BAF53E1FF9}" destId="{2E580B1D-CB46-446A-B3C4-CF411C9B3F8F}" srcOrd="0" destOrd="0" presId="urn:microsoft.com/office/officeart/2005/8/layout/target3"/>
    <dgm:cxn modelId="{1F883124-D99E-41B6-8CEB-11B77A01D559}" srcId="{7DC4CD8F-C5C1-4651-B8FB-75BAF53E1FF9}" destId="{44F021E3-22F1-497F-BAAE-ABCF8A8D49DC}" srcOrd="0" destOrd="0" parTransId="{168EDBD7-8D27-4455-8266-78B7033898C4}" sibTransId="{98A58440-3D8A-4107-911A-734AD565F1F8}"/>
    <dgm:cxn modelId="{29321DFE-AE78-45E5-AB96-D70CF2AF59BB}" type="presOf" srcId="{44F021E3-22F1-497F-BAAE-ABCF8A8D49DC}" destId="{4A1C31FE-EB4C-4567-A3A0-97B6E1D137B9}" srcOrd="0" destOrd="0" presId="urn:microsoft.com/office/officeart/2005/8/layout/target3"/>
    <dgm:cxn modelId="{63C0B1E7-D443-460F-9B31-2F63911671A8}" type="presOf" srcId="{44F021E3-22F1-497F-BAAE-ABCF8A8D49DC}" destId="{9A1445A1-D6F6-4AD5-81F4-EED16F1EEEB4}" srcOrd="1" destOrd="0" presId="urn:microsoft.com/office/officeart/2005/8/layout/target3"/>
    <dgm:cxn modelId="{31AAC17C-A2C1-49E2-855D-7FB3A4760898}" type="presOf" srcId="{2D829155-545C-4C2D-9280-C19CBDC0807C}" destId="{007BB12F-02D4-4FE5-AB07-2D42B74006FF}" srcOrd="0" destOrd="0" presId="urn:microsoft.com/office/officeart/2005/8/layout/target3"/>
    <dgm:cxn modelId="{C6553251-753E-44DF-B11B-4909BFC1D534}" type="presOf" srcId="{7DE1DC5F-9FDE-4D1F-9A26-1DCA13DD27D9}" destId="{A90E994B-5674-430B-A77D-4592E8757C7C}" srcOrd="0" destOrd="0" presId="urn:microsoft.com/office/officeart/2005/8/layout/target3"/>
    <dgm:cxn modelId="{269097EA-DC70-43E9-B000-39765E63D333}" type="presOf" srcId="{6517FF76-E3F3-40AA-BFBD-8C6418B8774B}" destId="{D48CE694-175A-43FA-9A6D-D005D94CF280}" srcOrd="1" destOrd="0" presId="urn:microsoft.com/office/officeart/2005/8/layout/target3"/>
    <dgm:cxn modelId="{0BE6EB95-0FDB-48EA-93EC-ECD5931D0795}" srcId="{7DC4CD8F-C5C1-4651-B8FB-75BAF53E1FF9}" destId="{6517FF76-E3F3-40AA-BFBD-8C6418B8774B}" srcOrd="3" destOrd="0" parTransId="{75B2C2AB-56CF-4FB9-894A-957898A938A2}" sibTransId="{17DCCBAC-994D-4C91-B275-9A3EAD90DEB7}"/>
    <dgm:cxn modelId="{45B9508D-8258-47FF-B17B-5D0F1D2D44F2}" type="presOf" srcId="{7DE1DC5F-9FDE-4D1F-9A26-1DCA13DD27D9}" destId="{36913563-46FF-4EBF-A4BD-46806821384D}" srcOrd="1" destOrd="0" presId="urn:microsoft.com/office/officeart/2005/8/layout/target3"/>
    <dgm:cxn modelId="{2BC84BA5-4D25-4D03-B18C-C4D077174672}" srcId="{7DC4CD8F-C5C1-4651-B8FB-75BAF53E1FF9}" destId="{2D829155-545C-4C2D-9280-C19CBDC0807C}" srcOrd="2" destOrd="0" parTransId="{DE85303B-2C08-4D58-A58A-F4FDC1FCF850}" sibTransId="{1D17FF2B-C003-4BDF-8B16-22D26F447578}"/>
    <dgm:cxn modelId="{E29AF28C-9F87-4A33-9083-20EA58DF77D7}" type="presParOf" srcId="{2E580B1D-CB46-446A-B3C4-CF411C9B3F8F}" destId="{B0D0D2B4-7E5A-4653-8C98-F6ACC8C61367}" srcOrd="0" destOrd="0" presId="urn:microsoft.com/office/officeart/2005/8/layout/target3"/>
    <dgm:cxn modelId="{12673613-821E-46AF-9E99-0FC7E76BA851}" type="presParOf" srcId="{2E580B1D-CB46-446A-B3C4-CF411C9B3F8F}" destId="{E567DB0E-3B66-4ECF-8EDB-DE0D3293214C}" srcOrd="1" destOrd="0" presId="urn:microsoft.com/office/officeart/2005/8/layout/target3"/>
    <dgm:cxn modelId="{C646BDD1-AD25-4B3F-8769-786094B65C25}" type="presParOf" srcId="{2E580B1D-CB46-446A-B3C4-CF411C9B3F8F}" destId="{4A1C31FE-EB4C-4567-A3A0-97B6E1D137B9}" srcOrd="2" destOrd="0" presId="urn:microsoft.com/office/officeart/2005/8/layout/target3"/>
    <dgm:cxn modelId="{35A33279-F0F4-48A4-B1B0-63D1048E35D1}" type="presParOf" srcId="{2E580B1D-CB46-446A-B3C4-CF411C9B3F8F}" destId="{F48AB72B-62F6-461F-B0B1-422CA64C657F}" srcOrd="3" destOrd="0" presId="urn:microsoft.com/office/officeart/2005/8/layout/target3"/>
    <dgm:cxn modelId="{83CACF67-9B51-4578-A16F-06A9B4006AE4}" type="presParOf" srcId="{2E580B1D-CB46-446A-B3C4-CF411C9B3F8F}" destId="{78392CE2-CF3F-44EC-9A15-513219DDE20F}" srcOrd="4" destOrd="0" presId="urn:microsoft.com/office/officeart/2005/8/layout/target3"/>
    <dgm:cxn modelId="{7E231835-2D8B-4013-95F1-5C4491C25592}" type="presParOf" srcId="{2E580B1D-CB46-446A-B3C4-CF411C9B3F8F}" destId="{A90E994B-5674-430B-A77D-4592E8757C7C}" srcOrd="5" destOrd="0" presId="urn:microsoft.com/office/officeart/2005/8/layout/target3"/>
    <dgm:cxn modelId="{B755774F-1A48-43A7-9B97-CD7A6046245B}" type="presParOf" srcId="{2E580B1D-CB46-446A-B3C4-CF411C9B3F8F}" destId="{8ABCA3FA-B3A2-4DAB-AD8A-B2BD6AAA1286}" srcOrd="6" destOrd="0" presId="urn:microsoft.com/office/officeart/2005/8/layout/target3"/>
    <dgm:cxn modelId="{C8204CDD-7D2A-4387-A025-1E8CEA85D55D}" type="presParOf" srcId="{2E580B1D-CB46-446A-B3C4-CF411C9B3F8F}" destId="{29914D88-E699-43B2-BA23-B209B849FFB4}" srcOrd="7" destOrd="0" presId="urn:microsoft.com/office/officeart/2005/8/layout/target3"/>
    <dgm:cxn modelId="{9FED8954-4C8B-4B34-A7B0-43322FD913F0}" type="presParOf" srcId="{2E580B1D-CB46-446A-B3C4-CF411C9B3F8F}" destId="{007BB12F-02D4-4FE5-AB07-2D42B74006FF}" srcOrd="8" destOrd="0" presId="urn:microsoft.com/office/officeart/2005/8/layout/target3"/>
    <dgm:cxn modelId="{6BC6300C-186D-4AD2-B7D2-9E53E324A77B}" type="presParOf" srcId="{2E580B1D-CB46-446A-B3C4-CF411C9B3F8F}" destId="{5A423DEF-A8AA-4005-BB30-1F6E8E1909A3}" srcOrd="9" destOrd="0" presId="urn:microsoft.com/office/officeart/2005/8/layout/target3"/>
    <dgm:cxn modelId="{CE3509DC-9E07-4397-965C-7C888D55E2B2}" type="presParOf" srcId="{2E580B1D-CB46-446A-B3C4-CF411C9B3F8F}" destId="{85D7B02D-8CD7-431D-9AD9-E1FDE1441BC2}" srcOrd="10" destOrd="0" presId="urn:microsoft.com/office/officeart/2005/8/layout/target3"/>
    <dgm:cxn modelId="{C9A67AA2-5C87-4E4B-ADF9-043B93D37E19}" type="presParOf" srcId="{2E580B1D-CB46-446A-B3C4-CF411C9B3F8F}" destId="{16E7EF68-0AD2-4DB4-A57C-32F154B0A47F}" srcOrd="11" destOrd="0" presId="urn:microsoft.com/office/officeart/2005/8/layout/target3"/>
    <dgm:cxn modelId="{3254C993-6488-4322-ADFB-5620C24F380E}" type="presParOf" srcId="{2E580B1D-CB46-446A-B3C4-CF411C9B3F8F}" destId="{9A1445A1-D6F6-4AD5-81F4-EED16F1EEEB4}" srcOrd="12" destOrd="0" presId="urn:microsoft.com/office/officeart/2005/8/layout/target3"/>
    <dgm:cxn modelId="{DF7881C4-8013-41C3-944E-C55915DB2A77}" type="presParOf" srcId="{2E580B1D-CB46-446A-B3C4-CF411C9B3F8F}" destId="{36913563-46FF-4EBF-A4BD-46806821384D}" srcOrd="13" destOrd="0" presId="urn:microsoft.com/office/officeart/2005/8/layout/target3"/>
    <dgm:cxn modelId="{43FD978F-490A-4B94-909E-2AF3E74DE137}" type="presParOf" srcId="{2E580B1D-CB46-446A-B3C4-CF411C9B3F8F}" destId="{BB31D37B-4308-4087-8F77-B36D1D2EDED0}" srcOrd="14" destOrd="0" presId="urn:microsoft.com/office/officeart/2005/8/layout/target3"/>
    <dgm:cxn modelId="{DD3A0050-B029-476E-AFDF-CA29FF3DBCA0}" type="presParOf" srcId="{2E580B1D-CB46-446A-B3C4-CF411C9B3F8F}" destId="{D48CE694-175A-43FA-9A6D-D005D94CF280}" srcOrd="15"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183DA7-A047-4E10-BBBD-89BD6E6C39F9}" type="doc">
      <dgm:prSet loTypeId="urn:microsoft.com/office/officeart/2009/3/layout/StepUpProcess" loCatId="process" qsTypeId="urn:microsoft.com/office/officeart/2005/8/quickstyle/simple1" qsCatId="simple" csTypeId="urn:microsoft.com/office/officeart/2005/8/colors/accent1_2" csCatId="accent1"/>
      <dgm:spPr/>
      <dgm:t>
        <a:bodyPr/>
        <a:lstStyle/>
        <a:p>
          <a:endParaRPr lang="es-ES"/>
        </a:p>
      </dgm:t>
    </dgm:pt>
    <dgm:pt modelId="{E0C230A7-06B3-4F46-826E-04D62154E620}">
      <dgm:prSet/>
      <dgm:spPr/>
      <dgm:t>
        <a:bodyPr/>
        <a:lstStyle/>
        <a:p>
          <a:pPr rtl="0"/>
          <a:r>
            <a:rPr lang="es-ES" smtClean="0"/>
            <a:t>ARTÍCULO 1991.- Gastos. Cada condómino debe pagar los gastos de conservación y reparación de la cosa y las mejoras necesarias y reembolsar a los otros lo que hayan pagado en exceso con relación a sus partes indivisas. No puede liberarse de estas obligaciones por la renuncia a su derecho. El condómino que abona tales gastos puede reclamar intereses desde la fecha del pago.</a:t>
          </a:r>
          <a:endParaRPr lang="es-ES"/>
        </a:p>
      </dgm:t>
    </dgm:pt>
    <dgm:pt modelId="{E3567CEA-C538-43FB-A045-8200A0BEB87C}" type="parTrans" cxnId="{3A9316F7-3C4C-4D1F-B753-1B1D5FAB7495}">
      <dgm:prSet/>
      <dgm:spPr/>
      <dgm:t>
        <a:bodyPr/>
        <a:lstStyle/>
        <a:p>
          <a:endParaRPr lang="es-ES"/>
        </a:p>
      </dgm:t>
    </dgm:pt>
    <dgm:pt modelId="{919A6B94-7B97-41CD-B0C4-41112F97FAD3}" type="sibTrans" cxnId="{3A9316F7-3C4C-4D1F-B753-1B1D5FAB7495}">
      <dgm:prSet/>
      <dgm:spPr/>
      <dgm:t>
        <a:bodyPr/>
        <a:lstStyle/>
        <a:p>
          <a:endParaRPr lang="es-ES"/>
        </a:p>
      </dgm:t>
    </dgm:pt>
    <dgm:pt modelId="{95F189CA-858A-46F5-816A-14B7C64F3B24}">
      <dgm:prSet/>
      <dgm:spPr/>
      <dgm:t>
        <a:bodyPr/>
        <a:lstStyle/>
        <a:p>
          <a:pPr rtl="0"/>
          <a:r>
            <a:rPr lang="es-ES" smtClean="0"/>
            <a:t>ARTÍCULO 1992.- Deudas en beneficio de la comunidad. Si un condómino contrae deudas en beneficio de la comunidad, es el único obligado frente al tercero acreedor, pero tiene acción contra los otros para el reembolso de lo pagado. Si todos se obligaron sin expresión de cuotas y sin estipular solidaridad, deben satisfacerla deuda por partes iguales. Quien ha pagado de más con respecto a la parte indivisa que le corresponde, tiene derecho contra los otros, para que le restituyan lo pagado en esa proporción.</a:t>
          </a:r>
          <a:endParaRPr lang="es-ES"/>
        </a:p>
      </dgm:t>
    </dgm:pt>
    <dgm:pt modelId="{2A0DA92D-AE1D-48B0-9127-75DC2CDDAE7F}" type="parTrans" cxnId="{FCDAA736-9174-4D03-B798-E56ACF2FB7FC}">
      <dgm:prSet/>
      <dgm:spPr/>
      <dgm:t>
        <a:bodyPr/>
        <a:lstStyle/>
        <a:p>
          <a:endParaRPr lang="es-ES"/>
        </a:p>
      </dgm:t>
    </dgm:pt>
    <dgm:pt modelId="{5910F36B-C859-4671-8A02-E54EC512E575}" type="sibTrans" cxnId="{FCDAA736-9174-4D03-B798-E56ACF2FB7FC}">
      <dgm:prSet/>
      <dgm:spPr/>
      <dgm:t>
        <a:bodyPr/>
        <a:lstStyle/>
        <a:p>
          <a:endParaRPr lang="es-ES"/>
        </a:p>
      </dgm:t>
    </dgm:pt>
    <dgm:pt modelId="{DE824731-0C84-4896-A65E-0D64715C7053}" type="pres">
      <dgm:prSet presAssocID="{F9183DA7-A047-4E10-BBBD-89BD6E6C39F9}" presName="rootnode" presStyleCnt="0">
        <dgm:presLayoutVars>
          <dgm:chMax/>
          <dgm:chPref/>
          <dgm:dir/>
          <dgm:animLvl val="lvl"/>
        </dgm:presLayoutVars>
      </dgm:prSet>
      <dgm:spPr/>
      <dgm:t>
        <a:bodyPr/>
        <a:lstStyle/>
        <a:p>
          <a:endParaRPr lang="es-ES"/>
        </a:p>
      </dgm:t>
    </dgm:pt>
    <dgm:pt modelId="{635B304B-79F5-4E63-AD58-902AFD45D3CB}" type="pres">
      <dgm:prSet presAssocID="{E0C230A7-06B3-4F46-826E-04D62154E620}" presName="composite" presStyleCnt="0"/>
      <dgm:spPr/>
    </dgm:pt>
    <dgm:pt modelId="{F95E8762-C935-4EC2-B863-C417D3920A8B}" type="pres">
      <dgm:prSet presAssocID="{E0C230A7-06B3-4F46-826E-04D62154E620}" presName="LShape" presStyleLbl="alignNode1" presStyleIdx="0" presStyleCnt="3"/>
      <dgm:spPr/>
    </dgm:pt>
    <dgm:pt modelId="{9DB0F1AB-D3EF-42B6-A0F1-53FE7E64F109}" type="pres">
      <dgm:prSet presAssocID="{E0C230A7-06B3-4F46-826E-04D62154E620}" presName="ParentText" presStyleLbl="revTx" presStyleIdx="0" presStyleCnt="2">
        <dgm:presLayoutVars>
          <dgm:chMax val="0"/>
          <dgm:chPref val="0"/>
          <dgm:bulletEnabled val="1"/>
        </dgm:presLayoutVars>
      </dgm:prSet>
      <dgm:spPr/>
      <dgm:t>
        <a:bodyPr/>
        <a:lstStyle/>
        <a:p>
          <a:endParaRPr lang="es-ES"/>
        </a:p>
      </dgm:t>
    </dgm:pt>
    <dgm:pt modelId="{DA356406-B2F8-486E-9A69-194816BB7006}" type="pres">
      <dgm:prSet presAssocID="{E0C230A7-06B3-4F46-826E-04D62154E620}" presName="Triangle" presStyleLbl="alignNode1" presStyleIdx="1" presStyleCnt="3"/>
      <dgm:spPr/>
    </dgm:pt>
    <dgm:pt modelId="{CFD5CC75-B9F4-4A3D-8E2B-59F50444041E}" type="pres">
      <dgm:prSet presAssocID="{919A6B94-7B97-41CD-B0C4-41112F97FAD3}" presName="sibTrans" presStyleCnt="0"/>
      <dgm:spPr/>
    </dgm:pt>
    <dgm:pt modelId="{41666398-F2DC-4DA3-89E6-ED906006EE6C}" type="pres">
      <dgm:prSet presAssocID="{919A6B94-7B97-41CD-B0C4-41112F97FAD3}" presName="space" presStyleCnt="0"/>
      <dgm:spPr/>
    </dgm:pt>
    <dgm:pt modelId="{3B0F1B5F-22DA-404C-8E64-033FB6AB0701}" type="pres">
      <dgm:prSet presAssocID="{95F189CA-858A-46F5-816A-14B7C64F3B24}" presName="composite" presStyleCnt="0"/>
      <dgm:spPr/>
    </dgm:pt>
    <dgm:pt modelId="{97408B93-8D08-47C7-BDFF-A3AB1C2E34A2}" type="pres">
      <dgm:prSet presAssocID="{95F189CA-858A-46F5-816A-14B7C64F3B24}" presName="LShape" presStyleLbl="alignNode1" presStyleIdx="2" presStyleCnt="3"/>
      <dgm:spPr/>
    </dgm:pt>
    <dgm:pt modelId="{47FF6CE8-10E7-49C7-8257-58E13CFF2F08}" type="pres">
      <dgm:prSet presAssocID="{95F189CA-858A-46F5-816A-14B7C64F3B24}" presName="ParentText" presStyleLbl="revTx" presStyleIdx="1" presStyleCnt="2">
        <dgm:presLayoutVars>
          <dgm:chMax val="0"/>
          <dgm:chPref val="0"/>
          <dgm:bulletEnabled val="1"/>
        </dgm:presLayoutVars>
      </dgm:prSet>
      <dgm:spPr/>
      <dgm:t>
        <a:bodyPr/>
        <a:lstStyle/>
        <a:p>
          <a:endParaRPr lang="es-ES"/>
        </a:p>
      </dgm:t>
    </dgm:pt>
  </dgm:ptLst>
  <dgm:cxnLst>
    <dgm:cxn modelId="{5175810F-D4BE-4E3B-9D73-3FAE6A97273E}" type="presOf" srcId="{95F189CA-858A-46F5-816A-14B7C64F3B24}" destId="{47FF6CE8-10E7-49C7-8257-58E13CFF2F08}" srcOrd="0" destOrd="0" presId="urn:microsoft.com/office/officeart/2009/3/layout/StepUpProcess"/>
    <dgm:cxn modelId="{3A9316F7-3C4C-4D1F-B753-1B1D5FAB7495}" srcId="{F9183DA7-A047-4E10-BBBD-89BD6E6C39F9}" destId="{E0C230A7-06B3-4F46-826E-04D62154E620}" srcOrd="0" destOrd="0" parTransId="{E3567CEA-C538-43FB-A045-8200A0BEB87C}" sibTransId="{919A6B94-7B97-41CD-B0C4-41112F97FAD3}"/>
    <dgm:cxn modelId="{E4BEE554-1E6C-48FC-86FA-407C87FA72F9}" type="presOf" srcId="{E0C230A7-06B3-4F46-826E-04D62154E620}" destId="{9DB0F1AB-D3EF-42B6-A0F1-53FE7E64F109}" srcOrd="0" destOrd="0" presId="urn:microsoft.com/office/officeart/2009/3/layout/StepUpProcess"/>
    <dgm:cxn modelId="{FCDAA736-9174-4D03-B798-E56ACF2FB7FC}" srcId="{F9183DA7-A047-4E10-BBBD-89BD6E6C39F9}" destId="{95F189CA-858A-46F5-816A-14B7C64F3B24}" srcOrd="1" destOrd="0" parTransId="{2A0DA92D-AE1D-48B0-9127-75DC2CDDAE7F}" sibTransId="{5910F36B-C859-4671-8A02-E54EC512E575}"/>
    <dgm:cxn modelId="{5CEE5CB1-10B2-48AC-9AD7-B6D93091924C}" type="presOf" srcId="{F9183DA7-A047-4E10-BBBD-89BD6E6C39F9}" destId="{DE824731-0C84-4896-A65E-0D64715C7053}" srcOrd="0" destOrd="0" presId="urn:microsoft.com/office/officeart/2009/3/layout/StepUpProcess"/>
    <dgm:cxn modelId="{4C61955F-9C54-4C5F-8D13-E6A70A4F78A0}" type="presParOf" srcId="{DE824731-0C84-4896-A65E-0D64715C7053}" destId="{635B304B-79F5-4E63-AD58-902AFD45D3CB}" srcOrd="0" destOrd="0" presId="urn:microsoft.com/office/officeart/2009/3/layout/StepUpProcess"/>
    <dgm:cxn modelId="{0ED0F19F-4E68-4AE7-8385-A63447C6D961}" type="presParOf" srcId="{635B304B-79F5-4E63-AD58-902AFD45D3CB}" destId="{F95E8762-C935-4EC2-B863-C417D3920A8B}" srcOrd="0" destOrd="0" presId="urn:microsoft.com/office/officeart/2009/3/layout/StepUpProcess"/>
    <dgm:cxn modelId="{1343F78E-F338-4CFD-8123-D21D4460049B}" type="presParOf" srcId="{635B304B-79F5-4E63-AD58-902AFD45D3CB}" destId="{9DB0F1AB-D3EF-42B6-A0F1-53FE7E64F109}" srcOrd="1" destOrd="0" presId="urn:microsoft.com/office/officeart/2009/3/layout/StepUpProcess"/>
    <dgm:cxn modelId="{743E89A7-1049-4628-9EBC-C55FA0EA34F5}" type="presParOf" srcId="{635B304B-79F5-4E63-AD58-902AFD45D3CB}" destId="{DA356406-B2F8-486E-9A69-194816BB7006}" srcOrd="2" destOrd="0" presId="urn:microsoft.com/office/officeart/2009/3/layout/StepUpProcess"/>
    <dgm:cxn modelId="{4F81F2A3-815A-4E1F-9342-84E1D2888488}" type="presParOf" srcId="{DE824731-0C84-4896-A65E-0D64715C7053}" destId="{CFD5CC75-B9F4-4A3D-8E2B-59F50444041E}" srcOrd="1" destOrd="0" presId="urn:microsoft.com/office/officeart/2009/3/layout/StepUpProcess"/>
    <dgm:cxn modelId="{E6B94AB0-86EF-47CB-8BB8-ECC93F275A69}" type="presParOf" srcId="{CFD5CC75-B9F4-4A3D-8E2B-59F50444041E}" destId="{41666398-F2DC-4DA3-89E6-ED906006EE6C}" srcOrd="0" destOrd="0" presId="urn:microsoft.com/office/officeart/2009/3/layout/StepUpProcess"/>
    <dgm:cxn modelId="{4038B8D4-2807-4481-A2C9-D400DB505E04}" type="presParOf" srcId="{DE824731-0C84-4896-A65E-0D64715C7053}" destId="{3B0F1B5F-22DA-404C-8E64-033FB6AB0701}" srcOrd="2" destOrd="0" presId="urn:microsoft.com/office/officeart/2009/3/layout/StepUpProcess"/>
    <dgm:cxn modelId="{D52AC5B4-7109-43AC-9D58-B19BC5892C54}" type="presParOf" srcId="{3B0F1B5F-22DA-404C-8E64-033FB6AB0701}" destId="{97408B93-8D08-47C7-BDFF-A3AB1C2E34A2}" srcOrd="0" destOrd="0" presId="urn:microsoft.com/office/officeart/2009/3/layout/StepUpProcess"/>
    <dgm:cxn modelId="{C90F3C79-5C42-4387-AAF8-D797F6A0FA6D}" type="presParOf" srcId="{3B0F1B5F-22DA-404C-8E64-033FB6AB0701}" destId="{47FF6CE8-10E7-49C7-8257-58E13CFF2F0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41478E-F418-451F-ACA7-10337C12FAA9}"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s-ES"/>
        </a:p>
      </dgm:t>
    </dgm:pt>
    <dgm:pt modelId="{77C9E096-B791-4A96-9EC0-0F9423158807}">
      <dgm:prSet/>
      <dgm:spPr>
        <a:solidFill>
          <a:schemeClr val="accent4">
            <a:lumMod val="20000"/>
            <a:lumOff val="80000"/>
          </a:schemeClr>
        </a:solidFill>
      </dgm:spPr>
      <dgm:t>
        <a:bodyPr/>
        <a:lstStyle/>
        <a:p>
          <a:pPr rtl="0"/>
          <a:r>
            <a:rPr lang="es-ES" smtClean="0"/>
            <a:t>ARTÍCULO 2049.- Defensas. Los propietarios no pueden liberarse del pago de ninguna expensa o contribución a su cargo aun con respecto a las devengadas antes de su adquisición, por renuncia al uso y goce de los bienes o servicios comunes, por enajenación voluntaria o forzosa, ni por abandono de su unidad funcional. Tampoco pueden rehusar el pago de expensas o contribuciones ni oponer defensas por cualquier causa, fundadas en derechos que ellos invoquen contra el consorcio, excepto compensación, sin perjuicio de su articulación por la vía correspondiente. El reglamento de propiedad horizontal puede eximir parcialmente de las contribuciones por expensas a las unidades funcionales que no tienen acceso a determinados servicios o sectores del edificio que generan dichas erogaciones.</a:t>
          </a:r>
          <a:endParaRPr lang="es-ES"/>
        </a:p>
      </dgm:t>
    </dgm:pt>
    <dgm:pt modelId="{9ED2BEB2-391D-4FA8-A709-CF861C519205}" type="parTrans" cxnId="{5F3D2BFA-46E9-4A13-A01F-32F314D68C55}">
      <dgm:prSet/>
      <dgm:spPr/>
      <dgm:t>
        <a:bodyPr/>
        <a:lstStyle/>
        <a:p>
          <a:endParaRPr lang="es-ES"/>
        </a:p>
      </dgm:t>
    </dgm:pt>
    <dgm:pt modelId="{B8AE2A37-66F0-4851-A3A2-7FE087AEDF15}" type="sibTrans" cxnId="{5F3D2BFA-46E9-4A13-A01F-32F314D68C55}">
      <dgm:prSet/>
      <dgm:spPr/>
      <dgm:t>
        <a:bodyPr/>
        <a:lstStyle/>
        <a:p>
          <a:endParaRPr lang="es-ES"/>
        </a:p>
      </dgm:t>
    </dgm:pt>
    <dgm:pt modelId="{51F1A1F6-B895-4352-B0A0-5AD6C376FF31}" type="pres">
      <dgm:prSet presAssocID="{6341478E-F418-451F-ACA7-10337C12FAA9}" presName="diagram" presStyleCnt="0">
        <dgm:presLayoutVars>
          <dgm:dir/>
          <dgm:resizeHandles val="exact"/>
        </dgm:presLayoutVars>
      </dgm:prSet>
      <dgm:spPr/>
      <dgm:t>
        <a:bodyPr/>
        <a:lstStyle/>
        <a:p>
          <a:endParaRPr lang="es-ES"/>
        </a:p>
      </dgm:t>
    </dgm:pt>
    <dgm:pt modelId="{1F7CEC45-EBDD-4D83-9668-633864DA8609}" type="pres">
      <dgm:prSet presAssocID="{77C9E096-B791-4A96-9EC0-0F9423158807}" presName="node" presStyleLbl="node1" presStyleIdx="0" presStyleCnt="1" custScaleX="109052">
        <dgm:presLayoutVars>
          <dgm:bulletEnabled val="1"/>
        </dgm:presLayoutVars>
      </dgm:prSet>
      <dgm:spPr/>
      <dgm:t>
        <a:bodyPr/>
        <a:lstStyle/>
        <a:p>
          <a:endParaRPr lang="es-ES"/>
        </a:p>
      </dgm:t>
    </dgm:pt>
  </dgm:ptLst>
  <dgm:cxnLst>
    <dgm:cxn modelId="{5F3D2BFA-46E9-4A13-A01F-32F314D68C55}" srcId="{6341478E-F418-451F-ACA7-10337C12FAA9}" destId="{77C9E096-B791-4A96-9EC0-0F9423158807}" srcOrd="0" destOrd="0" parTransId="{9ED2BEB2-391D-4FA8-A709-CF861C519205}" sibTransId="{B8AE2A37-66F0-4851-A3A2-7FE087AEDF15}"/>
    <dgm:cxn modelId="{DC9589DC-884A-4CD4-8654-79BFF1775631}" type="presOf" srcId="{77C9E096-B791-4A96-9EC0-0F9423158807}" destId="{1F7CEC45-EBDD-4D83-9668-633864DA8609}" srcOrd="0" destOrd="0" presId="urn:microsoft.com/office/officeart/2005/8/layout/default"/>
    <dgm:cxn modelId="{D462F241-EE48-472A-97B0-32BFB3755F88}" type="presOf" srcId="{6341478E-F418-451F-ACA7-10337C12FAA9}" destId="{51F1A1F6-B895-4352-B0A0-5AD6C376FF31}" srcOrd="0" destOrd="0" presId="urn:microsoft.com/office/officeart/2005/8/layout/default"/>
    <dgm:cxn modelId="{0C12257B-1091-442C-BD0A-97DF6A0D39C2}" type="presParOf" srcId="{51F1A1F6-B895-4352-B0A0-5AD6C376FF31}" destId="{1F7CEC45-EBDD-4D83-9668-633864DA8609}"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3EBAD-05F9-4B24-9DBD-0B57BE7B6D66}" type="datetimeFigureOut">
              <a:rPr lang="es-ES" smtClean="0"/>
              <a:t>19/03/2019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F1BEE-CBF6-434A-B1C5-A7FCF2FD128D}" type="slidenum">
              <a:rPr lang="es-ES" smtClean="0"/>
              <a:t>‹Nº›</a:t>
            </a:fld>
            <a:endParaRPr lang="es-ES"/>
          </a:p>
        </p:txBody>
      </p:sp>
    </p:spTree>
    <p:extLst>
      <p:ext uri="{BB962C8B-B14F-4D97-AF65-F5344CB8AC3E}">
        <p14:creationId xmlns:p14="http://schemas.microsoft.com/office/powerpoint/2010/main" val="422795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6A8F1BEE-CBF6-434A-B1C5-A7FCF2FD128D}" type="slidenum">
              <a:rPr lang="es-ES" smtClean="0"/>
              <a:t>10</a:t>
            </a:fld>
            <a:endParaRPr lang="es-ES"/>
          </a:p>
        </p:txBody>
      </p:sp>
    </p:spTree>
    <p:extLst>
      <p:ext uri="{BB962C8B-B14F-4D97-AF65-F5344CB8AC3E}">
        <p14:creationId xmlns:p14="http://schemas.microsoft.com/office/powerpoint/2010/main" val="1293769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B01BAF8-011E-4F79-82C4-AD93CD6659FD}" type="slidenum">
              <a:rPr lang="es-ES_tradnl" altLang="es-ES"/>
              <a:pPr/>
              <a:t>12</a:t>
            </a:fld>
            <a:endParaRPr lang="es-ES_tradnl" altLang="es-ES"/>
          </a:p>
        </p:txBody>
      </p:sp>
      <p:sp>
        <p:nvSpPr>
          <p:cNvPr id="51203" name="Rectangle 2"/>
          <p:cNvSpPr>
            <a:spLocks noGrp="1" noRot="1" noChangeAspect="1" noChangeArrowheads="1" noTextEdit="1"/>
          </p:cNvSpPr>
          <p:nvPr>
            <p:ph type="sldImg"/>
          </p:nvPr>
        </p:nvSpPr>
        <p:spPr bwMode="auto">
          <a:xfrm>
            <a:off x="393700" y="692150"/>
            <a:ext cx="6070600" cy="34163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AR" altLang="es-ES" smtClean="0"/>
          </a:p>
        </p:txBody>
      </p:sp>
    </p:spTree>
    <p:extLst>
      <p:ext uri="{BB962C8B-B14F-4D97-AF65-F5344CB8AC3E}">
        <p14:creationId xmlns:p14="http://schemas.microsoft.com/office/powerpoint/2010/main" val="416629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8113BBC-7369-4F8E-A280-C0770ECEA776}" type="datetime1">
              <a:rPr lang="es-ES" smtClean="0"/>
              <a:t>19/03/2019</a:t>
            </a:fld>
            <a:endParaRPr lang="es-ES"/>
          </a:p>
        </p:txBody>
      </p:sp>
      <p:sp>
        <p:nvSpPr>
          <p:cNvPr id="5" name="Marcador de pie de página 4"/>
          <p:cNvSpPr>
            <a:spLocks noGrp="1"/>
          </p:cNvSpPr>
          <p:nvPr>
            <p:ph type="ftr" sz="quarter" idx="11"/>
          </p:nvPr>
        </p:nvSpPr>
        <p:spPr/>
        <p:txBody>
          <a:bodyPr/>
          <a:lstStyle/>
          <a:p>
            <a:r>
              <a:rPr lang="it-IT" smtClean="0"/>
              <a:t>Prof. Silvina Furlotti año 2017</a:t>
            </a:r>
            <a:endParaRPr lang="es-ES"/>
          </a:p>
        </p:txBody>
      </p:sp>
      <p:sp>
        <p:nvSpPr>
          <p:cNvPr id="6" name="Marcador de número de diapositiva 5"/>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179905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31FB54E-1CF0-4BA4-81AB-DDB068D20D5B}" type="datetime1">
              <a:rPr lang="es-ES" smtClean="0"/>
              <a:t>19/03/2019</a:t>
            </a:fld>
            <a:endParaRPr lang="es-ES"/>
          </a:p>
        </p:txBody>
      </p:sp>
      <p:sp>
        <p:nvSpPr>
          <p:cNvPr id="5" name="Marcador de pie de página 4"/>
          <p:cNvSpPr>
            <a:spLocks noGrp="1"/>
          </p:cNvSpPr>
          <p:nvPr>
            <p:ph type="ftr" sz="quarter" idx="11"/>
          </p:nvPr>
        </p:nvSpPr>
        <p:spPr/>
        <p:txBody>
          <a:bodyPr/>
          <a:lstStyle/>
          <a:p>
            <a:r>
              <a:rPr lang="it-IT" smtClean="0"/>
              <a:t>Prof. Silvina Furlotti año 2017</a:t>
            </a:r>
            <a:endParaRPr lang="es-ES"/>
          </a:p>
        </p:txBody>
      </p:sp>
      <p:sp>
        <p:nvSpPr>
          <p:cNvPr id="6" name="Marcador de número de diapositiva 5"/>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233999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00E00D2-5838-482F-A425-B3799E2217D3}" type="datetime1">
              <a:rPr lang="es-ES" smtClean="0"/>
              <a:t>19/03/2019</a:t>
            </a:fld>
            <a:endParaRPr lang="es-ES"/>
          </a:p>
        </p:txBody>
      </p:sp>
      <p:sp>
        <p:nvSpPr>
          <p:cNvPr id="5" name="Marcador de pie de página 4"/>
          <p:cNvSpPr>
            <a:spLocks noGrp="1"/>
          </p:cNvSpPr>
          <p:nvPr>
            <p:ph type="ftr" sz="quarter" idx="11"/>
          </p:nvPr>
        </p:nvSpPr>
        <p:spPr/>
        <p:txBody>
          <a:bodyPr/>
          <a:lstStyle/>
          <a:p>
            <a:r>
              <a:rPr lang="it-IT" smtClean="0"/>
              <a:t>Prof. Silvina Furlotti año 2017</a:t>
            </a:r>
            <a:endParaRPr lang="es-ES"/>
          </a:p>
        </p:txBody>
      </p:sp>
      <p:sp>
        <p:nvSpPr>
          <p:cNvPr id="6" name="Marcador de número de diapositiva 5"/>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694813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09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09600" y="6245225"/>
            <a:ext cx="2844800" cy="476250"/>
          </a:xfrm>
        </p:spPr>
        <p:txBody>
          <a:bodyPr/>
          <a:lstStyle>
            <a:lvl1pPr>
              <a:defRPr/>
            </a:lvl1pPr>
          </a:lstStyle>
          <a:p>
            <a:pPr>
              <a:defRPr/>
            </a:pPr>
            <a:fld id="{10720287-47DC-424F-ACA0-66795E0CCD57}" type="datetime1">
              <a:rPr lang="es-ES" smtClean="0"/>
              <a:t>19/03/2019</a:t>
            </a:fld>
            <a:endParaRPr lang="en-US"/>
          </a:p>
        </p:txBody>
      </p:sp>
      <p:sp>
        <p:nvSpPr>
          <p:cNvPr id="6" name="5 Marcador de pie de página"/>
          <p:cNvSpPr>
            <a:spLocks noGrp="1"/>
          </p:cNvSpPr>
          <p:nvPr>
            <p:ph type="ftr" sz="quarter" idx="11"/>
          </p:nvPr>
        </p:nvSpPr>
        <p:spPr>
          <a:xfrm>
            <a:off x="4165600" y="6245225"/>
            <a:ext cx="3860800" cy="476250"/>
          </a:xfrm>
        </p:spPr>
        <p:txBody>
          <a:bodyPr/>
          <a:lstStyle>
            <a:lvl1pPr>
              <a:defRPr/>
            </a:lvl1pPr>
          </a:lstStyle>
          <a:p>
            <a:pPr>
              <a:defRPr/>
            </a:pPr>
            <a:r>
              <a:rPr lang="it-IT" smtClean="0"/>
              <a:t>Prof. Silvina Furlotti año 2017</a:t>
            </a:r>
            <a:endParaRPr lang="en-US"/>
          </a:p>
        </p:txBody>
      </p:sp>
      <p:sp>
        <p:nvSpPr>
          <p:cNvPr id="7" name="6 Marcador de número de diapositiva"/>
          <p:cNvSpPr>
            <a:spLocks noGrp="1"/>
          </p:cNvSpPr>
          <p:nvPr>
            <p:ph type="sldNum" sz="quarter" idx="12"/>
          </p:nvPr>
        </p:nvSpPr>
        <p:spPr>
          <a:xfrm>
            <a:off x="8737600" y="6245225"/>
            <a:ext cx="2844800" cy="476250"/>
          </a:xfrm>
        </p:spPr>
        <p:txBody>
          <a:bodyPr/>
          <a:lstStyle>
            <a:lvl1pPr>
              <a:defRPr/>
            </a:lvl1pPr>
          </a:lstStyle>
          <a:p>
            <a:fld id="{7E711A65-8796-4A42-975A-F159923A48E1}" type="slidenum">
              <a:rPr lang="en-US" altLang="es-ES"/>
              <a:pPr/>
              <a:t>‹Nº›</a:t>
            </a:fld>
            <a:endParaRPr lang="en-US" altLang="es-ES"/>
          </a:p>
        </p:txBody>
      </p:sp>
    </p:spTree>
    <p:extLst>
      <p:ext uri="{BB962C8B-B14F-4D97-AF65-F5344CB8AC3E}">
        <p14:creationId xmlns:p14="http://schemas.microsoft.com/office/powerpoint/2010/main" val="13774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318EBDF-AFC4-408A-AD0B-301566405420}" type="datetime1">
              <a:rPr lang="es-ES" smtClean="0"/>
              <a:t>19/03/2019</a:t>
            </a:fld>
            <a:endParaRPr lang="es-ES"/>
          </a:p>
        </p:txBody>
      </p:sp>
      <p:sp>
        <p:nvSpPr>
          <p:cNvPr id="5" name="Marcador de pie de página 4"/>
          <p:cNvSpPr>
            <a:spLocks noGrp="1"/>
          </p:cNvSpPr>
          <p:nvPr>
            <p:ph type="ftr" sz="quarter" idx="11"/>
          </p:nvPr>
        </p:nvSpPr>
        <p:spPr/>
        <p:txBody>
          <a:bodyPr/>
          <a:lstStyle/>
          <a:p>
            <a:r>
              <a:rPr lang="it-IT" smtClean="0"/>
              <a:t>Prof. Silvina Furlotti año 2017</a:t>
            </a:r>
            <a:endParaRPr lang="es-ES"/>
          </a:p>
        </p:txBody>
      </p:sp>
      <p:sp>
        <p:nvSpPr>
          <p:cNvPr id="6" name="Marcador de número de diapositiva 5"/>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98099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302B05F-31B9-43CF-8136-C12ED9C2BDBE}" type="datetime1">
              <a:rPr lang="es-ES" smtClean="0"/>
              <a:t>19/03/2019</a:t>
            </a:fld>
            <a:endParaRPr lang="es-ES"/>
          </a:p>
        </p:txBody>
      </p:sp>
      <p:sp>
        <p:nvSpPr>
          <p:cNvPr id="5" name="Marcador de pie de página 4"/>
          <p:cNvSpPr>
            <a:spLocks noGrp="1"/>
          </p:cNvSpPr>
          <p:nvPr>
            <p:ph type="ftr" sz="quarter" idx="11"/>
          </p:nvPr>
        </p:nvSpPr>
        <p:spPr/>
        <p:txBody>
          <a:bodyPr/>
          <a:lstStyle/>
          <a:p>
            <a:r>
              <a:rPr lang="it-IT" smtClean="0"/>
              <a:t>Prof. Silvina Furlotti año 2017</a:t>
            </a:r>
            <a:endParaRPr lang="es-ES"/>
          </a:p>
        </p:txBody>
      </p:sp>
      <p:sp>
        <p:nvSpPr>
          <p:cNvPr id="6" name="Marcador de número de diapositiva 5"/>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106771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1776063-5F08-4C25-8EEC-D71482A0D225}" type="datetime1">
              <a:rPr lang="es-ES" smtClean="0"/>
              <a:t>19/03/2019</a:t>
            </a:fld>
            <a:endParaRPr lang="es-ES"/>
          </a:p>
        </p:txBody>
      </p:sp>
      <p:sp>
        <p:nvSpPr>
          <p:cNvPr id="6" name="Marcador de pie de página 5"/>
          <p:cNvSpPr>
            <a:spLocks noGrp="1"/>
          </p:cNvSpPr>
          <p:nvPr>
            <p:ph type="ftr" sz="quarter" idx="11"/>
          </p:nvPr>
        </p:nvSpPr>
        <p:spPr/>
        <p:txBody>
          <a:bodyPr/>
          <a:lstStyle/>
          <a:p>
            <a:r>
              <a:rPr lang="it-IT" smtClean="0"/>
              <a:t>Prof. Silvina Furlotti año 2017</a:t>
            </a:r>
            <a:endParaRPr lang="es-ES"/>
          </a:p>
        </p:txBody>
      </p:sp>
      <p:sp>
        <p:nvSpPr>
          <p:cNvPr id="7" name="Marcador de número de diapositiva 6"/>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86515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C72714C8-5842-4860-AD99-193B6F9EE698}" type="datetime1">
              <a:rPr lang="es-ES" smtClean="0"/>
              <a:t>19/03/2019</a:t>
            </a:fld>
            <a:endParaRPr lang="es-ES"/>
          </a:p>
        </p:txBody>
      </p:sp>
      <p:sp>
        <p:nvSpPr>
          <p:cNvPr id="8" name="Marcador de pie de página 7"/>
          <p:cNvSpPr>
            <a:spLocks noGrp="1"/>
          </p:cNvSpPr>
          <p:nvPr>
            <p:ph type="ftr" sz="quarter" idx="11"/>
          </p:nvPr>
        </p:nvSpPr>
        <p:spPr/>
        <p:txBody>
          <a:bodyPr/>
          <a:lstStyle/>
          <a:p>
            <a:r>
              <a:rPr lang="it-IT" smtClean="0"/>
              <a:t>Prof. Silvina Furlotti año 2017</a:t>
            </a:r>
            <a:endParaRPr lang="es-ES"/>
          </a:p>
        </p:txBody>
      </p:sp>
      <p:sp>
        <p:nvSpPr>
          <p:cNvPr id="9" name="Marcador de número de diapositiva 8"/>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53886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30AA7F2-7F89-4883-B7AF-7B7315657E8A}" type="datetime1">
              <a:rPr lang="es-ES" smtClean="0"/>
              <a:t>19/03/2019</a:t>
            </a:fld>
            <a:endParaRPr lang="es-ES"/>
          </a:p>
        </p:txBody>
      </p:sp>
      <p:sp>
        <p:nvSpPr>
          <p:cNvPr id="4" name="Marcador de pie de página 3"/>
          <p:cNvSpPr>
            <a:spLocks noGrp="1"/>
          </p:cNvSpPr>
          <p:nvPr>
            <p:ph type="ftr" sz="quarter" idx="11"/>
          </p:nvPr>
        </p:nvSpPr>
        <p:spPr/>
        <p:txBody>
          <a:bodyPr/>
          <a:lstStyle/>
          <a:p>
            <a:r>
              <a:rPr lang="it-IT" smtClean="0"/>
              <a:t>Prof. Silvina Furlotti año 2017</a:t>
            </a:r>
            <a:endParaRPr lang="es-ES"/>
          </a:p>
        </p:txBody>
      </p:sp>
      <p:sp>
        <p:nvSpPr>
          <p:cNvPr id="5" name="Marcador de número de diapositiva 4"/>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177678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88DDE3C-9A58-4FEB-A876-8377376AD4EB}" type="datetime1">
              <a:rPr lang="es-ES" smtClean="0"/>
              <a:t>19/03/2019</a:t>
            </a:fld>
            <a:endParaRPr lang="es-ES"/>
          </a:p>
        </p:txBody>
      </p:sp>
      <p:sp>
        <p:nvSpPr>
          <p:cNvPr id="3" name="Marcador de pie de página 2"/>
          <p:cNvSpPr>
            <a:spLocks noGrp="1"/>
          </p:cNvSpPr>
          <p:nvPr>
            <p:ph type="ftr" sz="quarter" idx="11"/>
          </p:nvPr>
        </p:nvSpPr>
        <p:spPr/>
        <p:txBody>
          <a:bodyPr/>
          <a:lstStyle/>
          <a:p>
            <a:r>
              <a:rPr lang="it-IT" smtClean="0"/>
              <a:t>Prof. Silvina Furlotti año 2017</a:t>
            </a:r>
            <a:endParaRPr lang="es-ES"/>
          </a:p>
        </p:txBody>
      </p:sp>
      <p:sp>
        <p:nvSpPr>
          <p:cNvPr id="4" name="Marcador de número de diapositiva 3"/>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248580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C253263-A82A-4DF4-A6D0-490420E7A00A}" type="datetime1">
              <a:rPr lang="es-ES" smtClean="0"/>
              <a:t>19/03/2019</a:t>
            </a:fld>
            <a:endParaRPr lang="es-ES"/>
          </a:p>
        </p:txBody>
      </p:sp>
      <p:sp>
        <p:nvSpPr>
          <p:cNvPr id="6" name="Marcador de pie de página 5"/>
          <p:cNvSpPr>
            <a:spLocks noGrp="1"/>
          </p:cNvSpPr>
          <p:nvPr>
            <p:ph type="ftr" sz="quarter" idx="11"/>
          </p:nvPr>
        </p:nvSpPr>
        <p:spPr/>
        <p:txBody>
          <a:bodyPr/>
          <a:lstStyle/>
          <a:p>
            <a:r>
              <a:rPr lang="it-IT" smtClean="0"/>
              <a:t>Prof. Silvina Furlotti año 2017</a:t>
            </a:r>
            <a:endParaRPr lang="es-ES"/>
          </a:p>
        </p:txBody>
      </p:sp>
      <p:sp>
        <p:nvSpPr>
          <p:cNvPr id="7" name="Marcador de número de diapositiva 6"/>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11194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13FE967-6FB8-4EE7-A4C1-4382378FAECE}" type="datetime1">
              <a:rPr lang="es-ES" smtClean="0"/>
              <a:t>19/03/2019</a:t>
            </a:fld>
            <a:endParaRPr lang="es-ES"/>
          </a:p>
        </p:txBody>
      </p:sp>
      <p:sp>
        <p:nvSpPr>
          <p:cNvPr id="6" name="Marcador de pie de página 5"/>
          <p:cNvSpPr>
            <a:spLocks noGrp="1"/>
          </p:cNvSpPr>
          <p:nvPr>
            <p:ph type="ftr" sz="quarter" idx="11"/>
          </p:nvPr>
        </p:nvSpPr>
        <p:spPr/>
        <p:txBody>
          <a:bodyPr/>
          <a:lstStyle/>
          <a:p>
            <a:r>
              <a:rPr lang="it-IT" smtClean="0"/>
              <a:t>Prof. Silvina Furlotti año 2017</a:t>
            </a:r>
            <a:endParaRPr lang="es-ES"/>
          </a:p>
        </p:txBody>
      </p:sp>
      <p:sp>
        <p:nvSpPr>
          <p:cNvPr id="7" name="Marcador de número de diapositiva 6"/>
          <p:cNvSpPr>
            <a:spLocks noGrp="1"/>
          </p:cNvSpPr>
          <p:nvPr>
            <p:ph type="sldNum" sz="quarter" idx="12"/>
          </p:nvPr>
        </p:nvSpPr>
        <p:spPr/>
        <p:txBody>
          <a:bodyPr/>
          <a:lstStyle/>
          <a:p>
            <a:fld id="{D1184716-92A0-427A-B3B8-AC1163D8EA1A}" type="slidenum">
              <a:rPr lang="es-ES" smtClean="0"/>
              <a:t>‹Nº›</a:t>
            </a:fld>
            <a:endParaRPr lang="es-ES"/>
          </a:p>
        </p:txBody>
      </p:sp>
    </p:spTree>
    <p:extLst>
      <p:ext uri="{BB962C8B-B14F-4D97-AF65-F5344CB8AC3E}">
        <p14:creationId xmlns:p14="http://schemas.microsoft.com/office/powerpoint/2010/main" val="342500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D685B-7A8C-48A5-B130-6E8B1B4F607E}" type="datetime1">
              <a:rPr lang="es-ES" smtClean="0"/>
              <a:t>19/03/2019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Prof. Silvina Furlotti año 2017</a:t>
            </a:r>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84716-92A0-427A-B3B8-AC1163D8EA1A}" type="slidenum">
              <a:rPr lang="es-ES" smtClean="0"/>
              <a:t>‹Nº›</a:t>
            </a:fld>
            <a:endParaRPr lang="es-ES"/>
          </a:p>
        </p:txBody>
      </p:sp>
    </p:spTree>
    <p:extLst>
      <p:ext uri="{BB962C8B-B14F-4D97-AF65-F5344CB8AC3E}">
        <p14:creationId xmlns:p14="http://schemas.microsoft.com/office/powerpoint/2010/main" val="2196073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com.ar/imgres?imgurl=http://www.reclamos.cl/files/muro_009.jpg&amp;imgrefurl=http://www.reclamos.cl/reclamo/2009/nov/municipalidad_de_pe_alolen_rotura_de_muro&amp;usg=__fbP-yVS1UQUyYRBCuJHasz67Mhg=&amp;h=480&amp;w=640&amp;sz=82&amp;hl=es&amp;start=21&amp;itbs=1&amp;tbnid=DlNtkGBSK00p3M:&amp;tbnh=103&amp;tbnw=137&amp;prev=/images?q=muro+divisorio&amp;start=18&amp;hl=es&amp;sa=N&amp;gbv=2&amp;ndsp=18&amp;tbs=isch:1"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3.jpeg"/><Relationship Id="rId7" Type="http://schemas.openxmlformats.org/officeDocument/2006/relationships/diagramColors" Target="../diagrams/colors6.xml"/><Relationship Id="rId2" Type="http://schemas.openxmlformats.org/officeDocument/2006/relationships/hyperlink" Target="http://images.google.com.ar/imgres?imgurl=http://www.reclamos.cl/files/muro_009.jpg&amp;imgrefurl=http://www.reclamos.cl/reclamo/2009/nov/municipalidad_de_pe_alolen_rotura_de_muro&amp;usg=__fbP-yVS1UQUyYRBCuJHasz67Mhg=&amp;h=480&amp;w=640&amp;sz=82&amp;hl=es&amp;start=21&amp;itbs=1&amp;tbnid=DlNtkGBSK00p3M:&amp;tbnh=103&amp;tbnw=137&amp;prev=/images?q=muro+divisorio&amp;start=18&amp;hl=es&amp;sa=N&amp;gbv=2&amp;ndsp=18&amp;tbs=isch:1" TargetMode="Externa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Unidad uno</a:t>
            </a:r>
            <a:endParaRPr lang="es-ES" dirty="0"/>
          </a:p>
        </p:txBody>
      </p:sp>
      <p:sp>
        <p:nvSpPr>
          <p:cNvPr id="3" name="Subtítulo 2"/>
          <p:cNvSpPr>
            <a:spLocks noGrp="1"/>
          </p:cNvSpPr>
          <p:nvPr>
            <p:ph type="subTitle" idx="1"/>
          </p:nvPr>
        </p:nvSpPr>
        <p:spPr/>
        <p:txBody>
          <a:bodyPr/>
          <a:lstStyle/>
          <a:p>
            <a:r>
              <a:rPr lang="es-ES" dirty="0" smtClean="0"/>
              <a:t>Diferencia entre derechos personales y reales</a:t>
            </a:r>
          </a:p>
          <a:p>
            <a:r>
              <a:rPr lang="es-ES" dirty="0" smtClean="0"/>
              <a:t>Obligaciones </a:t>
            </a:r>
            <a:r>
              <a:rPr lang="es-ES" dirty="0" err="1" smtClean="0"/>
              <a:t>propter</a:t>
            </a:r>
            <a:r>
              <a:rPr lang="es-ES" dirty="0" smtClean="0"/>
              <a:t> rem</a:t>
            </a:r>
          </a:p>
        </p:txBody>
      </p:sp>
      <p:pic>
        <p:nvPicPr>
          <p:cNvPr id="4" name="Imagen 3"/>
          <p:cNvPicPr>
            <a:picLocks noChangeAspect="1"/>
          </p:cNvPicPr>
          <p:nvPr/>
        </p:nvPicPr>
        <p:blipFill>
          <a:blip r:embed="rId2"/>
          <a:stretch>
            <a:fillRect/>
          </a:stretch>
        </p:blipFill>
        <p:spPr>
          <a:xfrm>
            <a:off x="9271581" y="126618"/>
            <a:ext cx="2792838" cy="2540294"/>
          </a:xfrm>
          <a:prstGeom prst="rect">
            <a:avLst/>
          </a:prstGeom>
        </p:spPr>
      </p:pic>
      <p:pic>
        <p:nvPicPr>
          <p:cNvPr id="5" name="Imagen 4"/>
          <p:cNvPicPr>
            <a:picLocks noChangeAspect="1"/>
          </p:cNvPicPr>
          <p:nvPr/>
        </p:nvPicPr>
        <p:blipFill>
          <a:blip r:embed="rId3"/>
          <a:stretch>
            <a:fillRect/>
          </a:stretch>
        </p:blipFill>
        <p:spPr>
          <a:xfrm>
            <a:off x="734298" y="2975020"/>
            <a:ext cx="2498300" cy="3305443"/>
          </a:xfrm>
          <a:prstGeom prst="rect">
            <a:avLst/>
          </a:prstGeom>
        </p:spPr>
      </p:pic>
      <p:pic>
        <p:nvPicPr>
          <p:cNvPr id="7" name="Imagen 6"/>
          <p:cNvPicPr>
            <a:picLocks noChangeAspect="1"/>
          </p:cNvPicPr>
          <p:nvPr/>
        </p:nvPicPr>
        <p:blipFill>
          <a:blip r:embed="rId4"/>
          <a:stretch>
            <a:fillRect/>
          </a:stretch>
        </p:blipFill>
        <p:spPr>
          <a:xfrm>
            <a:off x="9371727" y="4162425"/>
            <a:ext cx="2085975" cy="2190750"/>
          </a:xfrm>
          <a:prstGeom prst="rect">
            <a:avLst/>
          </a:prstGeom>
        </p:spPr>
      </p:pic>
    </p:spTree>
    <p:extLst>
      <p:ext uri="{BB962C8B-B14F-4D97-AF65-F5344CB8AC3E}">
        <p14:creationId xmlns:p14="http://schemas.microsoft.com/office/powerpoint/2010/main" val="783118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ES" altLang="es-ES" dirty="0" smtClean="0"/>
              <a:t>diferencias</a:t>
            </a:r>
          </a:p>
        </p:txBody>
      </p:sp>
      <p:sp>
        <p:nvSpPr>
          <p:cNvPr id="4" name="3 Elipse"/>
          <p:cNvSpPr/>
          <p:nvPr/>
        </p:nvSpPr>
        <p:spPr>
          <a:xfrm>
            <a:off x="2309814" y="1785939"/>
            <a:ext cx="185737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Persona</a:t>
            </a:r>
          </a:p>
          <a:p>
            <a:pPr algn="ctr">
              <a:defRPr/>
            </a:pPr>
            <a:r>
              <a:rPr lang="es-ES" dirty="0"/>
              <a:t>acreedor</a:t>
            </a:r>
          </a:p>
        </p:txBody>
      </p:sp>
      <p:sp>
        <p:nvSpPr>
          <p:cNvPr id="5" name="4 Elipse"/>
          <p:cNvSpPr/>
          <p:nvPr/>
        </p:nvSpPr>
        <p:spPr>
          <a:xfrm>
            <a:off x="4953001" y="1785939"/>
            <a:ext cx="185737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Persona</a:t>
            </a:r>
          </a:p>
          <a:p>
            <a:pPr algn="ctr">
              <a:defRPr/>
            </a:pPr>
            <a:r>
              <a:rPr lang="es-ES" dirty="0"/>
              <a:t>deudor</a:t>
            </a:r>
          </a:p>
        </p:txBody>
      </p:sp>
      <p:sp>
        <p:nvSpPr>
          <p:cNvPr id="7" name="6 Elipse"/>
          <p:cNvSpPr/>
          <p:nvPr/>
        </p:nvSpPr>
        <p:spPr>
          <a:xfrm>
            <a:off x="2238376" y="3929064"/>
            <a:ext cx="185737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titular</a:t>
            </a:r>
          </a:p>
        </p:txBody>
      </p:sp>
      <p:sp>
        <p:nvSpPr>
          <p:cNvPr id="11" name="10 Rectángulo"/>
          <p:cNvSpPr/>
          <p:nvPr/>
        </p:nvSpPr>
        <p:spPr>
          <a:xfrm>
            <a:off x="9024938" y="1143000"/>
            <a:ext cx="857250"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HACER</a:t>
            </a:r>
          </a:p>
        </p:txBody>
      </p:sp>
      <p:sp>
        <p:nvSpPr>
          <p:cNvPr id="14" name="13 Rectángulo"/>
          <p:cNvSpPr/>
          <p:nvPr/>
        </p:nvSpPr>
        <p:spPr>
          <a:xfrm>
            <a:off x="9024938" y="2357439"/>
            <a:ext cx="85725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NO HACER</a:t>
            </a:r>
          </a:p>
        </p:txBody>
      </p:sp>
      <p:sp>
        <p:nvSpPr>
          <p:cNvPr id="16" name="15 Rectángulo"/>
          <p:cNvSpPr/>
          <p:nvPr/>
        </p:nvSpPr>
        <p:spPr>
          <a:xfrm>
            <a:off x="9024938" y="3429000"/>
            <a:ext cx="857250"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DAR</a:t>
            </a:r>
          </a:p>
        </p:txBody>
      </p:sp>
      <p:sp>
        <p:nvSpPr>
          <p:cNvPr id="17" name="16 Nube"/>
          <p:cNvSpPr/>
          <p:nvPr/>
        </p:nvSpPr>
        <p:spPr>
          <a:xfrm>
            <a:off x="8739188" y="4572001"/>
            <a:ext cx="1357312" cy="1071563"/>
          </a:xfrm>
          <a:prstGeom prst="cloud">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COSAS</a:t>
            </a:r>
          </a:p>
        </p:txBody>
      </p:sp>
      <p:cxnSp>
        <p:nvCxnSpPr>
          <p:cNvPr id="19" name="18 Conector recto de flecha"/>
          <p:cNvCxnSpPr/>
          <p:nvPr/>
        </p:nvCxnSpPr>
        <p:spPr>
          <a:xfrm>
            <a:off x="4024314" y="2714625"/>
            <a:ext cx="1285875"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6200000" flipH="1">
            <a:off x="8274051" y="2608264"/>
            <a:ext cx="1001713" cy="9286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8239126" y="2643189"/>
            <a:ext cx="1000125" cy="7302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rot="5400000" flipH="1" flipV="1">
            <a:off x="8310564" y="1785939"/>
            <a:ext cx="928687" cy="64293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7167564" y="2286000"/>
            <a:ext cx="128587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Prestación objeto</a:t>
            </a:r>
          </a:p>
        </p:txBody>
      </p:sp>
      <p:cxnSp>
        <p:nvCxnSpPr>
          <p:cNvPr id="20" name="19 Conector recto de flecha"/>
          <p:cNvCxnSpPr/>
          <p:nvPr/>
        </p:nvCxnSpPr>
        <p:spPr>
          <a:xfrm>
            <a:off x="6453189" y="2786064"/>
            <a:ext cx="1000125" cy="15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31 Nube"/>
          <p:cNvSpPr/>
          <p:nvPr/>
        </p:nvSpPr>
        <p:spPr>
          <a:xfrm>
            <a:off x="5024438" y="4500563"/>
            <a:ext cx="1428750" cy="1143000"/>
          </a:xfrm>
          <a:prstGeom prst="cloud">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COSAS</a:t>
            </a:r>
          </a:p>
        </p:txBody>
      </p:sp>
      <p:cxnSp>
        <p:nvCxnSpPr>
          <p:cNvPr id="21" name="20 Conector recto de flecha"/>
          <p:cNvCxnSpPr/>
          <p:nvPr/>
        </p:nvCxnSpPr>
        <p:spPr>
          <a:xfrm>
            <a:off x="3881439" y="5000625"/>
            <a:ext cx="1285875"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a:off x="9097170" y="4428333"/>
            <a:ext cx="714375" cy="15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883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ox(in)">
                                      <p:cBhvr>
                                        <p:cTn id="12" dur="500"/>
                                        <p:tgtEl>
                                          <p:spTgt spid="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ox(in)">
                                      <p:cBhvr>
                                        <p:cTn id="27" dur="500"/>
                                        <p:tgtEl>
                                          <p:spTgt spid="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box(in)">
                                      <p:cBhvr>
                                        <p:cTn id="32" dur="500"/>
                                        <p:tgtEl>
                                          <p:spTgt spid="3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in)">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ox(in)">
                                      <p:cBhvr>
                                        <p:cTn id="47" dur="500"/>
                                        <p:tgtEl>
                                          <p:spTgt spid="2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ox(in)">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ox(in)">
                                      <p:cBhvr>
                                        <p:cTn id="57" dur="500"/>
                                        <p:tgtEl>
                                          <p:spTgt spid="2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ox(in)">
                                      <p:cBhvr>
                                        <p:cTn id="62" dur="500"/>
                                        <p:tgtEl>
                                          <p:spTgt spid="1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ox(in)">
                                      <p:cBhvr>
                                        <p:cTn id="67" dur="500"/>
                                        <p:tgtEl>
                                          <p:spTgt spid="2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box(in)">
                                      <p:cBhvr>
                                        <p:cTn id="72" dur="500"/>
                                        <p:tgtEl>
                                          <p:spTgt spid="1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box(in)">
                                      <p:cBhvr>
                                        <p:cTn id="77" dur="500"/>
                                        <p:tgtEl>
                                          <p:spTgt spid="3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diamond(in)">
                                      <p:cBhvr>
                                        <p:cTn id="8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1" grpId="0" animBg="1"/>
      <p:bldP spid="14" grpId="0" animBg="1"/>
      <p:bldP spid="16" grpId="0" animBg="1"/>
      <p:bldP spid="17" grpId="0" animBg="1"/>
      <p:bldP spid="10"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95500" y="357188"/>
            <a:ext cx="8229600" cy="1143000"/>
          </a:xfrm>
          <a:effectLst>
            <a:outerShdw dist="53882" dir="2700000" algn="ctr" rotWithShape="0">
              <a:schemeClr val="bg2">
                <a:alpha val="50000"/>
              </a:schemeClr>
            </a:outerShdw>
          </a:effectLst>
        </p:spPr>
        <p:txBody>
          <a:bodyPr rtlCol="0">
            <a:normAutofit/>
          </a:bodyPr>
          <a:lstStyle/>
          <a:p>
            <a:pPr>
              <a:defRPr/>
            </a:pPr>
            <a:r>
              <a:rPr lang="es-ES_tradnl" sz="3600" dirty="0"/>
              <a:t>Diferencias entre </a:t>
            </a:r>
            <a:br>
              <a:rPr lang="es-ES_tradnl" sz="3600" dirty="0"/>
            </a:br>
            <a:r>
              <a:rPr lang="es-ES_tradnl" sz="3600" dirty="0"/>
              <a:t>derechos reales y personales </a:t>
            </a:r>
          </a:p>
        </p:txBody>
      </p:sp>
      <p:sp>
        <p:nvSpPr>
          <p:cNvPr id="18435" name="Rectangle 3"/>
          <p:cNvSpPr>
            <a:spLocks noGrp="1" noChangeArrowheads="1"/>
          </p:cNvSpPr>
          <p:nvPr>
            <p:ph sz="half" idx="1"/>
          </p:nvPr>
        </p:nvSpPr>
        <p:spPr>
          <a:xfrm>
            <a:off x="1981200" y="1920875"/>
            <a:ext cx="4038600" cy="4433888"/>
          </a:xfrm>
          <a:solidFill>
            <a:schemeClr val="accent6">
              <a:lumMod val="40000"/>
              <a:lumOff val="60000"/>
            </a:schemeClr>
          </a:solidFill>
          <a:ln>
            <a:solidFill>
              <a:srgbClr val="FF0000"/>
            </a:solidFill>
          </a:ln>
        </p:spPr>
        <p:txBody>
          <a:bodyPr rtlCol="0">
            <a:normAutofit lnSpcReduction="10000"/>
          </a:bodyPr>
          <a:lstStyle/>
          <a:p>
            <a:pPr>
              <a:defRPr/>
            </a:pPr>
            <a:r>
              <a:rPr lang="es-ES_tradnl" dirty="0" smtClean="0"/>
              <a:t>Formales en cuanto a su constitución</a:t>
            </a:r>
          </a:p>
          <a:p>
            <a:pPr>
              <a:lnSpc>
                <a:spcPct val="70000"/>
              </a:lnSpc>
              <a:defRPr/>
            </a:pPr>
            <a:r>
              <a:rPr lang="es-ES_tradnl" dirty="0" smtClean="0"/>
              <a:t>Se adquieren por prescripción</a:t>
            </a:r>
          </a:p>
          <a:p>
            <a:pPr>
              <a:lnSpc>
                <a:spcPct val="70000"/>
              </a:lnSpc>
              <a:defRPr/>
            </a:pPr>
            <a:r>
              <a:rPr lang="es-ES_tradnl" dirty="0" smtClean="0"/>
              <a:t>Se ejercen sobre cosas existentes</a:t>
            </a:r>
          </a:p>
          <a:p>
            <a:pPr>
              <a:lnSpc>
                <a:spcPct val="70000"/>
              </a:lnSpc>
              <a:defRPr/>
            </a:pPr>
            <a:endParaRPr lang="es-ES_tradnl" dirty="0" smtClean="0"/>
          </a:p>
          <a:p>
            <a:pPr>
              <a:defRPr/>
            </a:pPr>
            <a:r>
              <a:rPr lang="es-ES_tradnl" dirty="0" smtClean="0"/>
              <a:t>Se ejercen por posesión </a:t>
            </a:r>
          </a:p>
          <a:p>
            <a:pPr>
              <a:defRPr/>
            </a:pPr>
            <a:r>
              <a:rPr lang="es-ES_tradnl" dirty="0" smtClean="0"/>
              <a:t>Otorgan acción </a:t>
            </a:r>
            <a:r>
              <a:rPr lang="es-ES_tradnl" dirty="0" err="1" smtClean="0"/>
              <a:t>reipersecutoria</a:t>
            </a:r>
            <a:r>
              <a:rPr lang="es-ES_tradnl" dirty="0" smtClean="0"/>
              <a:t> y derecho de preferencia</a:t>
            </a:r>
          </a:p>
        </p:txBody>
      </p:sp>
      <p:sp>
        <p:nvSpPr>
          <p:cNvPr id="18436" name="Rectangle 4"/>
          <p:cNvSpPr>
            <a:spLocks noGrp="1" noChangeArrowheads="1"/>
          </p:cNvSpPr>
          <p:nvPr>
            <p:ph sz="half" idx="2"/>
          </p:nvPr>
        </p:nvSpPr>
        <p:spPr>
          <a:xfrm>
            <a:off x="6172200" y="1920875"/>
            <a:ext cx="4038600" cy="4433888"/>
          </a:xfrm>
          <a:solidFill>
            <a:schemeClr val="accent3">
              <a:lumMod val="40000"/>
              <a:lumOff val="60000"/>
            </a:schemeClr>
          </a:solidFill>
          <a:ln>
            <a:solidFill>
              <a:srgbClr val="92D050"/>
            </a:solidFill>
          </a:ln>
        </p:spPr>
        <p:txBody>
          <a:bodyPr rtlCol="0">
            <a:normAutofit lnSpcReduction="10000"/>
          </a:bodyPr>
          <a:lstStyle/>
          <a:p>
            <a:pPr>
              <a:defRPr/>
            </a:pPr>
            <a:r>
              <a:rPr lang="es-ES_tradnl" dirty="0" smtClean="0"/>
              <a:t>Informales</a:t>
            </a:r>
          </a:p>
          <a:p>
            <a:pPr>
              <a:buNone/>
              <a:defRPr/>
            </a:pPr>
            <a:endParaRPr lang="es-ES_tradnl" dirty="0" smtClean="0"/>
          </a:p>
          <a:p>
            <a:pPr marL="4763" lvl="1" indent="0">
              <a:spcBef>
                <a:spcPct val="0"/>
              </a:spcBef>
              <a:defRPr/>
            </a:pPr>
            <a:r>
              <a:rPr lang="es-ES_tradnl" sz="2600" dirty="0"/>
              <a:t>Se extinguen por prescripción</a:t>
            </a:r>
          </a:p>
          <a:p>
            <a:pPr>
              <a:defRPr/>
            </a:pPr>
            <a:r>
              <a:rPr lang="es-ES_tradnl" dirty="0" smtClean="0"/>
              <a:t>Se refieren a cosas existentes o futuras</a:t>
            </a:r>
          </a:p>
          <a:p>
            <a:pPr>
              <a:lnSpc>
                <a:spcPct val="120000"/>
              </a:lnSpc>
              <a:defRPr/>
            </a:pPr>
            <a:r>
              <a:rPr lang="es-ES_tradnl" dirty="0" smtClean="0"/>
              <a:t>No</a:t>
            </a:r>
          </a:p>
          <a:p>
            <a:pPr>
              <a:lnSpc>
                <a:spcPct val="210000"/>
              </a:lnSpc>
              <a:defRPr/>
            </a:pPr>
            <a:r>
              <a:rPr lang="es-ES_tradnl" dirty="0" smtClean="0"/>
              <a:t>Usualmente, no</a:t>
            </a:r>
          </a:p>
        </p:txBody>
      </p:sp>
    </p:spTree>
    <p:extLst>
      <p:ext uri="{BB962C8B-B14F-4D97-AF65-F5344CB8AC3E}">
        <p14:creationId xmlns:p14="http://schemas.microsoft.com/office/powerpoint/2010/main" val="3502662526"/>
      </p:ext>
    </p:extLst>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704850"/>
            <a:ext cx="8229600" cy="1143000"/>
          </a:xfrm>
        </p:spPr>
        <p:txBody>
          <a:bodyPr rtlCol="0">
            <a:normAutofit/>
          </a:bodyPr>
          <a:lstStyle/>
          <a:p>
            <a:pPr>
              <a:defRPr/>
            </a:pPr>
            <a:r>
              <a:rPr lang="es-ES_tradnl" sz="3600"/>
              <a:t>Diferencias entre </a:t>
            </a:r>
            <a:br>
              <a:rPr lang="es-ES_tradnl" sz="3600"/>
            </a:br>
            <a:r>
              <a:rPr lang="es-ES_tradnl" sz="3600"/>
              <a:t>derechos reales y personales</a:t>
            </a:r>
          </a:p>
        </p:txBody>
      </p:sp>
      <p:sp>
        <p:nvSpPr>
          <p:cNvPr id="18435" name="Rectangle 3"/>
          <p:cNvSpPr>
            <a:spLocks noGrp="1" noChangeArrowheads="1"/>
          </p:cNvSpPr>
          <p:nvPr>
            <p:ph sz="half" idx="1"/>
          </p:nvPr>
        </p:nvSpPr>
        <p:spPr>
          <a:xfrm>
            <a:off x="2246313" y="2330450"/>
            <a:ext cx="3810000" cy="4019550"/>
          </a:xfrm>
          <a:solidFill>
            <a:schemeClr val="accent6">
              <a:lumMod val="40000"/>
              <a:lumOff val="60000"/>
            </a:schemeClr>
          </a:solidFill>
          <a:ln>
            <a:solidFill>
              <a:srgbClr val="FFC000"/>
            </a:solidFill>
          </a:ln>
        </p:spPr>
        <p:txBody>
          <a:bodyPr rtlCol="0">
            <a:normAutofit lnSpcReduction="10000"/>
          </a:bodyPr>
          <a:lstStyle/>
          <a:p>
            <a:pPr>
              <a:defRPr/>
            </a:pPr>
            <a:r>
              <a:rPr lang="es-ES_tradnl" sz="3600" dirty="0"/>
              <a:t>Son estáticos (tienden a permanecer)</a:t>
            </a:r>
          </a:p>
          <a:p>
            <a:pPr>
              <a:defRPr/>
            </a:pPr>
            <a:r>
              <a:rPr lang="es-ES_tradnl" sz="3600" dirty="0"/>
              <a:t>Función económica: adscriben bienes.</a:t>
            </a:r>
          </a:p>
        </p:txBody>
      </p:sp>
      <p:sp>
        <p:nvSpPr>
          <p:cNvPr id="18436" name="Rectangle 4"/>
          <p:cNvSpPr>
            <a:spLocks noGrp="1" noChangeArrowheads="1"/>
          </p:cNvSpPr>
          <p:nvPr>
            <p:ph sz="half" idx="2"/>
          </p:nvPr>
        </p:nvSpPr>
        <p:spPr>
          <a:xfrm>
            <a:off x="6097588" y="2328864"/>
            <a:ext cx="3810000" cy="3633787"/>
          </a:xfrm>
          <a:solidFill>
            <a:schemeClr val="accent3">
              <a:lumMod val="40000"/>
              <a:lumOff val="60000"/>
            </a:schemeClr>
          </a:solidFill>
          <a:ln>
            <a:solidFill>
              <a:srgbClr val="92D050"/>
            </a:solidFill>
          </a:ln>
        </p:spPr>
        <p:txBody>
          <a:bodyPr rtlCol="0">
            <a:normAutofit lnSpcReduction="10000"/>
          </a:bodyPr>
          <a:lstStyle/>
          <a:p>
            <a:pPr>
              <a:defRPr/>
            </a:pPr>
            <a:r>
              <a:rPr lang="es-ES_tradnl" sz="3600" dirty="0"/>
              <a:t>Son dinámicos (tienden a extinguirse)</a:t>
            </a:r>
          </a:p>
          <a:p>
            <a:pPr>
              <a:defRPr/>
            </a:pPr>
            <a:r>
              <a:rPr lang="es-ES_tradnl" sz="3600" dirty="0"/>
              <a:t>Función económica: organizan la coordinación</a:t>
            </a:r>
          </a:p>
        </p:txBody>
      </p:sp>
    </p:spTree>
    <p:extLst>
      <p:ext uri="{BB962C8B-B14F-4D97-AF65-F5344CB8AC3E}">
        <p14:creationId xmlns:p14="http://schemas.microsoft.com/office/powerpoint/2010/main" val="414742000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6">
                                            <p:txEl>
                                              <p:pRg st="0" end="0"/>
                                            </p:txEl>
                                          </p:spTgt>
                                        </p:tgtEl>
                                        <p:attrNameLst>
                                          <p:attrName>style.visibility</p:attrName>
                                        </p:attrNameLst>
                                      </p:cBhvr>
                                      <p:to>
                                        <p:strVal val="visible"/>
                                      </p:to>
                                    </p:set>
                                    <p:animEffect transition="in" filter="blinds(horizontal)">
                                      <p:cBhvr>
                                        <p:cTn id="17" dur="500"/>
                                        <p:tgtEl>
                                          <p:spTgt spid="1843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6">
                                            <p:txEl>
                                              <p:pRg st="1" end="1"/>
                                            </p:txEl>
                                          </p:spTgt>
                                        </p:tgtEl>
                                        <p:attrNameLst>
                                          <p:attrName>style.visibility</p:attrName>
                                        </p:attrNameLst>
                                      </p:cBhvr>
                                      <p:to>
                                        <p:strVal val="visible"/>
                                      </p:to>
                                    </p:set>
                                    <p:animEffect transition="in" filter="blinds(horizontal)">
                                      <p:cBhvr>
                                        <p:cTn id="22" dur="500"/>
                                        <p:tgtEl>
                                          <p:spTgt spid="184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Título"/>
          <p:cNvSpPr>
            <a:spLocks noGrp="1"/>
          </p:cNvSpPr>
          <p:nvPr>
            <p:ph type="ctrTitle"/>
          </p:nvPr>
        </p:nvSpPr>
        <p:spPr>
          <a:ln>
            <a:headEnd/>
            <a:tailEnd/>
          </a:ln>
        </p:spPr>
        <p:style>
          <a:lnRef idx="2">
            <a:schemeClr val="accent4"/>
          </a:lnRef>
          <a:fillRef idx="1">
            <a:schemeClr val="lt1"/>
          </a:fillRef>
          <a:effectRef idx="0">
            <a:schemeClr val="accent4"/>
          </a:effectRef>
          <a:fontRef idx="minor">
            <a:schemeClr val="dk1"/>
          </a:fontRef>
        </p:style>
        <p:txBody>
          <a:bodyPr/>
          <a:lstStyle/>
          <a:p>
            <a:r>
              <a:rPr lang="es-ES" altLang="es-ES" dirty="0" smtClean="0"/>
              <a:t>OBLIGACIONES PROPTER REM</a:t>
            </a:r>
          </a:p>
        </p:txBody>
      </p:sp>
      <p:sp>
        <p:nvSpPr>
          <p:cNvPr id="5" name="4 Subtítulo"/>
          <p:cNvSpPr>
            <a:spLocks noGrp="1"/>
          </p:cNvSpPr>
          <p:nvPr>
            <p:ph type="subTitle" idx="1"/>
          </p:nvPr>
        </p:nvSpPr>
        <p:spPr/>
        <p:txBody>
          <a:bodyPr rtlCol="0">
            <a:normAutofit/>
          </a:bodyPr>
          <a:lstStyle/>
          <a:p>
            <a:pPr>
              <a:defRPr/>
            </a:pPr>
            <a:r>
              <a:rPr lang="es-ES" dirty="0" smtClean="0"/>
              <a:t>¿DERECHOS REALES O PERSONALES?</a:t>
            </a:r>
            <a:endParaRPr lang="es-ES" dirty="0"/>
          </a:p>
        </p:txBody>
      </p:sp>
      <p:pic>
        <p:nvPicPr>
          <p:cNvPr id="10244" name="Picture 4" descr="http://t1.gstatic.com/images?q=tbn:DlNtkGBSK00p3M:http://www.reclamos.cl/files/muro_00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1" y="4500563"/>
            <a:ext cx="2854325"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711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s-ES" altLang="es-ES" smtClean="0"/>
              <a:t>EL PROBLEMA</a:t>
            </a:r>
          </a:p>
        </p:txBody>
      </p:sp>
      <p:sp>
        <p:nvSpPr>
          <p:cNvPr id="3" name="2 Marcador de contenido"/>
          <p:cNvSpPr>
            <a:spLocks noGrp="1"/>
          </p:cNvSpPr>
          <p:nvPr>
            <p:ph idx="1"/>
          </p:nvPr>
        </p:nvSpPr>
        <p:spPr>
          <a:ln>
            <a:solidFill>
              <a:schemeClr val="accent3">
                <a:lumMod val="40000"/>
                <a:lumOff val="60000"/>
              </a:schemeClr>
            </a:solidFill>
          </a:ln>
        </p:spPr>
        <p:txBody>
          <a:bodyPr rtlCol="0">
            <a:normAutofit/>
          </a:bodyPr>
          <a:lstStyle/>
          <a:p>
            <a:pPr algn="ctr">
              <a:lnSpc>
                <a:spcPct val="150000"/>
              </a:lnSpc>
              <a:defRPr/>
            </a:pPr>
            <a:r>
              <a:rPr lang="es-ES" sz="3600" dirty="0"/>
              <a:t>¿EL DERECHO REAL PUEDE DAR NACIMIENTO A OBLIGACIONES Ó CRÉDITOS </a:t>
            </a:r>
            <a:r>
              <a:rPr lang="es-ES" sz="3600" i="1" dirty="0"/>
              <a:t>EN RAZÓN O EN REFERENCIA  A LA COSA QUE CONSTITUYE EL OBJETO DEL DERECHO REAL</a:t>
            </a:r>
            <a:r>
              <a:rPr lang="es-ES" sz="3600" dirty="0"/>
              <a:t>?   </a:t>
            </a:r>
          </a:p>
        </p:txBody>
      </p:sp>
    </p:spTree>
    <p:extLst>
      <p:ext uri="{BB962C8B-B14F-4D97-AF65-F5344CB8AC3E}">
        <p14:creationId xmlns:p14="http://schemas.microsoft.com/office/powerpoint/2010/main" val="3421645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t1.gstatic.com/images?q=tbn:DlNtkGBSK00p3M:http://www.reclamos.cl/files/muro_00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968" y="1"/>
            <a:ext cx="4572000"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a:xfrm>
            <a:off x="2133600" y="442913"/>
            <a:ext cx="6347713" cy="1320800"/>
          </a:xfrm>
        </p:spPr>
        <p:txBody>
          <a:bodyPr/>
          <a:lstStyle/>
          <a:p>
            <a:r>
              <a:rPr lang="es-AR" altLang="es-ES" sz="4000" dirty="0"/>
              <a:t>OBLIGACIONES </a:t>
            </a:r>
            <a:br>
              <a:rPr lang="es-AR" altLang="es-ES" sz="4000" dirty="0"/>
            </a:br>
            <a:r>
              <a:rPr lang="es-AR" altLang="es-ES" sz="4000" dirty="0"/>
              <a:t>PROPTER REM</a:t>
            </a:r>
            <a:endParaRPr lang="en-US" altLang="es-ES" sz="4000" dirty="0"/>
          </a:p>
        </p:txBody>
      </p:sp>
      <p:graphicFrame>
        <p:nvGraphicFramePr>
          <p:cNvPr id="3" name="Marcador de contenido 2"/>
          <p:cNvGraphicFramePr>
            <a:graphicFrameLocks noGrp="1"/>
          </p:cNvGraphicFramePr>
          <p:nvPr>
            <p:ph idx="1"/>
            <p:extLst/>
          </p:nvPr>
        </p:nvGraphicFramePr>
        <p:xfrm>
          <a:off x="1964646" y="1700809"/>
          <a:ext cx="8362950" cy="48529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76420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checkerboard(across)">
                                      <p:cBhvr>
                                        <p:cTn id="7" dur="5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s-AR" altLang="es-ES" sz="4000"/>
              <a:t>OBLIGACIONES PROPTER REM</a:t>
            </a:r>
            <a:endParaRPr lang="en-US" altLang="es-ES" sz="4000"/>
          </a:p>
        </p:txBody>
      </p:sp>
      <p:sp>
        <p:nvSpPr>
          <p:cNvPr id="21507" name="Rectangle 3"/>
          <p:cNvSpPr>
            <a:spLocks noGrp="1" noChangeArrowheads="1"/>
          </p:cNvSpPr>
          <p:nvPr>
            <p:ph idx="1"/>
          </p:nvPr>
        </p:nvSpPr>
        <p:spPr>
          <a:xfrm>
            <a:off x="1981200" y="1600200"/>
            <a:ext cx="8362950" cy="4852988"/>
          </a:xfrm>
        </p:spPr>
        <p:style>
          <a:lnRef idx="1">
            <a:schemeClr val="accent1"/>
          </a:lnRef>
          <a:fillRef idx="2">
            <a:schemeClr val="accent1"/>
          </a:fillRef>
          <a:effectRef idx="1">
            <a:schemeClr val="accent1"/>
          </a:effectRef>
          <a:fontRef idx="minor">
            <a:schemeClr val="dk1"/>
          </a:fontRef>
        </p:style>
        <p:txBody>
          <a:bodyPr/>
          <a:lstStyle/>
          <a:p>
            <a:pPr marL="1181100" lvl="2" indent="-266700">
              <a:lnSpc>
                <a:spcPct val="80000"/>
              </a:lnSpc>
              <a:buNone/>
            </a:pPr>
            <a:r>
              <a:rPr lang="es-AR" altLang="es-ES" sz="2800" b="1"/>
              <a:t>CARACTERES</a:t>
            </a:r>
            <a:endParaRPr lang="en-US" altLang="es-ES" sz="2800" b="1"/>
          </a:p>
        </p:txBody>
      </p:sp>
      <p:sp>
        <p:nvSpPr>
          <p:cNvPr id="21508" name="Rectangle 4"/>
          <p:cNvSpPr>
            <a:spLocks noChangeArrowheads="1"/>
          </p:cNvSpPr>
          <p:nvPr/>
        </p:nvSpPr>
        <p:spPr bwMode="auto">
          <a:xfrm>
            <a:off x="5087938" y="3500438"/>
            <a:ext cx="1873250" cy="6985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s-AR" altLang="es-ES"/>
              <a:t>OBLIGACIONES</a:t>
            </a:r>
          </a:p>
          <a:p>
            <a:pPr algn="ctr"/>
            <a:r>
              <a:rPr lang="es-AR" altLang="es-ES"/>
              <a:t>PROPTER REM</a:t>
            </a:r>
            <a:endParaRPr lang="en-US" altLang="es-ES"/>
          </a:p>
        </p:txBody>
      </p:sp>
      <p:sp>
        <p:nvSpPr>
          <p:cNvPr id="21509" name="Line 7"/>
          <p:cNvSpPr>
            <a:spLocks noChangeShapeType="1"/>
          </p:cNvSpPr>
          <p:nvPr/>
        </p:nvSpPr>
        <p:spPr bwMode="auto">
          <a:xfrm flipH="1" flipV="1">
            <a:off x="4008438" y="2924176"/>
            <a:ext cx="1008062"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28" name="Rectangle 8"/>
          <p:cNvSpPr>
            <a:spLocks noChangeArrowheads="1"/>
          </p:cNvSpPr>
          <p:nvPr/>
        </p:nvSpPr>
        <p:spPr bwMode="auto">
          <a:xfrm>
            <a:off x="2351089" y="2133600"/>
            <a:ext cx="2376487" cy="8636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Nacen, se transmiten</a:t>
            </a:r>
          </a:p>
          <a:p>
            <a:r>
              <a:rPr lang="es-AR" altLang="es-ES"/>
              <a:t>y se extinguen junto </a:t>
            </a:r>
          </a:p>
          <a:p>
            <a:r>
              <a:rPr lang="es-AR" altLang="es-ES"/>
              <a:t>con el derecho real</a:t>
            </a:r>
            <a:endParaRPr lang="en-US" altLang="es-ES"/>
          </a:p>
        </p:txBody>
      </p:sp>
      <p:sp>
        <p:nvSpPr>
          <p:cNvPr id="21511" name="Line 10"/>
          <p:cNvSpPr>
            <a:spLocks noChangeShapeType="1"/>
          </p:cNvSpPr>
          <p:nvPr/>
        </p:nvSpPr>
        <p:spPr bwMode="auto">
          <a:xfrm flipH="1">
            <a:off x="4224338" y="3933825"/>
            <a:ext cx="863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31" name="Rectangle 11"/>
          <p:cNvSpPr>
            <a:spLocks noChangeArrowheads="1"/>
          </p:cNvSpPr>
          <p:nvPr/>
        </p:nvSpPr>
        <p:spPr bwMode="auto">
          <a:xfrm>
            <a:off x="2135189" y="3429001"/>
            <a:ext cx="2016125" cy="7921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Fuente legal</a:t>
            </a:r>
            <a:endParaRPr lang="en-US" altLang="es-ES"/>
          </a:p>
        </p:txBody>
      </p:sp>
      <p:sp>
        <p:nvSpPr>
          <p:cNvPr id="21513" name="Line 13"/>
          <p:cNvSpPr>
            <a:spLocks noChangeShapeType="1"/>
          </p:cNvSpPr>
          <p:nvPr/>
        </p:nvSpPr>
        <p:spPr bwMode="auto">
          <a:xfrm flipV="1">
            <a:off x="6024563" y="2924176"/>
            <a:ext cx="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34" name="Rectangle 14"/>
          <p:cNvSpPr>
            <a:spLocks noChangeArrowheads="1"/>
          </p:cNvSpPr>
          <p:nvPr/>
        </p:nvSpPr>
        <p:spPr bwMode="auto">
          <a:xfrm>
            <a:off x="5159375" y="1989138"/>
            <a:ext cx="3024188" cy="10795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Carácter de acreedor</a:t>
            </a:r>
          </a:p>
          <a:p>
            <a:r>
              <a:rPr lang="es-AR" altLang="es-ES"/>
              <a:t>o deudor inseparable</a:t>
            </a:r>
          </a:p>
          <a:p>
            <a:r>
              <a:rPr lang="es-AR" altLang="es-ES"/>
              <a:t>de la calidad de propietario</a:t>
            </a:r>
          </a:p>
          <a:p>
            <a:r>
              <a:rPr lang="es-AR" altLang="es-ES"/>
              <a:t>o poseedor de la cosa</a:t>
            </a:r>
            <a:endParaRPr lang="en-US" altLang="es-ES"/>
          </a:p>
        </p:txBody>
      </p:sp>
      <p:sp>
        <p:nvSpPr>
          <p:cNvPr id="21515" name="Line 16"/>
          <p:cNvSpPr>
            <a:spLocks noChangeShapeType="1"/>
          </p:cNvSpPr>
          <p:nvPr/>
        </p:nvSpPr>
        <p:spPr bwMode="auto">
          <a:xfrm>
            <a:off x="6959601" y="3860800"/>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40" name="Rectangle 20"/>
          <p:cNvSpPr>
            <a:spLocks noChangeArrowheads="1"/>
          </p:cNvSpPr>
          <p:nvPr/>
        </p:nvSpPr>
        <p:spPr bwMode="auto">
          <a:xfrm>
            <a:off x="8112125" y="3357564"/>
            <a:ext cx="2160588" cy="93503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Deudor será quien</a:t>
            </a:r>
          </a:p>
          <a:p>
            <a:r>
              <a:rPr lang="es-AR" altLang="es-ES"/>
              <a:t>esté en relación con </a:t>
            </a:r>
          </a:p>
          <a:p>
            <a:r>
              <a:rPr lang="es-AR" altLang="es-ES"/>
              <a:t>la cosa</a:t>
            </a:r>
            <a:endParaRPr lang="en-US" altLang="es-ES"/>
          </a:p>
        </p:txBody>
      </p:sp>
      <p:sp>
        <p:nvSpPr>
          <p:cNvPr id="21517" name="Line 22"/>
          <p:cNvSpPr>
            <a:spLocks noChangeShapeType="1"/>
          </p:cNvSpPr>
          <p:nvPr/>
        </p:nvSpPr>
        <p:spPr bwMode="auto">
          <a:xfrm>
            <a:off x="6456364" y="4221163"/>
            <a:ext cx="1368425" cy="792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43" name="Rectangle 23"/>
          <p:cNvSpPr>
            <a:spLocks noChangeArrowheads="1"/>
          </p:cNvSpPr>
          <p:nvPr/>
        </p:nvSpPr>
        <p:spPr bwMode="auto">
          <a:xfrm>
            <a:off x="7896226" y="4724400"/>
            <a:ext cx="2447925" cy="10096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Si la cosa se transmite</a:t>
            </a:r>
          </a:p>
          <a:p>
            <a:r>
              <a:rPr lang="es-AR" altLang="es-ES"/>
              <a:t>grava al nuevo dueño</a:t>
            </a:r>
          </a:p>
          <a:p>
            <a:r>
              <a:rPr lang="es-AR" altLang="es-ES"/>
              <a:t>liberando al anterior</a:t>
            </a:r>
            <a:endParaRPr lang="en-US" altLang="es-ES"/>
          </a:p>
        </p:txBody>
      </p:sp>
      <p:sp>
        <p:nvSpPr>
          <p:cNvPr id="21519" name="Line 25"/>
          <p:cNvSpPr>
            <a:spLocks noChangeShapeType="1"/>
          </p:cNvSpPr>
          <p:nvPr/>
        </p:nvSpPr>
        <p:spPr bwMode="auto">
          <a:xfrm>
            <a:off x="6096000" y="4221164"/>
            <a:ext cx="0" cy="1152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46" name="Rectangle 26"/>
          <p:cNvSpPr>
            <a:spLocks noChangeArrowheads="1"/>
          </p:cNvSpPr>
          <p:nvPr/>
        </p:nvSpPr>
        <p:spPr bwMode="auto">
          <a:xfrm>
            <a:off x="4872038" y="5445126"/>
            <a:ext cx="2519362" cy="9366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El deudor responde con</a:t>
            </a:r>
          </a:p>
          <a:p>
            <a:r>
              <a:rPr lang="es-AR" altLang="es-ES"/>
              <a:t>todo su patrimonio</a:t>
            </a:r>
            <a:endParaRPr lang="en-US" altLang="es-ES"/>
          </a:p>
        </p:txBody>
      </p:sp>
      <p:sp>
        <p:nvSpPr>
          <p:cNvPr id="21521" name="Line 27"/>
          <p:cNvSpPr>
            <a:spLocks noChangeShapeType="1"/>
          </p:cNvSpPr>
          <p:nvPr/>
        </p:nvSpPr>
        <p:spPr bwMode="auto">
          <a:xfrm flipH="1">
            <a:off x="3863975" y="4221163"/>
            <a:ext cx="129540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0748" name="Rectangle 28"/>
          <p:cNvSpPr>
            <a:spLocks noChangeArrowheads="1"/>
          </p:cNvSpPr>
          <p:nvPr/>
        </p:nvSpPr>
        <p:spPr bwMode="auto">
          <a:xfrm>
            <a:off x="2208214" y="5157788"/>
            <a:ext cx="2232025" cy="10795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AR" altLang="es-ES"/>
              <a:t>Deudor se libera </a:t>
            </a:r>
          </a:p>
          <a:p>
            <a:r>
              <a:rPr lang="es-AR" altLang="es-ES"/>
              <a:t>abandonando la </a:t>
            </a:r>
          </a:p>
          <a:p>
            <a:r>
              <a:rPr lang="es-AR" altLang="es-ES"/>
              <a:t>cosa</a:t>
            </a:r>
            <a:endParaRPr lang="en-US" altLang="es-ES"/>
          </a:p>
        </p:txBody>
      </p:sp>
    </p:spTree>
    <p:extLst>
      <p:ext uri="{BB962C8B-B14F-4D97-AF65-F5344CB8AC3E}">
        <p14:creationId xmlns:p14="http://schemas.microsoft.com/office/powerpoint/2010/main" val="65726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31"/>
                                        </p:tgtEl>
                                        <p:attrNameLst>
                                          <p:attrName>style.visibility</p:attrName>
                                        </p:attrNameLst>
                                      </p:cBhvr>
                                      <p:to>
                                        <p:strVal val="visible"/>
                                      </p:to>
                                    </p:set>
                                    <p:animEffect transition="in" filter="blinds(horizontal)">
                                      <p:cBhvr>
                                        <p:cTn id="7" dur="500"/>
                                        <p:tgtEl>
                                          <p:spTgt spid="30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8"/>
                                        </p:tgtEl>
                                        <p:attrNameLst>
                                          <p:attrName>style.visibility</p:attrName>
                                        </p:attrNameLst>
                                      </p:cBhvr>
                                      <p:to>
                                        <p:strVal val="visible"/>
                                      </p:to>
                                    </p:set>
                                    <p:animEffect transition="in" filter="blinds(horizontal)">
                                      <p:cBhvr>
                                        <p:cTn id="12" dur="500"/>
                                        <p:tgtEl>
                                          <p:spTgt spid="307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34"/>
                                        </p:tgtEl>
                                        <p:attrNameLst>
                                          <p:attrName>style.visibility</p:attrName>
                                        </p:attrNameLst>
                                      </p:cBhvr>
                                      <p:to>
                                        <p:strVal val="visible"/>
                                      </p:to>
                                    </p:set>
                                    <p:animEffect transition="in" filter="blinds(horizontal)">
                                      <p:cBhvr>
                                        <p:cTn id="17" dur="500"/>
                                        <p:tgtEl>
                                          <p:spTgt spid="307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40"/>
                                        </p:tgtEl>
                                        <p:attrNameLst>
                                          <p:attrName>style.visibility</p:attrName>
                                        </p:attrNameLst>
                                      </p:cBhvr>
                                      <p:to>
                                        <p:strVal val="visible"/>
                                      </p:to>
                                    </p:set>
                                    <p:animEffect transition="in" filter="blinds(horizontal)">
                                      <p:cBhvr>
                                        <p:cTn id="22" dur="500"/>
                                        <p:tgtEl>
                                          <p:spTgt spid="307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43"/>
                                        </p:tgtEl>
                                        <p:attrNameLst>
                                          <p:attrName>style.visibility</p:attrName>
                                        </p:attrNameLst>
                                      </p:cBhvr>
                                      <p:to>
                                        <p:strVal val="visible"/>
                                      </p:to>
                                    </p:set>
                                    <p:animEffect transition="in" filter="blinds(horizontal)">
                                      <p:cBhvr>
                                        <p:cTn id="27" dur="500"/>
                                        <p:tgtEl>
                                          <p:spTgt spid="3074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46"/>
                                        </p:tgtEl>
                                        <p:attrNameLst>
                                          <p:attrName>style.visibility</p:attrName>
                                        </p:attrNameLst>
                                      </p:cBhvr>
                                      <p:to>
                                        <p:strVal val="visible"/>
                                      </p:to>
                                    </p:set>
                                    <p:animEffect transition="in" filter="blinds(horizontal)">
                                      <p:cBhvr>
                                        <p:cTn id="32" dur="500"/>
                                        <p:tgtEl>
                                          <p:spTgt spid="307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48"/>
                                        </p:tgtEl>
                                        <p:attrNameLst>
                                          <p:attrName>style.visibility</p:attrName>
                                        </p:attrNameLst>
                                      </p:cBhvr>
                                      <p:to>
                                        <p:strVal val="visible"/>
                                      </p:to>
                                    </p:set>
                                    <p:animEffect transition="in" filter="blinds(horizontal)">
                                      <p:cBhvr>
                                        <p:cTn id="37" dur="500"/>
                                        <p:tgtEl>
                                          <p:spTgt spid="30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animBg="1"/>
      <p:bldP spid="30731" grpId="0" animBg="1"/>
      <p:bldP spid="30734" grpId="0" animBg="1"/>
      <p:bldP spid="30740" grpId="0" animBg="1"/>
      <p:bldP spid="30743" grpId="0" animBg="1"/>
      <p:bldP spid="30746" grpId="0" animBg="1"/>
      <p:bldP spid="307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965914" y="365125"/>
            <a:ext cx="9549685" cy="1325563"/>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s-ES" dirty="0" smtClean="0"/>
              <a:t>Supuestos: muro medianero y cerramiento forzoso rural art. 2007 y 2031 </a:t>
            </a:r>
            <a:r>
              <a:rPr lang="es-ES" dirty="0" err="1" smtClean="0"/>
              <a:t>CCyC</a:t>
            </a:r>
            <a:endParaRPr lang="es-ES" dirty="0"/>
          </a:p>
        </p:txBody>
      </p:sp>
      <p:pic>
        <p:nvPicPr>
          <p:cNvPr id="4" name="Imagen 3"/>
          <p:cNvPicPr>
            <a:picLocks noChangeAspect="1"/>
          </p:cNvPicPr>
          <p:nvPr/>
        </p:nvPicPr>
        <p:blipFill>
          <a:blip r:embed="rId2">
            <a:duotone>
              <a:schemeClr val="accent5">
                <a:shade val="45000"/>
                <a:satMod val="135000"/>
              </a:schemeClr>
              <a:prstClr val="white"/>
            </a:duotone>
          </a:blip>
          <a:stretch>
            <a:fillRect/>
          </a:stretch>
        </p:blipFill>
        <p:spPr>
          <a:xfrm>
            <a:off x="1210615" y="1974023"/>
            <a:ext cx="9790586" cy="4495979"/>
          </a:xfrm>
          <a:prstGeom prst="rect">
            <a:avLst/>
          </a:prstGeom>
          <a:solidFill>
            <a:srgbClr val="C00000"/>
          </a:solidFill>
        </p:spPr>
      </p:pic>
    </p:spTree>
    <p:extLst>
      <p:ext uri="{BB962C8B-B14F-4D97-AF65-F5344CB8AC3E}">
        <p14:creationId xmlns:p14="http://schemas.microsoft.com/office/powerpoint/2010/main" val="318214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Notas </a:t>
            </a:r>
            <a:r>
              <a:rPr lang="es-ES" dirty="0" err="1" smtClean="0"/>
              <a:t>tipificantes</a:t>
            </a:r>
            <a:r>
              <a:rPr lang="es-ES" dirty="0" smtClean="0"/>
              <a:t>: identificar las notas </a:t>
            </a:r>
            <a:r>
              <a:rPr lang="es-ES" dirty="0" err="1" smtClean="0"/>
              <a:t>tipificantes</a:t>
            </a:r>
            <a:r>
              <a:rPr lang="es-ES" dirty="0" smtClean="0"/>
              <a:t> en el caso del muro medianero: arts. 2014 </a:t>
            </a:r>
            <a:r>
              <a:rPr lang="es-ES" dirty="0" err="1" smtClean="0"/>
              <a:t>CCyC</a:t>
            </a:r>
            <a:endParaRPr lang="es-ES" dirty="0"/>
          </a:p>
        </p:txBody>
      </p:sp>
      <p:sp>
        <p:nvSpPr>
          <p:cNvPr id="3" name="Marcador de contenido 2"/>
          <p:cNvSpPr>
            <a:spLocks noGrp="1"/>
          </p:cNvSpPr>
          <p:nvPr>
            <p:ph sz="half" idx="1"/>
          </p:nvPr>
        </p:nvSpPr>
        <p:spPr/>
        <p:txBody>
          <a:bodyPr/>
          <a:lstStyle/>
          <a:p>
            <a:r>
              <a:rPr lang="es-ES" dirty="0" smtClean="0"/>
              <a:t>Causa fuente</a:t>
            </a:r>
          </a:p>
          <a:p>
            <a:r>
              <a:rPr lang="es-ES" dirty="0" smtClean="0"/>
              <a:t>Sujetos</a:t>
            </a:r>
          </a:p>
          <a:p>
            <a:r>
              <a:rPr lang="es-ES" dirty="0" err="1" smtClean="0"/>
              <a:t>Ambulatoriedad</a:t>
            </a:r>
            <a:endParaRPr lang="es-ES" dirty="0" smtClean="0"/>
          </a:p>
          <a:p>
            <a:r>
              <a:rPr lang="es-ES" dirty="0" smtClean="0"/>
              <a:t>Responsabilidad (art. 2020 y 1937 </a:t>
            </a:r>
            <a:r>
              <a:rPr lang="es-ES" dirty="0" err="1" smtClean="0"/>
              <a:t>CCyC</a:t>
            </a:r>
            <a:r>
              <a:rPr lang="es-ES" dirty="0" smtClean="0"/>
              <a:t>)</a:t>
            </a:r>
          </a:p>
          <a:p>
            <a:r>
              <a:rPr lang="es-ES" dirty="0" smtClean="0"/>
              <a:t>abandono: (art. 2028 y 2029 </a:t>
            </a:r>
            <a:r>
              <a:rPr lang="es-ES" dirty="0" err="1" smtClean="0"/>
              <a:t>CCyC</a:t>
            </a:r>
            <a:r>
              <a:rPr lang="es-ES" dirty="0" smtClean="0"/>
              <a:t>). ¿libera? Comparación con el condominio: arts. 1991 </a:t>
            </a:r>
            <a:r>
              <a:rPr lang="es-ES" dirty="0" err="1" smtClean="0"/>
              <a:t>CCyC</a:t>
            </a:r>
            <a:endParaRPr lang="es-ES" dirty="0" smtClean="0"/>
          </a:p>
          <a:p>
            <a:endParaRPr lang="es-ES" dirty="0"/>
          </a:p>
        </p:txBody>
      </p:sp>
      <p:pic>
        <p:nvPicPr>
          <p:cNvPr id="5" name="Marcador de contenido 4"/>
          <p:cNvPicPr>
            <a:picLocks noGrp="1" noChangeAspect="1"/>
          </p:cNvPicPr>
          <p:nvPr>
            <p:ph sz="half" idx="2"/>
          </p:nvPr>
        </p:nvPicPr>
        <p:blipFill>
          <a:blip r:embed="rId2"/>
          <a:stretch>
            <a:fillRect/>
          </a:stretch>
        </p:blipFill>
        <p:spPr>
          <a:xfrm>
            <a:off x="6877319" y="1825625"/>
            <a:ext cx="4327302" cy="4150171"/>
          </a:xfrm>
          <a:prstGeom prst="rect">
            <a:avLst/>
          </a:prstGeom>
        </p:spPr>
        <p:style>
          <a:lnRef idx="1">
            <a:schemeClr val="accent4"/>
          </a:lnRef>
          <a:fillRef idx="2">
            <a:schemeClr val="accent4"/>
          </a:fillRef>
          <a:effectRef idx="1">
            <a:schemeClr val="accent4"/>
          </a:effectRef>
          <a:fontRef idx="minor">
            <a:schemeClr val="dk1"/>
          </a:fontRef>
        </p:style>
      </p:pic>
    </p:spTree>
    <p:extLst>
      <p:ext uri="{BB962C8B-B14F-4D97-AF65-F5344CB8AC3E}">
        <p14:creationId xmlns:p14="http://schemas.microsoft.com/office/powerpoint/2010/main" val="3009074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835502962"/>
              </p:ext>
            </p:extLst>
          </p:nvPr>
        </p:nvGraphicFramePr>
        <p:xfrm>
          <a:off x="1793630" y="1628800"/>
          <a:ext cx="9612923" cy="4877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lipse 6"/>
          <p:cNvSpPr/>
          <p:nvPr/>
        </p:nvSpPr>
        <p:spPr>
          <a:xfrm>
            <a:off x="5210127" y="170202"/>
            <a:ext cx="331236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PROPTER REM</a:t>
            </a:r>
          </a:p>
        </p:txBody>
      </p:sp>
    </p:spTree>
    <p:extLst>
      <p:ext uri="{BB962C8B-B14F-4D97-AF65-F5344CB8AC3E}">
        <p14:creationId xmlns:p14="http://schemas.microsoft.com/office/powerpoint/2010/main" val="3431739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4164613044"/>
              </p:ext>
            </p:extLst>
          </p:nvPr>
        </p:nvGraphicFramePr>
        <p:xfrm>
          <a:off x="1195647" y="931026"/>
          <a:ext cx="10515600" cy="5229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n 5"/>
          <p:cNvPicPr>
            <a:picLocks noChangeAspect="1"/>
          </p:cNvPicPr>
          <p:nvPr/>
        </p:nvPicPr>
        <p:blipFill>
          <a:blip r:embed="rId7"/>
          <a:stretch>
            <a:fillRect/>
          </a:stretch>
        </p:blipFill>
        <p:spPr>
          <a:xfrm>
            <a:off x="1383723" y="931026"/>
            <a:ext cx="2857500" cy="1600200"/>
          </a:xfrm>
          <a:prstGeom prst="rect">
            <a:avLst/>
          </a:prstGeom>
        </p:spPr>
      </p:pic>
      <p:pic>
        <p:nvPicPr>
          <p:cNvPr id="7" name="Imagen 6"/>
          <p:cNvPicPr>
            <a:picLocks noChangeAspect="1"/>
          </p:cNvPicPr>
          <p:nvPr/>
        </p:nvPicPr>
        <p:blipFill>
          <a:blip r:embed="rId8"/>
          <a:stretch>
            <a:fillRect/>
          </a:stretch>
        </p:blipFill>
        <p:spPr>
          <a:xfrm>
            <a:off x="9314444" y="3053690"/>
            <a:ext cx="2466975" cy="1847850"/>
          </a:xfrm>
          <a:prstGeom prst="rect">
            <a:avLst/>
          </a:prstGeom>
        </p:spPr>
      </p:pic>
      <p:sp>
        <p:nvSpPr>
          <p:cNvPr id="8" name="Flecha abajo 7"/>
          <p:cNvSpPr/>
          <p:nvPr/>
        </p:nvSpPr>
        <p:spPr>
          <a:xfrm rot="5400000">
            <a:off x="8836202" y="3782936"/>
            <a:ext cx="781397" cy="8728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echa derecha 8"/>
          <p:cNvSpPr/>
          <p:nvPr/>
        </p:nvSpPr>
        <p:spPr>
          <a:xfrm rot="13038912">
            <a:off x="8837241" y="29111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onector recto 10"/>
          <p:cNvCxnSpPr/>
          <p:nvPr/>
        </p:nvCxnSpPr>
        <p:spPr>
          <a:xfrm flipH="1">
            <a:off x="8790482" y="2757153"/>
            <a:ext cx="1151540" cy="83096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9366252" y="2454189"/>
            <a:ext cx="186368" cy="129210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1695796" y="3191030"/>
            <a:ext cx="1654233" cy="1334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solidFill>
                  <a:srgbClr val="C00000"/>
                </a:solidFill>
              </a:rPr>
              <a:t>¿quiénes?</a:t>
            </a:r>
            <a:endParaRPr lang="en-US" dirty="0">
              <a:solidFill>
                <a:srgbClr val="C00000"/>
              </a:solidFill>
            </a:endParaRPr>
          </a:p>
        </p:txBody>
      </p:sp>
      <p:pic>
        <p:nvPicPr>
          <p:cNvPr id="16" name="Imagen 15"/>
          <p:cNvPicPr>
            <a:picLocks noChangeAspect="1"/>
          </p:cNvPicPr>
          <p:nvPr/>
        </p:nvPicPr>
        <p:blipFill>
          <a:blip r:embed="rId9"/>
          <a:stretch>
            <a:fillRect/>
          </a:stretch>
        </p:blipFill>
        <p:spPr>
          <a:xfrm>
            <a:off x="6366367" y="717331"/>
            <a:ext cx="1670449" cy="1347333"/>
          </a:xfrm>
          <a:prstGeom prst="rect">
            <a:avLst/>
          </a:prstGeom>
        </p:spPr>
      </p:pic>
    </p:spTree>
    <p:extLst>
      <p:ext uri="{BB962C8B-B14F-4D97-AF65-F5344CB8AC3E}">
        <p14:creationId xmlns:p14="http://schemas.microsoft.com/office/powerpoint/2010/main" val="3933342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8822028" y="2219861"/>
            <a:ext cx="3106827" cy="3607316"/>
          </a:xfrm>
          <a:prstGeom prst="rect">
            <a:avLst/>
          </a:prstGeom>
        </p:spPr>
      </p:pic>
      <p:sp>
        <p:nvSpPr>
          <p:cNvPr id="26626" name="Rectangle 2"/>
          <p:cNvSpPr>
            <a:spLocks noGrp="1" noChangeArrowheads="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s-AR" altLang="es-ES" sz="4000" dirty="0" smtClean="0"/>
              <a:t>Expensas comunes: arts. 2048, 2049; 2075; 2081 y 2108 </a:t>
            </a:r>
            <a:r>
              <a:rPr lang="es-AR" altLang="es-ES" sz="4000" dirty="0" err="1" smtClean="0"/>
              <a:t>CCyC</a:t>
            </a:r>
            <a:endParaRPr lang="en-US" altLang="es-ES" sz="4000" dirty="0"/>
          </a:p>
        </p:txBody>
      </p:sp>
      <p:sp>
        <p:nvSpPr>
          <p:cNvPr id="19459" name="Rectangle 3"/>
          <p:cNvSpPr>
            <a:spLocks noGrp="1" noChangeArrowheads="1"/>
          </p:cNvSpPr>
          <p:nvPr>
            <p:ph idx="1"/>
          </p:nvPr>
        </p:nvSpPr>
        <p:spPr>
          <a:xfrm>
            <a:off x="1992313" y="1557339"/>
            <a:ext cx="6829715" cy="4852987"/>
          </a:xfrm>
        </p:spPr>
        <p:txBody>
          <a:bodyPr>
            <a:normAutofit fontScale="92500"/>
          </a:bodyPr>
          <a:lstStyle/>
          <a:p>
            <a:pPr algn="just">
              <a:lnSpc>
                <a:spcPct val="80000"/>
              </a:lnSpc>
            </a:pPr>
            <a:endParaRPr lang="es-ES_tradnl" altLang="es-ES" b="1" dirty="0"/>
          </a:p>
          <a:p>
            <a:pPr algn="just">
              <a:lnSpc>
                <a:spcPct val="80000"/>
              </a:lnSpc>
            </a:pPr>
            <a:r>
              <a:rPr lang="es-ES_tradnl" altLang="es-ES" sz="4400" b="1" dirty="0"/>
              <a:t>Supongamos: Álvaro Álvarez </a:t>
            </a:r>
            <a:r>
              <a:rPr lang="es-ES_tradnl" altLang="es-ES" sz="4400" b="1" dirty="0" smtClean="0"/>
              <a:t>adeuda </a:t>
            </a:r>
            <a:r>
              <a:rPr lang="es-ES_tradnl" altLang="es-ES" sz="4400" b="1" dirty="0"/>
              <a:t>expensas por $ 5.000 desde marzo de </a:t>
            </a:r>
            <a:r>
              <a:rPr lang="es-ES_tradnl" altLang="es-ES" sz="4400" b="1" dirty="0" smtClean="0"/>
              <a:t>2000.  </a:t>
            </a:r>
          </a:p>
          <a:p>
            <a:pPr algn="just">
              <a:lnSpc>
                <a:spcPct val="80000"/>
              </a:lnSpc>
            </a:pPr>
            <a:r>
              <a:rPr lang="es-ES_tradnl" altLang="es-ES" sz="4400" b="1" dirty="0" smtClean="0"/>
              <a:t>En </a:t>
            </a:r>
            <a:r>
              <a:rPr lang="es-ES_tradnl" altLang="es-ES" sz="4400" b="1" dirty="0"/>
              <a:t>marzo de </a:t>
            </a:r>
            <a:r>
              <a:rPr lang="es-ES_tradnl" altLang="es-ES" sz="4400" b="1" dirty="0" smtClean="0"/>
              <a:t>2003 </a:t>
            </a:r>
            <a:r>
              <a:rPr lang="es-ES_tradnl" altLang="es-ES" sz="4400" b="1" dirty="0"/>
              <a:t>vende el departamento a </a:t>
            </a:r>
            <a:r>
              <a:rPr lang="es-ES_tradnl" altLang="es-ES" sz="4400" b="1" dirty="0" smtClean="0"/>
              <a:t>Julieta López, </a:t>
            </a:r>
            <a:r>
              <a:rPr lang="es-ES_tradnl" altLang="es-ES" sz="4400" b="1" dirty="0"/>
              <a:t>quien sigue sin pagar las expensas, acumulándose $ </a:t>
            </a:r>
            <a:r>
              <a:rPr lang="es-ES_tradnl" altLang="es-ES" sz="4400" b="1" dirty="0" smtClean="0"/>
              <a:t>30.000.</a:t>
            </a:r>
            <a:endParaRPr lang="es-ES_tradnl" altLang="es-ES" sz="4400" b="1" dirty="0"/>
          </a:p>
          <a:p>
            <a:pPr algn="just">
              <a:lnSpc>
                <a:spcPct val="80000"/>
              </a:lnSpc>
            </a:pPr>
            <a:endParaRPr lang="es-ES_tradnl" altLang="es-ES" b="1" dirty="0" smtClean="0"/>
          </a:p>
        </p:txBody>
      </p:sp>
    </p:spTree>
    <p:extLst>
      <p:ext uri="{BB962C8B-B14F-4D97-AF65-F5344CB8AC3E}">
        <p14:creationId xmlns:p14="http://schemas.microsoft.com/office/powerpoint/2010/main" val="362802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524001" y="0"/>
            <a:ext cx="6559865" cy="1682642"/>
          </a:xfrm>
          <a:prstGeom prst="rect">
            <a:avLst/>
          </a:prstGeom>
        </p:spPr>
      </p:pic>
      <p:graphicFrame>
        <p:nvGraphicFramePr>
          <p:cNvPr id="6" name="Marcador de contenido 5"/>
          <p:cNvGraphicFramePr>
            <a:graphicFrameLocks noGrp="1"/>
          </p:cNvGraphicFramePr>
          <p:nvPr>
            <p:ph idx="4294967295"/>
            <p:extLst>
              <p:ext uri="{D42A27DB-BD31-4B8C-83A1-F6EECF244321}">
                <p14:modId xmlns:p14="http://schemas.microsoft.com/office/powerpoint/2010/main" val="3112426431"/>
              </p:ext>
            </p:extLst>
          </p:nvPr>
        </p:nvGraphicFramePr>
        <p:xfrm>
          <a:off x="1352282" y="908051"/>
          <a:ext cx="9315719" cy="5127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2453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s-ES" sz="4000" dirty="0" smtClean="0"/>
              <a:t>Cargas reales art. 1888: propietario no deudor</a:t>
            </a:r>
            <a:endParaRPr lang="es-ES" sz="4000" dirty="0"/>
          </a:p>
        </p:txBody>
      </p:sp>
      <p:sp>
        <p:nvSpPr>
          <p:cNvPr id="3" name="Marcador de contenido 2"/>
          <p:cNvSpPr>
            <a:spLocks noGrp="1"/>
          </p:cNvSpPr>
          <p:nvPr>
            <p:ph idx="1"/>
          </p:nvPr>
        </p:nvSpPr>
        <p:spPr>
          <a:xfrm>
            <a:off x="838200" y="1340769"/>
            <a:ext cx="10894453" cy="4700595"/>
          </a:xfrm>
          <a:solidFill>
            <a:schemeClr val="accent4">
              <a:lumMod val="20000"/>
              <a:lumOff val="80000"/>
            </a:schemeClr>
          </a:solidFill>
        </p:spPr>
        <p:txBody>
          <a:bodyPr>
            <a:normAutofit fontScale="85000" lnSpcReduction="20000"/>
          </a:bodyPr>
          <a:lstStyle/>
          <a:p>
            <a:r>
              <a:rPr lang="es-ES" dirty="0"/>
              <a:t>ARTÍCULO 2199.- Responsabilidad del propietario no deudor. El propietario no deudor, sea un tercero que constituye la garantía o quien adquiere el bien gravado, sin obligarse en forma expresa al pago del crédito asegurado, responde únicamente con el bien objeto del gravamen y hasta el máximo del gravamen.</a:t>
            </a:r>
          </a:p>
          <a:p>
            <a:r>
              <a:rPr lang="es-ES" dirty="0"/>
              <a:t>ARTÍCULO 2200.- Ejecución contra el propietario no deudor. En caso de ejecución de la garantía, sólo después de reclamado el pago al obligado, el acreedor puede, en la oportunidad y plazos que disponen las leyes procesales locales, hacer intimar al propietario no deudor para que pague la deuda hasta el límite del gravamen, o para que oponga excepciones. El propietario no deudor puede hacer valer las defensas personales del deudor sólo si se dan los requisitos de la acción </a:t>
            </a:r>
            <a:r>
              <a:rPr lang="es-ES" dirty="0" err="1"/>
              <a:t>subrogatoria</a:t>
            </a:r>
            <a:r>
              <a:rPr lang="es-ES" dirty="0"/>
              <a:t>. Las defensas inadmisibles en el trámite fijado para la ejecución pueden ser alegadas por el propietario no deudor en juicio de conocimiento.</a:t>
            </a:r>
          </a:p>
          <a:p>
            <a:r>
              <a:rPr lang="es-ES" dirty="0"/>
              <a:t>ARTÍCULO 2201.- Derecho al remanente. Una vez realizado el bien afectado por la garantía, el propietario no deudor tiene derecho al remanente que excede el monto del gravamen, con exclusión del precedente propietario y de los acreedores quirografarios.</a:t>
            </a:r>
          </a:p>
          <a:p>
            <a:endParaRPr lang="es-ES" dirty="0"/>
          </a:p>
        </p:txBody>
      </p:sp>
      <p:sp>
        <p:nvSpPr>
          <p:cNvPr id="4" name="Marcador de pie de página 3"/>
          <p:cNvSpPr>
            <a:spLocks noGrp="1"/>
          </p:cNvSpPr>
          <p:nvPr>
            <p:ph type="ftr" sz="quarter" idx="11"/>
          </p:nvPr>
        </p:nvSpPr>
        <p:spPr/>
        <p:txBody>
          <a:bodyPr/>
          <a:lstStyle/>
          <a:p>
            <a:r>
              <a:rPr lang="it-IT" smtClean="0">
                <a:solidFill>
                  <a:prstClr val="black">
                    <a:tint val="75000"/>
                  </a:prstClr>
                </a:solidFill>
              </a:rPr>
              <a:t>Prof. Silvina Furlotti año 2017</a:t>
            </a:r>
            <a:endParaRPr lang="en-US" dirty="0">
              <a:solidFill>
                <a:prstClr val="black">
                  <a:tint val="75000"/>
                </a:prstClr>
              </a:solidFill>
            </a:endParaRPr>
          </a:p>
        </p:txBody>
      </p:sp>
    </p:spTree>
    <p:extLst>
      <p:ext uri="{BB962C8B-B14F-4D97-AF65-F5344CB8AC3E}">
        <p14:creationId xmlns:p14="http://schemas.microsoft.com/office/powerpoint/2010/main" val="3083068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s-AR" altLang="es-ES" sz="4000"/>
              <a:t>DIFERENCIAS CON LAS CARGAS REALES</a:t>
            </a:r>
            <a:endParaRPr lang="en-US" altLang="es-ES" sz="4000"/>
          </a:p>
        </p:txBody>
      </p:sp>
      <p:sp>
        <p:nvSpPr>
          <p:cNvPr id="22531" name="Rectangle 3"/>
          <p:cNvSpPr>
            <a:spLocks noGrp="1" noChangeArrowheads="1"/>
          </p:cNvSpPr>
          <p:nvPr>
            <p:ph idx="1"/>
          </p:nvPr>
        </p:nvSpPr>
        <p:spPr>
          <a:xfrm>
            <a:off x="1919289" y="1557338"/>
            <a:ext cx="8435975" cy="5300662"/>
          </a:xfrm>
        </p:spPr>
        <p:txBody>
          <a:bodyPr/>
          <a:lstStyle/>
          <a:p>
            <a:pPr marL="1181100" lvl="2" indent="-266700">
              <a:lnSpc>
                <a:spcPct val="80000"/>
              </a:lnSpc>
              <a:buNone/>
            </a:pPr>
            <a:endParaRPr lang="es-ES_tradnl" altLang="es-ES" sz="1400" b="1" dirty="0"/>
          </a:p>
          <a:p>
            <a:pPr algn="just">
              <a:lnSpc>
                <a:spcPct val="80000"/>
              </a:lnSpc>
            </a:pPr>
            <a:r>
              <a:rPr lang="es-ES_tradnl" altLang="es-ES" sz="2400" b="1" dirty="0"/>
              <a:t>Análisis de un caso: Carlos adquiere a Esteban un inmueble gravado con una hipoteca que garantiza un préstamo que </a:t>
            </a:r>
            <a:r>
              <a:rPr lang="es-ES_tradnl" altLang="es-ES" sz="2400" b="1" dirty="0" smtClean="0"/>
              <a:t>el Banco Galicia </a:t>
            </a:r>
            <a:r>
              <a:rPr lang="es-ES_tradnl" altLang="es-ES" sz="2400" b="1" dirty="0"/>
              <a:t>le hizo a Esteban por $ </a:t>
            </a:r>
            <a:r>
              <a:rPr lang="es-ES_tradnl" altLang="es-ES" sz="2400" b="1" dirty="0" smtClean="0"/>
              <a:t>250.000</a:t>
            </a:r>
            <a:r>
              <a:rPr lang="es-ES_tradnl" altLang="es-ES" sz="2400" b="1" dirty="0"/>
              <a:t>.- </a:t>
            </a:r>
          </a:p>
          <a:p>
            <a:pPr>
              <a:lnSpc>
                <a:spcPct val="80000"/>
              </a:lnSpc>
            </a:pPr>
            <a:r>
              <a:rPr lang="es-ES_tradnl" altLang="es-ES" sz="2400" b="1" dirty="0" smtClean="0"/>
              <a:t>Esteban deja de pagar el crédito al Banco.</a:t>
            </a:r>
            <a:endParaRPr lang="es-ES_tradnl" altLang="es-ES" sz="2400" b="1" dirty="0"/>
          </a:p>
          <a:p>
            <a:pPr>
              <a:lnSpc>
                <a:spcPct val="80000"/>
              </a:lnSpc>
            </a:pPr>
            <a:r>
              <a:rPr lang="es-ES_tradnl" altLang="es-ES" sz="2400" b="1" dirty="0"/>
              <a:t>¿Carlos es deudor del crédito hipotecario? __________________________</a:t>
            </a:r>
          </a:p>
          <a:p>
            <a:pPr>
              <a:lnSpc>
                <a:spcPct val="80000"/>
              </a:lnSpc>
            </a:pPr>
            <a:r>
              <a:rPr lang="es-ES_tradnl" altLang="es-ES" sz="2400" b="1" dirty="0"/>
              <a:t>¿A quién debe demandar </a:t>
            </a:r>
            <a:r>
              <a:rPr lang="es-ES_tradnl" altLang="es-ES" sz="2400" b="1" dirty="0" smtClean="0"/>
              <a:t>el Banco? ________________________________</a:t>
            </a:r>
          </a:p>
          <a:p>
            <a:pPr>
              <a:lnSpc>
                <a:spcPct val="80000"/>
              </a:lnSpc>
            </a:pPr>
            <a:r>
              <a:rPr lang="es-ES_tradnl" altLang="es-ES" sz="2400" b="1" dirty="0" smtClean="0"/>
              <a:t>¿Cuál es la diferencia con una obligación</a:t>
            </a:r>
          </a:p>
          <a:p>
            <a:pPr marL="0" indent="0">
              <a:lnSpc>
                <a:spcPct val="80000"/>
              </a:lnSpc>
              <a:buNone/>
            </a:pPr>
            <a:r>
              <a:rPr lang="es-ES_tradnl" altLang="es-ES" sz="2400" b="1" dirty="0" smtClean="0"/>
              <a:t> </a:t>
            </a:r>
            <a:r>
              <a:rPr lang="es-ES_tradnl" altLang="es-ES" sz="2400" b="1" dirty="0" err="1" smtClean="0"/>
              <a:t>propter</a:t>
            </a:r>
            <a:r>
              <a:rPr lang="es-ES_tradnl" altLang="es-ES" sz="2400" b="1" dirty="0" smtClean="0"/>
              <a:t> rem?</a:t>
            </a:r>
            <a:endParaRPr lang="es-ES_tradnl" altLang="es-ES" sz="2400" b="1" dirty="0"/>
          </a:p>
        </p:txBody>
      </p:sp>
      <p:pic>
        <p:nvPicPr>
          <p:cNvPr id="3" name="Imagen 2"/>
          <p:cNvPicPr>
            <a:picLocks noChangeAspect="1"/>
          </p:cNvPicPr>
          <p:nvPr/>
        </p:nvPicPr>
        <p:blipFill>
          <a:blip r:embed="rId2"/>
          <a:stretch>
            <a:fillRect/>
          </a:stretch>
        </p:blipFill>
        <p:spPr>
          <a:xfrm>
            <a:off x="7768283" y="3026535"/>
            <a:ext cx="4043849" cy="3028984"/>
          </a:xfrm>
          <a:prstGeom prst="rect">
            <a:avLst/>
          </a:prstGeom>
        </p:spPr>
      </p:pic>
    </p:spTree>
    <p:extLst>
      <p:ext uri="{BB962C8B-B14F-4D97-AF65-F5344CB8AC3E}">
        <p14:creationId xmlns:p14="http://schemas.microsoft.com/office/powerpoint/2010/main" val="1442630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7" dur="500"/>
                                        <p:tgtEl>
                                          <p:spTgt spid="2253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12" dur="500"/>
                                        <p:tgtEl>
                                          <p:spTgt spid="2253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31">
                                            <p:txEl>
                                              <p:pRg st="5" end="5"/>
                                            </p:txEl>
                                          </p:spTgt>
                                        </p:tgtEl>
                                        <p:attrNameLst>
                                          <p:attrName>style.visibility</p:attrName>
                                        </p:attrNameLst>
                                      </p:cBhvr>
                                      <p:to>
                                        <p:strVal val="visible"/>
                                      </p:to>
                                    </p:set>
                                    <p:animEffect transition="in" filter="blinds(horizontal)">
                                      <p:cBhvr>
                                        <p:cTn id="17" dur="500"/>
                                        <p:tgtEl>
                                          <p:spTgt spid="2253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531">
                                            <p:txEl>
                                              <p:pRg st="6" end="6"/>
                                            </p:txEl>
                                          </p:spTgt>
                                        </p:tgtEl>
                                        <p:attrNameLst>
                                          <p:attrName>style.visibility</p:attrName>
                                        </p:attrNameLst>
                                      </p:cBhvr>
                                      <p:to>
                                        <p:strVal val="visible"/>
                                      </p:to>
                                    </p:set>
                                    <p:animEffect transition="in" filter="blinds(horizontal)">
                                      <p:cBhvr>
                                        <p:cTn id="22"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es-AR" altLang="es-ES" sz="4000"/>
              <a:t>DIFERENCIAS CON LAS CARGAS REALES</a:t>
            </a:r>
            <a:endParaRPr lang="en-US" altLang="es-ES" sz="4000"/>
          </a:p>
        </p:txBody>
      </p:sp>
      <p:sp>
        <p:nvSpPr>
          <p:cNvPr id="23555" name="Rectangle 3"/>
          <p:cNvSpPr>
            <a:spLocks noGrp="1" noChangeArrowheads="1"/>
          </p:cNvSpPr>
          <p:nvPr>
            <p:ph type="body" sz="half" idx="1"/>
          </p:nvPr>
        </p:nvSpPr>
        <p:spPr>
          <a:xfrm>
            <a:off x="1981200" y="1600201"/>
            <a:ext cx="153988" cy="100013"/>
          </a:xfrm>
        </p:spPr>
        <p:txBody>
          <a:bodyPr rtlCol="0">
            <a:normAutofit fontScale="25000" lnSpcReduction="20000"/>
          </a:bodyPr>
          <a:lstStyle/>
          <a:p>
            <a:pPr marL="1181100" lvl="2" indent="-266700">
              <a:lnSpc>
                <a:spcPct val="80000"/>
              </a:lnSpc>
              <a:buNone/>
              <a:defRPr/>
            </a:pPr>
            <a:endParaRPr lang="es-ES_tradnl" sz="1200" b="1"/>
          </a:p>
        </p:txBody>
      </p:sp>
      <p:graphicFrame>
        <p:nvGraphicFramePr>
          <p:cNvPr id="23599" name="Group 47"/>
          <p:cNvGraphicFramePr>
            <a:graphicFrameLocks noGrp="1"/>
          </p:cNvGraphicFramePr>
          <p:nvPr>
            <p:ph sz="half" idx="2"/>
            <p:extLst>
              <p:ext uri="{D42A27DB-BD31-4B8C-83A1-F6EECF244321}">
                <p14:modId xmlns:p14="http://schemas.microsoft.com/office/powerpoint/2010/main" val="1740240416"/>
              </p:ext>
            </p:extLst>
          </p:nvPr>
        </p:nvGraphicFramePr>
        <p:xfrm>
          <a:off x="1210614" y="1417637"/>
          <a:ext cx="9000186" cy="4684713"/>
        </p:xfrm>
        <a:graphic>
          <a:graphicData uri="http://schemas.openxmlformats.org/drawingml/2006/table">
            <a:tbl>
              <a:tblPr/>
              <a:tblGrid>
                <a:gridCol w="4100961">
                  <a:extLst>
                    <a:ext uri="{9D8B030D-6E8A-4147-A177-3AD203B41FA5}">
                      <a16:colId xmlns="" xmlns:a16="http://schemas.microsoft.com/office/drawing/2014/main" val="20000"/>
                    </a:ext>
                  </a:extLst>
                </a:gridCol>
                <a:gridCol w="4899225">
                  <a:extLst>
                    <a:ext uri="{9D8B030D-6E8A-4147-A177-3AD203B41FA5}">
                      <a16:colId xmlns="" xmlns:a16="http://schemas.microsoft.com/office/drawing/2014/main" val="20001"/>
                    </a:ext>
                  </a:extLst>
                </a:gridCol>
              </a:tblGrid>
              <a:tr h="664147">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chemeClr val="tx1"/>
                          </a:solidFill>
                          <a:effectLst/>
                          <a:latin typeface="Times New Roman" pitchFamily="18" charset="0"/>
                          <a:cs typeface="Times New Roman" pitchFamily="18" charset="0"/>
                        </a:rPr>
                        <a:t>Obligación </a:t>
                      </a:r>
                      <a:r>
                        <a:rPr kumimoji="0" lang="es-ES_tradnl" sz="2400" b="1" i="0" u="none" strike="noStrike" cap="none" normalizeH="0" baseline="0" dirty="0" err="1" smtClean="0">
                          <a:ln>
                            <a:noFill/>
                          </a:ln>
                          <a:solidFill>
                            <a:schemeClr val="tx1"/>
                          </a:solidFill>
                          <a:effectLst/>
                          <a:latin typeface="Times New Roman" pitchFamily="18" charset="0"/>
                          <a:cs typeface="Times New Roman" pitchFamily="18" charset="0"/>
                        </a:rPr>
                        <a:t>propter</a:t>
                      </a:r>
                      <a:r>
                        <a:rPr kumimoji="0" lang="es-ES_tradnl" sz="2400" b="1" i="0" u="none" strike="noStrike" cap="none" normalizeH="0" baseline="0" dirty="0" smtClean="0">
                          <a:ln>
                            <a:noFill/>
                          </a:ln>
                          <a:solidFill>
                            <a:schemeClr val="tx1"/>
                          </a:solidFill>
                          <a:effectLst/>
                          <a:latin typeface="Times New Roman" pitchFamily="18" charset="0"/>
                          <a:cs typeface="Times New Roman" pitchFamily="18" charset="0"/>
                        </a:rPr>
                        <a:t> rem</a:t>
                      </a:r>
                      <a:endParaRPr kumimoji="0" lang="es-ES_tradnl" sz="2400" b="0" i="0" u="none" strike="noStrike" cap="none" normalizeH="0" baseline="0" dirty="0" smtClean="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Times New Roman" pitchFamily="18" charset="0"/>
                          <a:cs typeface="Times New Roman" pitchFamily="18" charset="0"/>
                        </a:rPr>
                        <a:t>Carga real</a:t>
                      </a:r>
                      <a:endParaRPr kumimoji="0" lang="es-ES_tradnl"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998388">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Times New Roman" pitchFamily="18" charset="0"/>
                          <a:cs typeface="Times New Roman" pitchFamily="18" charset="0"/>
                        </a:rPr>
                        <a:t>El deudor es obligado desde que es titular de la relación y responde con todos sus bienes</a:t>
                      </a:r>
                      <a:endParaRPr kumimoji="0" lang="es-ES_tradnl" sz="2400" b="0" i="0" u="none" strike="noStrike" cap="none" normalizeH="0" baseline="0" dirty="0" smtClean="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t"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Times New Roman" pitchFamily="18" charset="0"/>
                          <a:cs typeface="Times New Roman" pitchFamily="18" charset="0"/>
                        </a:rPr>
                        <a:t>El gravado con la carga real no es deudor y está exento de responsabilidad con sus demás bienes</a:t>
                      </a:r>
                      <a:endParaRPr kumimoji="0" lang="es-ES_tradnl" sz="2400" b="0" i="0" u="none" strike="noStrike" cap="none" normalizeH="0" baseline="0" dirty="0" smtClean="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022178">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Times New Roman" pitchFamily="18" charset="0"/>
                          <a:cs typeface="Times New Roman" pitchFamily="18" charset="0"/>
                        </a:rPr>
                        <a:t>Para restringir su responsabilidad y liberarse debe abandonar la relación de señorío</a:t>
                      </a:r>
                      <a:endParaRPr kumimoji="0" lang="es-ES_tradnl"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Times New Roman" pitchFamily="18" charset="0"/>
                          <a:cs typeface="Times New Roman" pitchFamily="18" charset="0"/>
                        </a:rPr>
                        <a:t>El abandono del tercer poseedor se limita a facilitar el ejercicio de la acción que tiende a hacer efectiva la garantía</a:t>
                      </a:r>
                      <a:endParaRPr kumimoji="0" lang="es-ES_tradnl" sz="2400" b="0" i="0" u="none" strike="noStrike" cap="none" normalizeH="0" baseline="0" dirty="0" smtClean="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708307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OBLIGACIONES IN REM SCRIPTAE</a:t>
            </a:r>
            <a:endParaRPr lang="es-ES" dirty="0"/>
          </a:p>
        </p:txBody>
      </p:sp>
      <p:sp>
        <p:nvSpPr>
          <p:cNvPr id="3" name="Marcador de contenido 2"/>
          <p:cNvSpPr>
            <a:spLocks noGrp="1"/>
          </p:cNvSpPr>
          <p:nvPr>
            <p:ph idx="1"/>
          </p:nvPr>
        </p:nvSpPr>
        <p:spPr>
          <a:xfrm>
            <a:off x="838200" y="2150771"/>
            <a:ext cx="10173237" cy="4026191"/>
          </a:xfrm>
        </p:spPr>
        <p:txBody>
          <a:bodyPr>
            <a:normAutofit/>
          </a:bodyPr>
          <a:lstStyle/>
          <a:p>
            <a:r>
              <a:rPr lang="es-ES" dirty="0"/>
              <a:t>ARTÍCULO 399.- Regla general. Nadie puede transmitir a otro un derecho mejor o Más extenso que el que tiene, sin perjuicio de las excepciones legalmente dispuestas.</a:t>
            </a:r>
          </a:p>
          <a:p>
            <a:r>
              <a:rPr lang="es-ES" dirty="0"/>
              <a:t>ARTÍCULO 1189.- Transmisión por causa de muerte. Enajenación de la cosa </a:t>
            </a:r>
            <a:r>
              <a:rPr lang="es-ES" dirty="0" err="1"/>
              <a:t>locada</a:t>
            </a:r>
            <a:r>
              <a:rPr lang="es-ES" dirty="0" smtClean="0"/>
              <a:t>. Excepto </a:t>
            </a:r>
            <a:r>
              <a:rPr lang="es-ES" dirty="0"/>
              <a:t>pacto en contrario, la locación:</a:t>
            </a:r>
          </a:p>
          <a:p>
            <a:r>
              <a:rPr lang="es-ES" dirty="0"/>
              <a:t>a. se transmite activa y pasivamente por causa de muerte;</a:t>
            </a:r>
          </a:p>
          <a:p>
            <a:r>
              <a:rPr lang="es-ES" dirty="0"/>
              <a:t>b. subsiste durante el tiempo convenido, aunque la cosa </a:t>
            </a:r>
            <a:r>
              <a:rPr lang="es-ES" dirty="0" err="1"/>
              <a:t>locada</a:t>
            </a:r>
            <a:r>
              <a:rPr lang="es-ES" dirty="0"/>
              <a:t> sea enajenada.</a:t>
            </a:r>
          </a:p>
          <a:p>
            <a:endParaRPr lang="es-ES" dirty="0"/>
          </a:p>
        </p:txBody>
      </p:sp>
      <p:pic>
        <p:nvPicPr>
          <p:cNvPr id="5" name="Imagen 4"/>
          <p:cNvPicPr>
            <a:picLocks noChangeAspect="1"/>
          </p:cNvPicPr>
          <p:nvPr/>
        </p:nvPicPr>
        <p:blipFill>
          <a:blip r:embed="rId2"/>
          <a:stretch>
            <a:fillRect/>
          </a:stretch>
        </p:blipFill>
        <p:spPr>
          <a:xfrm>
            <a:off x="10207079" y="157297"/>
            <a:ext cx="1608715" cy="2109386"/>
          </a:xfrm>
          <a:prstGeom prst="rect">
            <a:avLst/>
          </a:prstGeom>
          <a:ln w="57150">
            <a:solidFill>
              <a:srgbClr val="00B0F0"/>
            </a:solidFill>
          </a:ln>
        </p:spPr>
        <p:style>
          <a:lnRef idx="2">
            <a:schemeClr val="accent5"/>
          </a:lnRef>
          <a:fillRef idx="1">
            <a:schemeClr val="lt1"/>
          </a:fillRef>
          <a:effectRef idx="0">
            <a:schemeClr val="accent5"/>
          </a:effectRef>
          <a:fontRef idx="minor">
            <a:schemeClr val="dk1"/>
          </a:fontRef>
        </p:style>
      </p:pic>
    </p:spTree>
    <p:extLst>
      <p:ext uri="{BB962C8B-B14F-4D97-AF65-F5344CB8AC3E}">
        <p14:creationId xmlns:p14="http://schemas.microsoft.com/office/powerpoint/2010/main" val="2542159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Arts. 724 y 728 </a:t>
            </a:r>
            <a:r>
              <a:rPr lang="es-ES" dirty="0" err="1" smtClean="0"/>
              <a:t>CCyC</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079207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949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Definición legal de obligación</a:t>
            </a:r>
            <a:br>
              <a:rPr lang="es-ES" dirty="0" smtClean="0"/>
            </a:br>
            <a:r>
              <a:rPr lang="es-ES" dirty="0" smtClean="0"/>
              <a:t>art. 724 </a:t>
            </a:r>
            <a:r>
              <a:rPr lang="es-ES" dirty="0" err="1" smtClean="0"/>
              <a:t>cccn</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068053044"/>
              </p:ext>
            </p:extLst>
          </p:nvPr>
        </p:nvGraphicFramePr>
        <p:xfrm>
          <a:off x="1159099" y="1481071"/>
          <a:ext cx="10818253" cy="4560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4144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199320" y="1714501"/>
            <a:ext cx="185737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Persona</a:t>
            </a:r>
          </a:p>
          <a:p>
            <a:pPr algn="ctr">
              <a:defRPr/>
            </a:pPr>
            <a:r>
              <a:rPr lang="es-ES" dirty="0"/>
              <a:t>acreedor</a:t>
            </a:r>
          </a:p>
        </p:txBody>
      </p:sp>
      <p:sp>
        <p:nvSpPr>
          <p:cNvPr id="5" name="4 Elipse"/>
          <p:cNvSpPr/>
          <p:nvPr/>
        </p:nvSpPr>
        <p:spPr>
          <a:xfrm>
            <a:off x="4953001" y="1785939"/>
            <a:ext cx="185737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Persona</a:t>
            </a:r>
          </a:p>
          <a:p>
            <a:pPr algn="ctr">
              <a:defRPr/>
            </a:pPr>
            <a:r>
              <a:rPr lang="es-ES" dirty="0"/>
              <a:t>deudor</a:t>
            </a:r>
          </a:p>
        </p:txBody>
      </p:sp>
      <p:sp>
        <p:nvSpPr>
          <p:cNvPr id="11" name="10 Rectángulo"/>
          <p:cNvSpPr/>
          <p:nvPr/>
        </p:nvSpPr>
        <p:spPr>
          <a:xfrm>
            <a:off x="9024938" y="1143000"/>
            <a:ext cx="1175518"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HACER</a:t>
            </a:r>
          </a:p>
        </p:txBody>
      </p:sp>
      <p:sp>
        <p:nvSpPr>
          <p:cNvPr id="14" name="13 Rectángulo"/>
          <p:cNvSpPr/>
          <p:nvPr/>
        </p:nvSpPr>
        <p:spPr>
          <a:xfrm>
            <a:off x="9024938" y="2357439"/>
            <a:ext cx="1071562"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NO HACER</a:t>
            </a:r>
          </a:p>
        </p:txBody>
      </p:sp>
      <p:sp>
        <p:nvSpPr>
          <p:cNvPr id="16" name="15 Rectángulo"/>
          <p:cNvSpPr/>
          <p:nvPr/>
        </p:nvSpPr>
        <p:spPr>
          <a:xfrm>
            <a:off x="9024938" y="3429000"/>
            <a:ext cx="1071562"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DAR</a:t>
            </a:r>
          </a:p>
        </p:txBody>
      </p:sp>
      <p:sp>
        <p:nvSpPr>
          <p:cNvPr id="17" name="16 Nube"/>
          <p:cNvSpPr/>
          <p:nvPr/>
        </p:nvSpPr>
        <p:spPr>
          <a:xfrm>
            <a:off x="8739188" y="4572001"/>
            <a:ext cx="1357312" cy="1071563"/>
          </a:xfrm>
          <a:prstGeom prst="cloud">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COSAS</a:t>
            </a:r>
          </a:p>
        </p:txBody>
      </p:sp>
      <p:cxnSp>
        <p:nvCxnSpPr>
          <p:cNvPr id="19" name="18 Conector recto de flecha"/>
          <p:cNvCxnSpPr/>
          <p:nvPr/>
        </p:nvCxnSpPr>
        <p:spPr>
          <a:xfrm>
            <a:off x="4024314" y="2714625"/>
            <a:ext cx="1285875"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6200000" flipH="1">
            <a:off x="8274051" y="2608264"/>
            <a:ext cx="1001713" cy="9286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8239126" y="2643189"/>
            <a:ext cx="1000125" cy="7302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rot="5400000" flipH="1" flipV="1">
            <a:off x="8310564" y="1785939"/>
            <a:ext cx="928687" cy="64293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7167564" y="2286000"/>
            <a:ext cx="128587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Prestación objeto</a:t>
            </a:r>
          </a:p>
        </p:txBody>
      </p:sp>
      <p:cxnSp>
        <p:nvCxnSpPr>
          <p:cNvPr id="20" name="19 Conector recto de flecha"/>
          <p:cNvCxnSpPr/>
          <p:nvPr/>
        </p:nvCxnSpPr>
        <p:spPr>
          <a:xfrm>
            <a:off x="6453189" y="2786064"/>
            <a:ext cx="1000125" cy="15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a:off x="9097170" y="4428333"/>
            <a:ext cx="714375" cy="158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ángulo 24"/>
          <p:cNvSpPr/>
          <p:nvPr/>
        </p:nvSpPr>
        <p:spPr>
          <a:xfrm>
            <a:off x="6540193" y="3882337"/>
            <a:ext cx="1133302" cy="853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Interés lícito acreedor</a:t>
            </a:r>
          </a:p>
        </p:txBody>
      </p:sp>
      <p:sp>
        <p:nvSpPr>
          <p:cNvPr id="27" name="Marco 26"/>
          <p:cNvSpPr/>
          <p:nvPr/>
        </p:nvSpPr>
        <p:spPr>
          <a:xfrm>
            <a:off x="6319786" y="5481041"/>
            <a:ext cx="2012859" cy="914400"/>
          </a:xfrm>
          <a:prstGeom prst="fram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8" name="CuadroTexto 27"/>
          <p:cNvSpPr txBox="1"/>
          <p:nvPr/>
        </p:nvSpPr>
        <p:spPr>
          <a:xfrm>
            <a:off x="6358205" y="5717660"/>
            <a:ext cx="2016006" cy="369332"/>
          </a:xfrm>
          <a:prstGeom prst="rect">
            <a:avLst/>
          </a:prstGeom>
          <a:noFill/>
        </p:spPr>
        <p:txBody>
          <a:bodyPr wrap="square" rtlCol="0">
            <a:spAutoFit/>
          </a:bodyPr>
          <a:lstStyle/>
          <a:p>
            <a:r>
              <a:rPr lang="es-ES" dirty="0"/>
              <a:t>INCUMPLIMIENTO</a:t>
            </a:r>
          </a:p>
        </p:txBody>
      </p:sp>
      <p:sp>
        <p:nvSpPr>
          <p:cNvPr id="29" name="Flecha en U 28"/>
          <p:cNvSpPr/>
          <p:nvPr/>
        </p:nvSpPr>
        <p:spPr>
          <a:xfrm rot="16200000">
            <a:off x="3995266" y="3982533"/>
            <a:ext cx="2485346" cy="2168226"/>
          </a:xfrm>
          <a:prstGeom prst="uturnArrow">
            <a:avLst>
              <a:gd name="adj1" fmla="val 25000"/>
              <a:gd name="adj2" fmla="val 23985"/>
              <a:gd name="adj3" fmla="val 25000"/>
              <a:gd name="adj4" fmla="val 0"/>
              <a:gd name="adj5" fmla="val 100000"/>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CUMPLIMIENTO FORZADO</a:t>
            </a:r>
          </a:p>
        </p:txBody>
      </p:sp>
      <p:cxnSp>
        <p:nvCxnSpPr>
          <p:cNvPr id="31" name="Conector recto de flecha 30"/>
          <p:cNvCxnSpPr/>
          <p:nvPr/>
        </p:nvCxnSpPr>
        <p:spPr>
          <a:xfrm>
            <a:off x="7453313" y="3143250"/>
            <a:ext cx="0" cy="928688"/>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35" name="Conector recto de flecha 34"/>
          <p:cNvCxnSpPr/>
          <p:nvPr/>
        </p:nvCxnSpPr>
        <p:spPr>
          <a:xfrm>
            <a:off x="8112224" y="3143250"/>
            <a:ext cx="0" cy="2574410"/>
          </a:xfrm>
          <a:prstGeom prst="straightConnector1">
            <a:avLst/>
          </a:prstGeom>
          <a:ln w="571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Forma libre 37"/>
          <p:cNvSpPr/>
          <p:nvPr/>
        </p:nvSpPr>
        <p:spPr>
          <a:xfrm>
            <a:off x="2042989" y="1"/>
            <a:ext cx="8630433" cy="6638795"/>
          </a:xfrm>
          <a:custGeom>
            <a:avLst/>
            <a:gdLst>
              <a:gd name="connsiteX0" fmla="*/ 764088 w 8630433"/>
              <a:gd name="connsiteY0" fmla="*/ 1490598 h 6638795"/>
              <a:gd name="connsiteX1" fmla="*/ 776614 w 8630433"/>
              <a:gd name="connsiteY1" fmla="*/ 1427967 h 6638795"/>
              <a:gd name="connsiteX2" fmla="*/ 839244 w 8630433"/>
              <a:gd name="connsiteY2" fmla="*/ 1290181 h 6638795"/>
              <a:gd name="connsiteX3" fmla="*/ 864296 w 8630433"/>
              <a:gd name="connsiteY3" fmla="*/ 1252603 h 6638795"/>
              <a:gd name="connsiteX4" fmla="*/ 939452 w 8630433"/>
              <a:gd name="connsiteY4" fmla="*/ 1177447 h 6638795"/>
              <a:gd name="connsiteX5" fmla="*/ 977030 w 8630433"/>
              <a:gd name="connsiteY5" fmla="*/ 1139869 h 6638795"/>
              <a:gd name="connsiteX6" fmla="*/ 1027135 w 8630433"/>
              <a:gd name="connsiteY6" fmla="*/ 1102291 h 6638795"/>
              <a:gd name="connsiteX7" fmla="*/ 1064713 w 8630433"/>
              <a:gd name="connsiteY7" fmla="*/ 1064713 h 6638795"/>
              <a:gd name="connsiteX8" fmla="*/ 1114817 w 8630433"/>
              <a:gd name="connsiteY8" fmla="*/ 1027135 h 6638795"/>
              <a:gd name="connsiteX9" fmla="*/ 1177447 w 8630433"/>
              <a:gd name="connsiteY9" fmla="*/ 964504 h 6638795"/>
              <a:gd name="connsiteX10" fmla="*/ 1215025 w 8630433"/>
              <a:gd name="connsiteY10" fmla="*/ 926926 h 6638795"/>
              <a:gd name="connsiteX11" fmla="*/ 1290181 w 8630433"/>
              <a:gd name="connsiteY11" fmla="*/ 876822 h 6638795"/>
              <a:gd name="connsiteX12" fmla="*/ 1327759 w 8630433"/>
              <a:gd name="connsiteY12" fmla="*/ 851770 h 6638795"/>
              <a:gd name="connsiteX13" fmla="*/ 1390389 w 8630433"/>
              <a:gd name="connsiteY13" fmla="*/ 814192 h 6638795"/>
              <a:gd name="connsiteX14" fmla="*/ 1440493 w 8630433"/>
              <a:gd name="connsiteY14" fmla="*/ 801666 h 6638795"/>
              <a:gd name="connsiteX15" fmla="*/ 1503124 w 8630433"/>
              <a:gd name="connsiteY15" fmla="*/ 764088 h 6638795"/>
              <a:gd name="connsiteX16" fmla="*/ 1615858 w 8630433"/>
              <a:gd name="connsiteY16" fmla="*/ 713984 h 6638795"/>
              <a:gd name="connsiteX17" fmla="*/ 1665962 w 8630433"/>
              <a:gd name="connsiteY17" fmla="*/ 701458 h 6638795"/>
              <a:gd name="connsiteX18" fmla="*/ 1791222 w 8630433"/>
              <a:gd name="connsiteY18" fmla="*/ 638828 h 6638795"/>
              <a:gd name="connsiteX19" fmla="*/ 1891430 w 8630433"/>
              <a:gd name="connsiteY19" fmla="*/ 613776 h 6638795"/>
              <a:gd name="connsiteX20" fmla="*/ 1929009 w 8630433"/>
              <a:gd name="connsiteY20" fmla="*/ 588724 h 6638795"/>
              <a:gd name="connsiteX21" fmla="*/ 1966587 w 8630433"/>
              <a:gd name="connsiteY21" fmla="*/ 576198 h 6638795"/>
              <a:gd name="connsiteX22" fmla="*/ 2004165 w 8630433"/>
              <a:gd name="connsiteY22" fmla="*/ 551146 h 6638795"/>
              <a:gd name="connsiteX23" fmla="*/ 2066795 w 8630433"/>
              <a:gd name="connsiteY23" fmla="*/ 538619 h 6638795"/>
              <a:gd name="connsiteX24" fmla="*/ 2129425 w 8630433"/>
              <a:gd name="connsiteY24" fmla="*/ 513567 h 6638795"/>
              <a:gd name="connsiteX25" fmla="*/ 2179529 w 8630433"/>
              <a:gd name="connsiteY25" fmla="*/ 501041 h 6638795"/>
              <a:gd name="connsiteX26" fmla="*/ 2242159 w 8630433"/>
              <a:gd name="connsiteY26" fmla="*/ 475989 h 6638795"/>
              <a:gd name="connsiteX27" fmla="*/ 2392472 w 8630433"/>
              <a:gd name="connsiteY27" fmla="*/ 425885 h 6638795"/>
              <a:gd name="connsiteX28" fmla="*/ 2467628 w 8630433"/>
              <a:gd name="connsiteY28" fmla="*/ 400833 h 6638795"/>
              <a:gd name="connsiteX29" fmla="*/ 2505206 w 8630433"/>
              <a:gd name="connsiteY29" fmla="*/ 388307 h 6638795"/>
              <a:gd name="connsiteX30" fmla="*/ 2555310 w 8630433"/>
              <a:gd name="connsiteY30" fmla="*/ 375781 h 6638795"/>
              <a:gd name="connsiteX31" fmla="*/ 2605414 w 8630433"/>
              <a:gd name="connsiteY31" fmla="*/ 350729 h 6638795"/>
              <a:gd name="connsiteX32" fmla="*/ 2730674 w 8630433"/>
              <a:gd name="connsiteY32" fmla="*/ 313151 h 6638795"/>
              <a:gd name="connsiteX33" fmla="*/ 2843409 w 8630433"/>
              <a:gd name="connsiteY33" fmla="*/ 288099 h 6638795"/>
              <a:gd name="connsiteX34" fmla="*/ 2918565 w 8630433"/>
              <a:gd name="connsiteY34" fmla="*/ 263047 h 6638795"/>
              <a:gd name="connsiteX35" fmla="*/ 2993721 w 8630433"/>
              <a:gd name="connsiteY35" fmla="*/ 237995 h 6638795"/>
              <a:gd name="connsiteX36" fmla="*/ 3169085 w 8630433"/>
              <a:gd name="connsiteY36" fmla="*/ 187891 h 6638795"/>
              <a:gd name="connsiteX37" fmla="*/ 3219189 w 8630433"/>
              <a:gd name="connsiteY37" fmla="*/ 175365 h 6638795"/>
              <a:gd name="connsiteX38" fmla="*/ 3294346 w 8630433"/>
              <a:gd name="connsiteY38" fmla="*/ 162839 h 6638795"/>
              <a:gd name="connsiteX39" fmla="*/ 3444658 w 8630433"/>
              <a:gd name="connsiteY39" fmla="*/ 137787 h 6638795"/>
              <a:gd name="connsiteX40" fmla="*/ 3745283 w 8630433"/>
              <a:gd name="connsiteY40" fmla="*/ 62630 h 6638795"/>
              <a:gd name="connsiteX41" fmla="*/ 3832965 w 8630433"/>
              <a:gd name="connsiteY41" fmla="*/ 37578 h 6638795"/>
              <a:gd name="connsiteX42" fmla="*/ 4045907 w 8630433"/>
              <a:gd name="connsiteY42" fmla="*/ 12526 h 6638795"/>
              <a:gd name="connsiteX43" fmla="*/ 4133589 w 8630433"/>
              <a:gd name="connsiteY43" fmla="*/ 0 h 6638795"/>
              <a:gd name="connsiteX44" fmla="*/ 4509370 w 8630433"/>
              <a:gd name="connsiteY44" fmla="*/ 12526 h 6638795"/>
              <a:gd name="connsiteX45" fmla="*/ 4546948 w 8630433"/>
              <a:gd name="connsiteY45" fmla="*/ 25052 h 6638795"/>
              <a:gd name="connsiteX46" fmla="*/ 4597052 w 8630433"/>
              <a:gd name="connsiteY46" fmla="*/ 37578 h 6638795"/>
              <a:gd name="connsiteX47" fmla="*/ 4672209 w 8630433"/>
              <a:gd name="connsiteY47" fmla="*/ 62630 h 6638795"/>
              <a:gd name="connsiteX48" fmla="*/ 4747365 w 8630433"/>
              <a:gd name="connsiteY48" fmla="*/ 75156 h 6638795"/>
              <a:gd name="connsiteX49" fmla="*/ 4897677 w 8630433"/>
              <a:gd name="connsiteY49" fmla="*/ 112735 h 6638795"/>
              <a:gd name="connsiteX50" fmla="*/ 4997885 w 8630433"/>
              <a:gd name="connsiteY50" fmla="*/ 137787 h 6638795"/>
              <a:gd name="connsiteX51" fmla="*/ 5035463 w 8630433"/>
              <a:gd name="connsiteY51" fmla="*/ 150313 h 6638795"/>
              <a:gd name="connsiteX52" fmla="*/ 5123146 w 8630433"/>
              <a:gd name="connsiteY52" fmla="*/ 162839 h 6638795"/>
              <a:gd name="connsiteX53" fmla="*/ 5223354 w 8630433"/>
              <a:gd name="connsiteY53" fmla="*/ 200417 h 6638795"/>
              <a:gd name="connsiteX54" fmla="*/ 5298510 w 8630433"/>
              <a:gd name="connsiteY54" fmla="*/ 225469 h 6638795"/>
              <a:gd name="connsiteX55" fmla="*/ 5361140 w 8630433"/>
              <a:gd name="connsiteY55" fmla="*/ 237995 h 6638795"/>
              <a:gd name="connsiteX56" fmla="*/ 5536504 w 8630433"/>
              <a:gd name="connsiteY56" fmla="*/ 275573 h 6638795"/>
              <a:gd name="connsiteX57" fmla="*/ 5661765 w 8630433"/>
              <a:gd name="connsiteY57" fmla="*/ 313151 h 6638795"/>
              <a:gd name="connsiteX58" fmla="*/ 5736921 w 8630433"/>
              <a:gd name="connsiteY58" fmla="*/ 338203 h 6638795"/>
              <a:gd name="connsiteX59" fmla="*/ 6388274 w 8630433"/>
              <a:gd name="connsiteY59" fmla="*/ 350729 h 6638795"/>
              <a:gd name="connsiteX60" fmla="*/ 6551113 w 8630433"/>
              <a:gd name="connsiteY60" fmla="*/ 375781 h 6638795"/>
              <a:gd name="connsiteX61" fmla="*/ 6701425 w 8630433"/>
              <a:gd name="connsiteY61" fmla="*/ 400833 h 6638795"/>
              <a:gd name="connsiteX62" fmla="*/ 6776581 w 8630433"/>
              <a:gd name="connsiteY62" fmla="*/ 413359 h 6638795"/>
              <a:gd name="connsiteX63" fmla="*/ 6851737 w 8630433"/>
              <a:gd name="connsiteY63" fmla="*/ 425885 h 6638795"/>
              <a:gd name="connsiteX64" fmla="*/ 6989524 w 8630433"/>
              <a:gd name="connsiteY64" fmla="*/ 450937 h 6638795"/>
              <a:gd name="connsiteX65" fmla="*/ 7052154 w 8630433"/>
              <a:gd name="connsiteY65" fmla="*/ 463463 h 6638795"/>
              <a:gd name="connsiteX66" fmla="*/ 7202466 w 8630433"/>
              <a:gd name="connsiteY66" fmla="*/ 488515 h 6638795"/>
              <a:gd name="connsiteX67" fmla="*/ 7327726 w 8630433"/>
              <a:gd name="connsiteY67" fmla="*/ 513567 h 6638795"/>
              <a:gd name="connsiteX68" fmla="*/ 7515617 w 8630433"/>
              <a:gd name="connsiteY68" fmla="*/ 538619 h 6638795"/>
              <a:gd name="connsiteX69" fmla="*/ 7615825 w 8630433"/>
              <a:gd name="connsiteY69" fmla="*/ 551146 h 6638795"/>
              <a:gd name="connsiteX70" fmla="*/ 7828767 w 8630433"/>
              <a:gd name="connsiteY70" fmla="*/ 601250 h 6638795"/>
              <a:gd name="connsiteX71" fmla="*/ 7866346 w 8630433"/>
              <a:gd name="connsiteY71" fmla="*/ 613776 h 6638795"/>
              <a:gd name="connsiteX72" fmla="*/ 7928976 w 8630433"/>
              <a:gd name="connsiteY72" fmla="*/ 626302 h 6638795"/>
              <a:gd name="connsiteX73" fmla="*/ 7979080 w 8630433"/>
              <a:gd name="connsiteY73" fmla="*/ 651354 h 6638795"/>
              <a:gd name="connsiteX74" fmla="*/ 8054236 w 8630433"/>
              <a:gd name="connsiteY74" fmla="*/ 688932 h 6638795"/>
              <a:gd name="connsiteX75" fmla="*/ 8141918 w 8630433"/>
              <a:gd name="connsiteY75" fmla="*/ 776614 h 6638795"/>
              <a:gd name="connsiteX76" fmla="*/ 8229600 w 8630433"/>
              <a:gd name="connsiteY76" fmla="*/ 889348 h 6638795"/>
              <a:gd name="connsiteX77" fmla="*/ 8279704 w 8630433"/>
              <a:gd name="connsiteY77" fmla="*/ 989556 h 6638795"/>
              <a:gd name="connsiteX78" fmla="*/ 8292230 w 8630433"/>
              <a:gd name="connsiteY78" fmla="*/ 1052187 h 6638795"/>
              <a:gd name="connsiteX79" fmla="*/ 8317283 w 8630433"/>
              <a:gd name="connsiteY79" fmla="*/ 1152395 h 6638795"/>
              <a:gd name="connsiteX80" fmla="*/ 8354861 w 8630433"/>
              <a:gd name="connsiteY80" fmla="*/ 1352811 h 6638795"/>
              <a:gd name="connsiteX81" fmla="*/ 8342335 w 8630433"/>
              <a:gd name="connsiteY81" fmla="*/ 2079321 h 6638795"/>
              <a:gd name="connsiteX82" fmla="*/ 8317283 w 8630433"/>
              <a:gd name="connsiteY82" fmla="*/ 2179529 h 6638795"/>
              <a:gd name="connsiteX83" fmla="*/ 8292230 w 8630433"/>
              <a:gd name="connsiteY83" fmla="*/ 2229633 h 6638795"/>
              <a:gd name="connsiteX84" fmla="*/ 8229600 w 8630433"/>
              <a:gd name="connsiteY84" fmla="*/ 2404998 h 6638795"/>
              <a:gd name="connsiteX85" fmla="*/ 8217074 w 8630433"/>
              <a:gd name="connsiteY85" fmla="*/ 2480154 h 6638795"/>
              <a:gd name="connsiteX86" fmla="*/ 8192022 w 8630433"/>
              <a:gd name="connsiteY86" fmla="*/ 2555310 h 6638795"/>
              <a:gd name="connsiteX87" fmla="*/ 8179496 w 8630433"/>
              <a:gd name="connsiteY87" fmla="*/ 2617940 h 6638795"/>
              <a:gd name="connsiteX88" fmla="*/ 8129392 w 8630433"/>
              <a:gd name="connsiteY88" fmla="*/ 2743200 h 6638795"/>
              <a:gd name="connsiteX89" fmla="*/ 8116866 w 8630433"/>
              <a:gd name="connsiteY89" fmla="*/ 2818356 h 6638795"/>
              <a:gd name="connsiteX90" fmla="*/ 8104340 w 8630433"/>
              <a:gd name="connsiteY90" fmla="*/ 2855935 h 6638795"/>
              <a:gd name="connsiteX91" fmla="*/ 8079288 w 8630433"/>
              <a:gd name="connsiteY91" fmla="*/ 3031299 h 6638795"/>
              <a:gd name="connsiteX92" fmla="*/ 8141918 w 8630433"/>
              <a:gd name="connsiteY92" fmla="*/ 3156559 h 6638795"/>
              <a:gd name="connsiteX93" fmla="*/ 8242126 w 8630433"/>
              <a:gd name="connsiteY93" fmla="*/ 3394554 h 6638795"/>
              <a:gd name="connsiteX94" fmla="*/ 8304757 w 8630433"/>
              <a:gd name="connsiteY94" fmla="*/ 3544866 h 6638795"/>
              <a:gd name="connsiteX95" fmla="*/ 8354861 w 8630433"/>
              <a:gd name="connsiteY95" fmla="*/ 3682652 h 6638795"/>
              <a:gd name="connsiteX96" fmla="*/ 8467595 w 8630433"/>
              <a:gd name="connsiteY96" fmla="*/ 3920647 h 6638795"/>
              <a:gd name="connsiteX97" fmla="*/ 8505173 w 8630433"/>
              <a:gd name="connsiteY97" fmla="*/ 4020855 h 6638795"/>
              <a:gd name="connsiteX98" fmla="*/ 8630433 w 8630433"/>
              <a:gd name="connsiteY98" fmla="*/ 4622104 h 6638795"/>
              <a:gd name="connsiteX99" fmla="*/ 8605381 w 8630433"/>
              <a:gd name="connsiteY99" fmla="*/ 4860099 h 6638795"/>
              <a:gd name="connsiteX100" fmla="*/ 8580329 w 8630433"/>
              <a:gd name="connsiteY100" fmla="*/ 4897677 h 6638795"/>
              <a:gd name="connsiteX101" fmla="*/ 8480121 w 8630433"/>
              <a:gd name="connsiteY101" fmla="*/ 5022937 h 6638795"/>
              <a:gd name="connsiteX102" fmla="*/ 8455069 w 8630433"/>
              <a:gd name="connsiteY102" fmla="*/ 5060515 h 6638795"/>
              <a:gd name="connsiteX103" fmla="*/ 8417491 w 8630433"/>
              <a:gd name="connsiteY103" fmla="*/ 5085567 h 6638795"/>
              <a:gd name="connsiteX104" fmla="*/ 8354861 w 8630433"/>
              <a:gd name="connsiteY104" fmla="*/ 5160724 h 6638795"/>
              <a:gd name="connsiteX105" fmla="*/ 8317283 w 8630433"/>
              <a:gd name="connsiteY105" fmla="*/ 5173250 h 6638795"/>
              <a:gd name="connsiteX106" fmla="*/ 8229600 w 8630433"/>
              <a:gd name="connsiteY106" fmla="*/ 5210828 h 6638795"/>
              <a:gd name="connsiteX107" fmla="*/ 8129392 w 8630433"/>
              <a:gd name="connsiteY107" fmla="*/ 5273458 h 6638795"/>
              <a:gd name="connsiteX108" fmla="*/ 7966554 w 8630433"/>
              <a:gd name="connsiteY108" fmla="*/ 5373666 h 6638795"/>
              <a:gd name="connsiteX109" fmla="*/ 7928976 w 8630433"/>
              <a:gd name="connsiteY109" fmla="*/ 5411244 h 6638795"/>
              <a:gd name="connsiteX110" fmla="*/ 7803715 w 8630433"/>
              <a:gd name="connsiteY110" fmla="*/ 5523978 h 6638795"/>
              <a:gd name="connsiteX111" fmla="*/ 7741085 w 8630433"/>
              <a:gd name="connsiteY111" fmla="*/ 5636713 h 6638795"/>
              <a:gd name="connsiteX112" fmla="*/ 7690981 w 8630433"/>
              <a:gd name="connsiteY112" fmla="*/ 5699343 h 6638795"/>
              <a:gd name="connsiteX113" fmla="*/ 7665929 w 8630433"/>
              <a:gd name="connsiteY113" fmla="*/ 5774499 h 6638795"/>
              <a:gd name="connsiteX114" fmla="*/ 7653403 w 8630433"/>
              <a:gd name="connsiteY114" fmla="*/ 5812077 h 6638795"/>
              <a:gd name="connsiteX115" fmla="*/ 7615825 w 8630433"/>
              <a:gd name="connsiteY115" fmla="*/ 5924811 h 6638795"/>
              <a:gd name="connsiteX116" fmla="*/ 7528143 w 8630433"/>
              <a:gd name="connsiteY116" fmla="*/ 6037546 h 6638795"/>
              <a:gd name="connsiteX117" fmla="*/ 7227518 w 8630433"/>
              <a:gd name="connsiteY117" fmla="*/ 6388274 h 6638795"/>
              <a:gd name="connsiteX118" fmla="*/ 7064680 w 8630433"/>
              <a:gd name="connsiteY118" fmla="*/ 6526061 h 6638795"/>
              <a:gd name="connsiteX119" fmla="*/ 7027102 w 8630433"/>
              <a:gd name="connsiteY119" fmla="*/ 6538587 h 6638795"/>
              <a:gd name="connsiteX120" fmla="*/ 6964472 w 8630433"/>
              <a:gd name="connsiteY120" fmla="*/ 6563639 h 6638795"/>
              <a:gd name="connsiteX121" fmla="*/ 6914367 w 8630433"/>
              <a:gd name="connsiteY121" fmla="*/ 6576165 h 6638795"/>
              <a:gd name="connsiteX122" fmla="*/ 6651321 w 8630433"/>
              <a:gd name="connsiteY122" fmla="*/ 6613743 h 6638795"/>
              <a:gd name="connsiteX123" fmla="*/ 6363222 w 8630433"/>
              <a:gd name="connsiteY123" fmla="*/ 6638795 h 6638795"/>
              <a:gd name="connsiteX124" fmla="*/ 5386192 w 8630433"/>
              <a:gd name="connsiteY124" fmla="*/ 6626269 h 6638795"/>
              <a:gd name="connsiteX125" fmla="*/ 5210828 w 8630433"/>
              <a:gd name="connsiteY125" fmla="*/ 6601217 h 6638795"/>
              <a:gd name="connsiteX126" fmla="*/ 5135672 w 8630433"/>
              <a:gd name="connsiteY126" fmla="*/ 6588691 h 6638795"/>
              <a:gd name="connsiteX127" fmla="*/ 4997885 w 8630433"/>
              <a:gd name="connsiteY127" fmla="*/ 6551113 h 6638795"/>
              <a:gd name="connsiteX128" fmla="*/ 4697261 w 8630433"/>
              <a:gd name="connsiteY128" fmla="*/ 6526061 h 6638795"/>
              <a:gd name="connsiteX129" fmla="*/ 4434214 w 8630433"/>
              <a:gd name="connsiteY129" fmla="*/ 6488482 h 6638795"/>
              <a:gd name="connsiteX130" fmla="*/ 4359058 w 8630433"/>
              <a:gd name="connsiteY130" fmla="*/ 6475956 h 6638795"/>
              <a:gd name="connsiteX131" fmla="*/ 4283902 w 8630433"/>
              <a:gd name="connsiteY131" fmla="*/ 6450904 h 6638795"/>
              <a:gd name="connsiteX132" fmla="*/ 4208746 w 8630433"/>
              <a:gd name="connsiteY132" fmla="*/ 6438378 h 6638795"/>
              <a:gd name="connsiteX133" fmla="*/ 4158641 w 8630433"/>
              <a:gd name="connsiteY133" fmla="*/ 6425852 h 6638795"/>
              <a:gd name="connsiteX134" fmla="*/ 3983277 w 8630433"/>
              <a:gd name="connsiteY134" fmla="*/ 6400800 h 6638795"/>
              <a:gd name="connsiteX135" fmla="*/ 3933173 w 8630433"/>
              <a:gd name="connsiteY135" fmla="*/ 6388274 h 6638795"/>
              <a:gd name="connsiteX136" fmla="*/ 3670126 w 8630433"/>
              <a:gd name="connsiteY136" fmla="*/ 6375748 h 6638795"/>
              <a:gd name="connsiteX137" fmla="*/ 3607496 w 8630433"/>
              <a:gd name="connsiteY137" fmla="*/ 6363222 h 6638795"/>
              <a:gd name="connsiteX138" fmla="*/ 3394554 w 8630433"/>
              <a:gd name="connsiteY138" fmla="*/ 6338170 h 6638795"/>
              <a:gd name="connsiteX139" fmla="*/ 3344450 w 8630433"/>
              <a:gd name="connsiteY139" fmla="*/ 6325644 h 6638795"/>
              <a:gd name="connsiteX140" fmla="*/ 3306872 w 8630433"/>
              <a:gd name="connsiteY140" fmla="*/ 6313118 h 6638795"/>
              <a:gd name="connsiteX141" fmla="*/ 3231715 w 8630433"/>
              <a:gd name="connsiteY141" fmla="*/ 6300592 h 6638795"/>
              <a:gd name="connsiteX142" fmla="*/ 3131507 w 8630433"/>
              <a:gd name="connsiteY142" fmla="*/ 6275540 h 6638795"/>
              <a:gd name="connsiteX143" fmla="*/ 2968669 w 8630433"/>
              <a:gd name="connsiteY143" fmla="*/ 6250488 h 6638795"/>
              <a:gd name="connsiteX144" fmla="*/ 2617940 w 8630433"/>
              <a:gd name="connsiteY144" fmla="*/ 6150280 h 6638795"/>
              <a:gd name="connsiteX145" fmla="*/ 2505206 w 8630433"/>
              <a:gd name="connsiteY145" fmla="*/ 6100176 h 6638795"/>
              <a:gd name="connsiteX146" fmla="*/ 2417524 w 8630433"/>
              <a:gd name="connsiteY146" fmla="*/ 6075124 h 6638795"/>
              <a:gd name="connsiteX147" fmla="*/ 2367420 w 8630433"/>
              <a:gd name="connsiteY147" fmla="*/ 6050072 h 6638795"/>
              <a:gd name="connsiteX148" fmla="*/ 2304789 w 8630433"/>
              <a:gd name="connsiteY148" fmla="*/ 6025019 h 6638795"/>
              <a:gd name="connsiteX149" fmla="*/ 2167003 w 8630433"/>
              <a:gd name="connsiteY149" fmla="*/ 5987441 h 6638795"/>
              <a:gd name="connsiteX150" fmla="*/ 1991639 w 8630433"/>
              <a:gd name="connsiteY150" fmla="*/ 5937337 h 6638795"/>
              <a:gd name="connsiteX151" fmla="*/ 1866378 w 8630433"/>
              <a:gd name="connsiteY151" fmla="*/ 5887233 h 6638795"/>
              <a:gd name="connsiteX152" fmla="*/ 1741118 w 8630433"/>
              <a:gd name="connsiteY152" fmla="*/ 5799551 h 6638795"/>
              <a:gd name="connsiteX153" fmla="*/ 1653436 w 8630433"/>
              <a:gd name="connsiteY153" fmla="*/ 5736921 h 6638795"/>
              <a:gd name="connsiteX154" fmla="*/ 1553228 w 8630433"/>
              <a:gd name="connsiteY154" fmla="*/ 5624187 h 6638795"/>
              <a:gd name="connsiteX155" fmla="*/ 1503124 w 8630433"/>
              <a:gd name="connsiteY155" fmla="*/ 5574082 h 6638795"/>
              <a:gd name="connsiteX156" fmla="*/ 1365337 w 8630433"/>
              <a:gd name="connsiteY156" fmla="*/ 5386192 h 6638795"/>
              <a:gd name="connsiteX157" fmla="*/ 1352811 w 8630433"/>
              <a:gd name="connsiteY157" fmla="*/ 5348614 h 6638795"/>
              <a:gd name="connsiteX158" fmla="*/ 1315233 w 8630433"/>
              <a:gd name="connsiteY158" fmla="*/ 5298510 h 6638795"/>
              <a:gd name="connsiteX159" fmla="*/ 1277655 w 8630433"/>
              <a:gd name="connsiteY159" fmla="*/ 5235880 h 6638795"/>
              <a:gd name="connsiteX160" fmla="*/ 1240077 w 8630433"/>
              <a:gd name="connsiteY160" fmla="*/ 5185776 h 6638795"/>
              <a:gd name="connsiteX161" fmla="*/ 1164921 w 8630433"/>
              <a:gd name="connsiteY161" fmla="*/ 5060515 h 6638795"/>
              <a:gd name="connsiteX162" fmla="*/ 1127343 w 8630433"/>
              <a:gd name="connsiteY162" fmla="*/ 4997885 h 6638795"/>
              <a:gd name="connsiteX163" fmla="*/ 1027135 w 8630433"/>
              <a:gd name="connsiteY163" fmla="*/ 4885151 h 6638795"/>
              <a:gd name="connsiteX164" fmla="*/ 989557 w 8630433"/>
              <a:gd name="connsiteY164" fmla="*/ 4822521 h 6638795"/>
              <a:gd name="connsiteX165" fmla="*/ 951978 w 8630433"/>
              <a:gd name="connsiteY165" fmla="*/ 4772417 h 6638795"/>
              <a:gd name="connsiteX166" fmla="*/ 926926 w 8630433"/>
              <a:gd name="connsiteY166" fmla="*/ 4709787 h 6638795"/>
              <a:gd name="connsiteX167" fmla="*/ 876822 w 8630433"/>
              <a:gd name="connsiteY167" fmla="*/ 4622104 h 6638795"/>
              <a:gd name="connsiteX168" fmla="*/ 864296 w 8630433"/>
              <a:gd name="connsiteY168" fmla="*/ 4584526 h 6638795"/>
              <a:gd name="connsiteX169" fmla="*/ 814192 w 8630433"/>
              <a:gd name="connsiteY169" fmla="*/ 4509370 h 6638795"/>
              <a:gd name="connsiteX170" fmla="*/ 764088 w 8630433"/>
              <a:gd name="connsiteY170" fmla="*/ 4421688 h 6638795"/>
              <a:gd name="connsiteX171" fmla="*/ 688932 w 8630433"/>
              <a:gd name="connsiteY171" fmla="*/ 4308954 h 6638795"/>
              <a:gd name="connsiteX172" fmla="*/ 638828 w 8630433"/>
              <a:gd name="connsiteY172" fmla="*/ 4271376 h 6638795"/>
              <a:gd name="connsiteX173" fmla="*/ 601250 w 8630433"/>
              <a:gd name="connsiteY173" fmla="*/ 4221272 h 6638795"/>
              <a:gd name="connsiteX174" fmla="*/ 538620 w 8630433"/>
              <a:gd name="connsiteY174" fmla="*/ 4158641 h 6638795"/>
              <a:gd name="connsiteX175" fmla="*/ 513567 w 8630433"/>
              <a:gd name="connsiteY175" fmla="*/ 4121063 h 6638795"/>
              <a:gd name="connsiteX176" fmla="*/ 413359 w 8630433"/>
              <a:gd name="connsiteY176" fmla="*/ 4020855 h 6638795"/>
              <a:gd name="connsiteX177" fmla="*/ 325677 w 8630433"/>
              <a:gd name="connsiteY177" fmla="*/ 3958225 h 6638795"/>
              <a:gd name="connsiteX178" fmla="*/ 263047 w 8630433"/>
              <a:gd name="connsiteY178" fmla="*/ 3908121 h 6638795"/>
              <a:gd name="connsiteX179" fmla="*/ 225469 w 8630433"/>
              <a:gd name="connsiteY179" fmla="*/ 3883069 h 6638795"/>
              <a:gd name="connsiteX180" fmla="*/ 137787 w 8630433"/>
              <a:gd name="connsiteY180" fmla="*/ 3820439 h 6638795"/>
              <a:gd name="connsiteX181" fmla="*/ 112735 w 8630433"/>
              <a:gd name="connsiteY181" fmla="*/ 3782861 h 6638795"/>
              <a:gd name="connsiteX182" fmla="*/ 62630 w 8630433"/>
              <a:gd name="connsiteY182" fmla="*/ 3670126 h 6638795"/>
              <a:gd name="connsiteX183" fmla="*/ 25052 w 8630433"/>
              <a:gd name="connsiteY183" fmla="*/ 3557392 h 6638795"/>
              <a:gd name="connsiteX184" fmla="*/ 12526 w 8630433"/>
              <a:gd name="connsiteY184" fmla="*/ 3407080 h 6638795"/>
              <a:gd name="connsiteX185" fmla="*/ 0 w 8630433"/>
              <a:gd name="connsiteY185" fmla="*/ 3369502 h 6638795"/>
              <a:gd name="connsiteX186" fmla="*/ 25052 w 8630433"/>
              <a:gd name="connsiteY186" fmla="*/ 2530258 h 6638795"/>
              <a:gd name="connsiteX187" fmla="*/ 50104 w 8630433"/>
              <a:gd name="connsiteY187" fmla="*/ 2192055 h 6638795"/>
              <a:gd name="connsiteX188" fmla="*/ 100209 w 8630433"/>
              <a:gd name="connsiteY188" fmla="*/ 1803748 h 6638795"/>
              <a:gd name="connsiteX189" fmla="*/ 112735 w 8630433"/>
              <a:gd name="connsiteY189" fmla="*/ 1716066 h 6638795"/>
              <a:gd name="connsiteX190" fmla="*/ 125261 w 8630433"/>
              <a:gd name="connsiteY190" fmla="*/ 1678488 h 6638795"/>
              <a:gd name="connsiteX191" fmla="*/ 150313 w 8630433"/>
              <a:gd name="connsiteY191" fmla="*/ 1565754 h 6638795"/>
              <a:gd name="connsiteX192" fmla="*/ 200417 w 8630433"/>
              <a:gd name="connsiteY192" fmla="*/ 1377863 h 6638795"/>
              <a:gd name="connsiteX193" fmla="*/ 237995 w 8630433"/>
              <a:gd name="connsiteY193" fmla="*/ 1352811 h 6638795"/>
              <a:gd name="connsiteX194" fmla="*/ 438411 w 8630433"/>
              <a:gd name="connsiteY194" fmla="*/ 1365337 h 6638795"/>
              <a:gd name="connsiteX195" fmla="*/ 488515 w 8630433"/>
              <a:gd name="connsiteY195" fmla="*/ 1377863 h 6638795"/>
              <a:gd name="connsiteX196" fmla="*/ 526093 w 8630433"/>
              <a:gd name="connsiteY196" fmla="*/ 1415441 h 6638795"/>
              <a:gd name="connsiteX197" fmla="*/ 663880 w 8630433"/>
              <a:gd name="connsiteY197" fmla="*/ 1453019 h 6638795"/>
              <a:gd name="connsiteX198" fmla="*/ 701458 w 8630433"/>
              <a:gd name="connsiteY198" fmla="*/ 1465546 h 6638795"/>
              <a:gd name="connsiteX199" fmla="*/ 739036 w 8630433"/>
              <a:gd name="connsiteY199" fmla="*/ 1490598 h 6638795"/>
              <a:gd name="connsiteX200" fmla="*/ 814192 w 8630433"/>
              <a:gd name="connsiteY200" fmla="*/ 1515650 h 6638795"/>
              <a:gd name="connsiteX201" fmla="*/ 864296 w 8630433"/>
              <a:gd name="connsiteY201" fmla="*/ 1540702 h 663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8630433" h="6638795">
                <a:moveTo>
                  <a:pt x="764088" y="1490598"/>
                </a:moveTo>
                <a:cubicBezTo>
                  <a:pt x="768263" y="1469721"/>
                  <a:pt x="771450" y="1448622"/>
                  <a:pt x="776614" y="1427967"/>
                </a:cubicBezTo>
                <a:cubicBezTo>
                  <a:pt x="787255" y="1385403"/>
                  <a:pt x="821970" y="1316092"/>
                  <a:pt x="839244" y="1290181"/>
                </a:cubicBezTo>
                <a:cubicBezTo>
                  <a:pt x="847595" y="1277655"/>
                  <a:pt x="854294" y="1263855"/>
                  <a:pt x="864296" y="1252603"/>
                </a:cubicBezTo>
                <a:cubicBezTo>
                  <a:pt x="887834" y="1226123"/>
                  <a:pt x="914400" y="1202499"/>
                  <a:pt x="939452" y="1177447"/>
                </a:cubicBezTo>
                <a:cubicBezTo>
                  <a:pt x="951978" y="1164921"/>
                  <a:pt x="962858" y="1150498"/>
                  <a:pt x="977030" y="1139869"/>
                </a:cubicBezTo>
                <a:cubicBezTo>
                  <a:pt x="993732" y="1127343"/>
                  <a:pt x="1011284" y="1115877"/>
                  <a:pt x="1027135" y="1102291"/>
                </a:cubicBezTo>
                <a:cubicBezTo>
                  <a:pt x="1040585" y="1090763"/>
                  <a:pt x="1051263" y="1076241"/>
                  <a:pt x="1064713" y="1064713"/>
                </a:cubicBezTo>
                <a:cubicBezTo>
                  <a:pt x="1080564" y="1051127"/>
                  <a:pt x="1099214" y="1041005"/>
                  <a:pt x="1114817" y="1027135"/>
                </a:cubicBezTo>
                <a:cubicBezTo>
                  <a:pt x="1136884" y="1007520"/>
                  <a:pt x="1156570" y="985381"/>
                  <a:pt x="1177447" y="964504"/>
                </a:cubicBezTo>
                <a:cubicBezTo>
                  <a:pt x="1189973" y="951978"/>
                  <a:pt x="1200286" y="936752"/>
                  <a:pt x="1215025" y="926926"/>
                </a:cubicBezTo>
                <a:lnTo>
                  <a:pt x="1290181" y="876822"/>
                </a:lnTo>
                <a:cubicBezTo>
                  <a:pt x="1302707" y="868471"/>
                  <a:pt x="1314993" y="859749"/>
                  <a:pt x="1327759" y="851770"/>
                </a:cubicBezTo>
                <a:cubicBezTo>
                  <a:pt x="1348405" y="838867"/>
                  <a:pt x="1366770" y="820097"/>
                  <a:pt x="1390389" y="814192"/>
                </a:cubicBezTo>
                <a:lnTo>
                  <a:pt x="1440493" y="801666"/>
                </a:lnTo>
                <a:cubicBezTo>
                  <a:pt x="1489428" y="752733"/>
                  <a:pt x="1438080" y="796610"/>
                  <a:pt x="1503124" y="764088"/>
                </a:cubicBezTo>
                <a:cubicBezTo>
                  <a:pt x="1585378" y="722961"/>
                  <a:pt x="1486594" y="746300"/>
                  <a:pt x="1615858" y="713984"/>
                </a:cubicBezTo>
                <a:cubicBezTo>
                  <a:pt x="1632559" y="709809"/>
                  <a:pt x="1650139" y="708239"/>
                  <a:pt x="1665962" y="701458"/>
                </a:cubicBezTo>
                <a:cubicBezTo>
                  <a:pt x="1708869" y="683069"/>
                  <a:pt x="1745447" y="647983"/>
                  <a:pt x="1791222" y="638828"/>
                </a:cubicBezTo>
                <a:cubicBezTo>
                  <a:pt x="1815044" y="634064"/>
                  <a:pt x="1865751" y="626615"/>
                  <a:pt x="1891430" y="613776"/>
                </a:cubicBezTo>
                <a:cubicBezTo>
                  <a:pt x="1904895" y="607043"/>
                  <a:pt x="1915544" y="595457"/>
                  <a:pt x="1929009" y="588724"/>
                </a:cubicBezTo>
                <a:cubicBezTo>
                  <a:pt x="1940819" y="582819"/>
                  <a:pt x="1954777" y="582103"/>
                  <a:pt x="1966587" y="576198"/>
                </a:cubicBezTo>
                <a:cubicBezTo>
                  <a:pt x="1980052" y="569465"/>
                  <a:pt x="1990069" y="556432"/>
                  <a:pt x="2004165" y="551146"/>
                </a:cubicBezTo>
                <a:cubicBezTo>
                  <a:pt x="2024100" y="543670"/>
                  <a:pt x="2046403" y="544737"/>
                  <a:pt x="2066795" y="538619"/>
                </a:cubicBezTo>
                <a:cubicBezTo>
                  <a:pt x="2088332" y="532158"/>
                  <a:pt x="2108094" y="520677"/>
                  <a:pt x="2129425" y="513567"/>
                </a:cubicBezTo>
                <a:cubicBezTo>
                  <a:pt x="2145757" y="508123"/>
                  <a:pt x="2163197" y="506485"/>
                  <a:pt x="2179529" y="501041"/>
                </a:cubicBezTo>
                <a:cubicBezTo>
                  <a:pt x="2200860" y="493931"/>
                  <a:pt x="2220956" y="483472"/>
                  <a:pt x="2242159" y="475989"/>
                </a:cubicBezTo>
                <a:cubicBezTo>
                  <a:pt x="2291963" y="458411"/>
                  <a:pt x="2342368" y="442586"/>
                  <a:pt x="2392472" y="425885"/>
                </a:cubicBezTo>
                <a:lnTo>
                  <a:pt x="2467628" y="400833"/>
                </a:lnTo>
                <a:cubicBezTo>
                  <a:pt x="2480154" y="396658"/>
                  <a:pt x="2492397" y="391509"/>
                  <a:pt x="2505206" y="388307"/>
                </a:cubicBezTo>
                <a:cubicBezTo>
                  <a:pt x="2521907" y="384132"/>
                  <a:pt x="2539191" y="381826"/>
                  <a:pt x="2555310" y="375781"/>
                </a:cubicBezTo>
                <a:cubicBezTo>
                  <a:pt x="2572794" y="369225"/>
                  <a:pt x="2588077" y="357664"/>
                  <a:pt x="2605414" y="350729"/>
                </a:cubicBezTo>
                <a:cubicBezTo>
                  <a:pt x="2679832" y="320962"/>
                  <a:pt x="2666080" y="331607"/>
                  <a:pt x="2730674" y="313151"/>
                </a:cubicBezTo>
                <a:cubicBezTo>
                  <a:pt x="2817015" y="288482"/>
                  <a:pt x="2707777" y="310704"/>
                  <a:pt x="2843409" y="288099"/>
                </a:cubicBezTo>
                <a:lnTo>
                  <a:pt x="2918565" y="263047"/>
                </a:lnTo>
                <a:cubicBezTo>
                  <a:pt x="2943617" y="254696"/>
                  <a:pt x="2968330" y="245250"/>
                  <a:pt x="2993721" y="237995"/>
                </a:cubicBezTo>
                <a:cubicBezTo>
                  <a:pt x="3052176" y="221294"/>
                  <a:pt x="3110106" y="202636"/>
                  <a:pt x="3169085" y="187891"/>
                </a:cubicBezTo>
                <a:cubicBezTo>
                  <a:pt x="3185786" y="183716"/>
                  <a:pt x="3202308" y="178741"/>
                  <a:pt x="3219189" y="175365"/>
                </a:cubicBezTo>
                <a:cubicBezTo>
                  <a:pt x="3244094" y="170384"/>
                  <a:pt x="3269358" y="167382"/>
                  <a:pt x="3294346" y="162839"/>
                </a:cubicBezTo>
                <a:cubicBezTo>
                  <a:pt x="3428669" y="138417"/>
                  <a:pt x="3276627" y="161791"/>
                  <a:pt x="3444658" y="137787"/>
                </a:cubicBezTo>
                <a:cubicBezTo>
                  <a:pt x="3685925" y="66825"/>
                  <a:pt x="3584356" y="85619"/>
                  <a:pt x="3745283" y="62630"/>
                </a:cubicBezTo>
                <a:cubicBezTo>
                  <a:pt x="3774510" y="54279"/>
                  <a:pt x="3803243" y="43947"/>
                  <a:pt x="3832965" y="37578"/>
                </a:cubicBezTo>
                <a:cubicBezTo>
                  <a:pt x="3886543" y="26097"/>
                  <a:pt x="3998779" y="18070"/>
                  <a:pt x="4045907" y="12526"/>
                </a:cubicBezTo>
                <a:cubicBezTo>
                  <a:pt x="4075229" y="9076"/>
                  <a:pt x="4104362" y="4175"/>
                  <a:pt x="4133589" y="0"/>
                </a:cubicBezTo>
                <a:cubicBezTo>
                  <a:pt x="4258849" y="4175"/>
                  <a:pt x="4384270" y="4944"/>
                  <a:pt x="4509370" y="12526"/>
                </a:cubicBezTo>
                <a:cubicBezTo>
                  <a:pt x="4522549" y="13325"/>
                  <a:pt x="4534252" y="21425"/>
                  <a:pt x="4546948" y="25052"/>
                </a:cubicBezTo>
                <a:cubicBezTo>
                  <a:pt x="4563501" y="29781"/>
                  <a:pt x="4580563" y="32631"/>
                  <a:pt x="4597052" y="37578"/>
                </a:cubicBezTo>
                <a:cubicBezTo>
                  <a:pt x="4622346" y="45166"/>
                  <a:pt x="4646161" y="58289"/>
                  <a:pt x="4672209" y="62630"/>
                </a:cubicBezTo>
                <a:lnTo>
                  <a:pt x="4747365" y="75156"/>
                </a:lnTo>
                <a:cubicBezTo>
                  <a:pt x="4861328" y="120743"/>
                  <a:pt x="4756327" y="84465"/>
                  <a:pt x="4897677" y="112735"/>
                </a:cubicBezTo>
                <a:cubicBezTo>
                  <a:pt x="4931439" y="119487"/>
                  <a:pt x="4965221" y="126899"/>
                  <a:pt x="4997885" y="137787"/>
                </a:cubicBezTo>
                <a:cubicBezTo>
                  <a:pt x="5010411" y="141962"/>
                  <a:pt x="5022516" y="147724"/>
                  <a:pt x="5035463" y="150313"/>
                </a:cubicBezTo>
                <a:cubicBezTo>
                  <a:pt x="5064414" y="156103"/>
                  <a:pt x="5093918" y="158664"/>
                  <a:pt x="5123146" y="162839"/>
                </a:cubicBezTo>
                <a:cubicBezTo>
                  <a:pt x="5207146" y="204839"/>
                  <a:pt x="5138080" y="174835"/>
                  <a:pt x="5223354" y="200417"/>
                </a:cubicBezTo>
                <a:cubicBezTo>
                  <a:pt x="5248647" y="208005"/>
                  <a:pt x="5272616" y="220290"/>
                  <a:pt x="5298510" y="225469"/>
                </a:cubicBezTo>
                <a:cubicBezTo>
                  <a:pt x="5319387" y="229644"/>
                  <a:pt x="5340600" y="232393"/>
                  <a:pt x="5361140" y="237995"/>
                </a:cubicBezTo>
                <a:cubicBezTo>
                  <a:pt x="5512166" y="279184"/>
                  <a:pt x="5354087" y="252771"/>
                  <a:pt x="5536504" y="275573"/>
                </a:cubicBezTo>
                <a:cubicBezTo>
                  <a:pt x="5802249" y="364153"/>
                  <a:pt x="5472442" y="256354"/>
                  <a:pt x="5661765" y="313151"/>
                </a:cubicBezTo>
                <a:cubicBezTo>
                  <a:pt x="5687058" y="320739"/>
                  <a:pt x="5710519" y="337695"/>
                  <a:pt x="5736921" y="338203"/>
                </a:cubicBezTo>
                <a:lnTo>
                  <a:pt x="6388274" y="350729"/>
                </a:lnTo>
                <a:cubicBezTo>
                  <a:pt x="6473700" y="379204"/>
                  <a:pt x="6387163" y="353424"/>
                  <a:pt x="6551113" y="375781"/>
                </a:cubicBezTo>
                <a:cubicBezTo>
                  <a:pt x="6601442" y="382644"/>
                  <a:pt x="6651321" y="392482"/>
                  <a:pt x="6701425" y="400833"/>
                </a:cubicBezTo>
                <a:lnTo>
                  <a:pt x="6776581" y="413359"/>
                </a:lnTo>
                <a:cubicBezTo>
                  <a:pt x="6801633" y="417534"/>
                  <a:pt x="6826833" y="420904"/>
                  <a:pt x="6851737" y="425885"/>
                </a:cubicBezTo>
                <a:cubicBezTo>
                  <a:pt x="7006442" y="456826"/>
                  <a:pt x="6813236" y="418885"/>
                  <a:pt x="6989524" y="450937"/>
                </a:cubicBezTo>
                <a:cubicBezTo>
                  <a:pt x="7010471" y="454745"/>
                  <a:pt x="7031188" y="459763"/>
                  <a:pt x="7052154" y="463463"/>
                </a:cubicBezTo>
                <a:cubicBezTo>
                  <a:pt x="7102176" y="472290"/>
                  <a:pt x="7152657" y="478553"/>
                  <a:pt x="7202466" y="488515"/>
                </a:cubicBezTo>
                <a:cubicBezTo>
                  <a:pt x="7244219" y="496866"/>
                  <a:pt x="7285406" y="508865"/>
                  <a:pt x="7327726" y="513567"/>
                </a:cubicBezTo>
                <a:cubicBezTo>
                  <a:pt x="7591202" y="542842"/>
                  <a:pt x="7318865" y="510511"/>
                  <a:pt x="7515617" y="538619"/>
                </a:cubicBezTo>
                <a:cubicBezTo>
                  <a:pt x="7548941" y="543380"/>
                  <a:pt x="7582675" y="545296"/>
                  <a:pt x="7615825" y="551146"/>
                </a:cubicBezTo>
                <a:cubicBezTo>
                  <a:pt x="7637788" y="555022"/>
                  <a:pt x="7802464" y="592483"/>
                  <a:pt x="7828767" y="601250"/>
                </a:cubicBezTo>
                <a:cubicBezTo>
                  <a:pt x="7841293" y="605425"/>
                  <a:pt x="7853536" y="610574"/>
                  <a:pt x="7866346" y="613776"/>
                </a:cubicBezTo>
                <a:cubicBezTo>
                  <a:pt x="7887000" y="618940"/>
                  <a:pt x="7908099" y="622127"/>
                  <a:pt x="7928976" y="626302"/>
                </a:cubicBezTo>
                <a:cubicBezTo>
                  <a:pt x="7945677" y="634653"/>
                  <a:pt x="7961917" y="643998"/>
                  <a:pt x="7979080" y="651354"/>
                </a:cubicBezTo>
                <a:cubicBezTo>
                  <a:pt x="8020335" y="669035"/>
                  <a:pt x="8017763" y="656107"/>
                  <a:pt x="8054236" y="688932"/>
                </a:cubicBezTo>
                <a:cubicBezTo>
                  <a:pt x="8084959" y="716583"/>
                  <a:pt x="8112691" y="747387"/>
                  <a:pt x="8141918" y="776614"/>
                </a:cubicBezTo>
                <a:cubicBezTo>
                  <a:pt x="8174341" y="809037"/>
                  <a:pt x="8214617" y="844400"/>
                  <a:pt x="8229600" y="889348"/>
                </a:cubicBezTo>
                <a:cubicBezTo>
                  <a:pt x="8249825" y="950023"/>
                  <a:pt x="8235333" y="915604"/>
                  <a:pt x="8279704" y="989556"/>
                </a:cubicBezTo>
                <a:cubicBezTo>
                  <a:pt x="8283879" y="1010433"/>
                  <a:pt x="8287443" y="1031442"/>
                  <a:pt x="8292230" y="1052187"/>
                </a:cubicBezTo>
                <a:cubicBezTo>
                  <a:pt x="8299972" y="1085736"/>
                  <a:pt x="8310531" y="1118633"/>
                  <a:pt x="8317283" y="1152395"/>
                </a:cubicBezTo>
                <a:cubicBezTo>
                  <a:pt x="8347316" y="1302559"/>
                  <a:pt x="8335335" y="1235654"/>
                  <a:pt x="8354861" y="1352811"/>
                </a:cubicBezTo>
                <a:cubicBezTo>
                  <a:pt x="8372039" y="1593308"/>
                  <a:pt x="8397017" y="1842365"/>
                  <a:pt x="8342335" y="2079321"/>
                </a:cubicBezTo>
                <a:cubicBezTo>
                  <a:pt x="8334593" y="2112870"/>
                  <a:pt x="8328171" y="2146865"/>
                  <a:pt x="8317283" y="2179529"/>
                </a:cubicBezTo>
                <a:cubicBezTo>
                  <a:pt x="8311378" y="2197244"/>
                  <a:pt x="8299586" y="2212470"/>
                  <a:pt x="8292230" y="2229633"/>
                </a:cubicBezTo>
                <a:cubicBezTo>
                  <a:pt x="8262216" y="2299665"/>
                  <a:pt x="8242894" y="2338528"/>
                  <a:pt x="8229600" y="2404998"/>
                </a:cubicBezTo>
                <a:cubicBezTo>
                  <a:pt x="8224619" y="2429902"/>
                  <a:pt x="8223234" y="2455515"/>
                  <a:pt x="8217074" y="2480154"/>
                </a:cubicBezTo>
                <a:cubicBezTo>
                  <a:pt x="8210669" y="2505773"/>
                  <a:pt x="8197201" y="2529416"/>
                  <a:pt x="8192022" y="2555310"/>
                </a:cubicBezTo>
                <a:cubicBezTo>
                  <a:pt x="8187847" y="2576187"/>
                  <a:pt x="8186229" y="2597742"/>
                  <a:pt x="8179496" y="2617940"/>
                </a:cubicBezTo>
                <a:cubicBezTo>
                  <a:pt x="8165275" y="2660602"/>
                  <a:pt x="8129392" y="2743200"/>
                  <a:pt x="8129392" y="2743200"/>
                </a:cubicBezTo>
                <a:cubicBezTo>
                  <a:pt x="8125217" y="2768252"/>
                  <a:pt x="8122375" y="2793563"/>
                  <a:pt x="8116866" y="2818356"/>
                </a:cubicBezTo>
                <a:cubicBezTo>
                  <a:pt x="8114002" y="2831245"/>
                  <a:pt x="8106635" y="2842932"/>
                  <a:pt x="8104340" y="2855935"/>
                </a:cubicBezTo>
                <a:cubicBezTo>
                  <a:pt x="8094078" y="2914085"/>
                  <a:pt x="8079288" y="3031299"/>
                  <a:pt x="8079288" y="3031299"/>
                </a:cubicBezTo>
                <a:cubicBezTo>
                  <a:pt x="8186872" y="3300258"/>
                  <a:pt x="8013198" y="2875715"/>
                  <a:pt x="8141918" y="3156559"/>
                </a:cubicBezTo>
                <a:cubicBezTo>
                  <a:pt x="8177782" y="3234809"/>
                  <a:pt x="8208838" y="3315174"/>
                  <a:pt x="8242126" y="3394554"/>
                </a:cubicBezTo>
                <a:cubicBezTo>
                  <a:pt x="8263117" y="3444610"/>
                  <a:pt x="8286207" y="3493855"/>
                  <a:pt x="8304757" y="3544866"/>
                </a:cubicBezTo>
                <a:cubicBezTo>
                  <a:pt x="8321458" y="3590795"/>
                  <a:pt x="8336711" y="3637276"/>
                  <a:pt x="8354861" y="3682652"/>
                </a:cubicBezTo>
                <a:cubicBezTo>
                  <a:pt x="8426236" y="3861090"/>
                  <a:pt x="8383950" y="3732446"/>
                  <a:pt x="8467595" y="3920647"/>
                </a:cubicBezTo>
                <a:cubicBezTo>
                  <a:pt x="8482084" y="3953246"/>
                  <a:pt x="8497106" y="3986105"/>
                  <a:pt x="8505173" y="4020855"/>
                </a:cubicBezTo>
                <a:cubicBezTo>
                  <a:pt x="8551466" y="4220272"/>
                  <a:pt x="8630433" y="4622104"/>
                  <a:pt x="8630433" y="4622104"/>
                </a:cubicBezTo>
                <a:cubicBezTo>
                  <a:pt x="8622082" y="4701436"/>
                  <a:pt x="8619651" y="4781616"/>
                  <a:pt x="8605381" y="4860099"/>
                </a:cubicBezTo>
                <a:cubicBezTo>
                  <a:pt x="8602688" y="4874911"/>
                  <a:pt x="8589508" y="4885745"/>
                  <a:pt x="8580329" y="4897677"/>
                </a:cubicBezTo>
                <a:cubicBezTo>
                  <a:pt x="8547728" y="4940059"/>
                  <a:pt x="8509781" y="4978447"/>
                  <a:pt x="8480121" y="5022937"/>
                </a:cubicBezTo>
                <a:cubicBezTo>
                  <a:pt x="8471770" y="5035463"/>
                  <a:pt x="8465714" y="5049870"/>
                  <a:pt x="8455069" y="5060515"/>
                </a:cubicBezTo>
                <a:cubicBezTo>
                  <a:pt x="8444424" y="5071160"/>
                  <a:pt x="8430017" y="5077216"/>
                  <a:pt x="8417491" y="5085567"/>
                </a:cubicBezTo>
                <a:cubicBezTo>
                  <a:pt x="8399005" y="5113296"/>
                  <a:pt x="8383796" y="5141434"/>
                  <a:pt x="8354861" y="5160724"/>
                </a:cubicBezTo>
                <a:cubicBezTo>
                  <a:pt x="8343875" y="5168048"/>
                  <a:pt x="8329093" y="5167345"/>
                  <a:pt x="8317283" y="5173250"/>
                </a:cubicBezTo>
                <a:cubicBezTo>
                  <a:pt x="8230779" y="5216501"/>
                  <a:pt x="8333876" y="5184759"/>
                  <a:pt x="8229600" y="5210828"/>
                </a:cubicBezTo>
                <a:cubicBezTo>
                  <a:pt x="8196197" y="5231705"/>
                  <a:pt x="8164624" y="5255842"/>
                  <a:pt x="8129392" y="5273458"/>
                </a:cubicBezTo>
                <a:cubicBezTo>
                  <a:pt x="8074248" y="5301030"/>
                  <a:pt x="8009311" y="5330909"/>
                  <a:pt x="7966554" y="5373666"/>
                </a:cubicBezTo>
                <a:cubicBezTo>
                  <a:pt x="7954028" y="5386192"/>
                  <a:pt x="7942426" y="5399716"/>
                  <a:pt x="7928976" y="5411244"/>
                </a:cubicBezTo>
                <a:cubicBezTo>
                  <a:pt x="7889537" y="5445049"/>
                  <a:pt x="7827435" y="5476538"/>
                  <a:pt x="7803715" y="5523978"/>
                </a:cubicBezTo>
                <a:cubicBezTo>
                  <a:pt x="7782855" y="5565698"/>
                  <a:pt x="7768608" y="5597394"/>
                  <a:pt x="7741085" y="5636713"/>
                </a:cubicBezTo>
                <a:cubicBezTo>
                  <a:pt x="7725753" y="5658615"/>
                  <a:pt x="7707682" y="5678466"/>
                  <a:pt x="7690981" y="5699343"/>
                </a:cubicBezTo>
                <a:lnTo>
                  <a:pt x="7665929" y="5774499"/>
                </a:lnTo>
                <a:cubicBezTo>
                  <a:pt x="7661754" y="5787025"/>
                  <a:pt x="7656605" y="5799268"/>
                  <a:pt x="7653403" y="5812077"/>
                </a:cubicBezTo>
                <a:cubicBezTo>
                  <a:pt x="7644726" y="5846786"/>
                  <a:pt x="7635121" y="5894794"/>
                  <a:pt x="7615825" y="5924811"/>
                </a:cubicBezTo>
                <a:cubicBezTo>
                  <a:pt x="7590082" y="5964857"/>
                  <a:pt x="7558717" y="6001055"/>
                  <a:pt x="7528143" y="6037546"/>
                </a:cubicBezTo>
                <a:cubicBezTo>
                  <a:pt x="7429255" y="6155574"/>
                  <a:pt x="7341969" y="6285267"/>
                  <a:pt x="7227518" y="6388274"/>
                </a:cubicBezTo>
                <a:cubicBezTo>
                  <a:pt x="7222157" y="6393099"/>
                  <a:pt x="7113866" y="6501468"/>
                  <a:pt x="7064680" y="6526061"/>
                </a:cubicBezTo>
                <a:cubicBezTo>
                  <a:pt x="7052870" y="6531966"/>
                  <a:pt x="7039465" y="6533951"/>
                  <a:pt x="7027102" y="6538587"/>
                </a:cubicBezTo>
                <a:cubicBezTo>
                  <a:pt x="7006049" y="6546482"/>
                  <a:pt x="6985803" y="6556529"/>
                  <a:pt x="6964472" y="6563639"/>
                </a:cubicBezTo>
                <a:cubicBezTo>
                  <a:pt x="6948140" y="6569083"/>
                  <a:pt x="6931173" y="6572430"/>
                  <a:pt x="6914367" y="6576165"/>
                </a:cubicBezTo>
                <a:cubicBezTo>
                  <a:pt x="6809742" y="6599415"/>
                  <a:pt x="6796897" y="6593892"/>
                  <a:pt x="6651321" y="6613743"/>
                </a:cubicBezTo>
                <a:cubicBezTo>
                  <a:pt x="6449248" y="6641298"/>
                  <a:pt x="6760483" y="6615427"/>
                  <a:pt x="6363222" y="6638795"/>
                </a:cubicBezTo>
                <a:lnTo>
                  <a:pt x="5386192" y="6626269"/>
                </a:lnTo>
                <a:cubicBezTo>
                  <a:pt x="5306316" y="6624433"/>
                  <a:pt x="5280116" y="6613815"/>
                  <a:pt x="5210828" y="6601217"/>
                </a:cubicBezTo>
                <a:cubicBezTo>
                  <a:pt x="5185840" y="6596674"/>
                  <a:pt x="5160465" y="6594200"/>
                  <a:pt x="5135672" y="6588691"/>
                </a:cubicBezTo>
                <a:cubicBezTo>
                  <a:pt x="4989961" y="6556311"/>
                  <a:pt x="5307694" y="6602748"/>
                  <a:pt x="4997885" y="6551113"/>
                </a:cubicBezTo>
                <a:cubicBezTo>
                  <a:pt x="4848481" y="6526212"/>
                  <a:pt x="4948087" y="6539996"/>
                  <a:pt x="4697261" y="6526061"/>
                </a:cubicBezTo>
                <a:cubicBezTo>
                  <a:pt x="4525518" y="6497438"/>
                  <a:pt x="4732513" y="6531097"/>
                  <a:pt x="4434214" y="6488482"/>
                </a:cubicBezTo>
                <a:cubicBezTo>
                  <a:pt x="4409072" y="6484890"/>
                  <a:pt x="4383697" y="6482116"/>
                  <a:pt x="4359058" y="6475956"/>
                </a:cubicBezTo>
                <a:cubicBezTo>
                  <a:pt x="4333439" y="6469551"/>
                  <a:pt x="4309950" y="6455245"/>
                  <a:pt x="4283902" y="6450904"/>
                </a:cubicBezTo>
                <a:cubicBezTo>
                  <a:pt x="4258850" y="6446729"/>
                  <a:pt x="4233650" y="6443359"/>
                  <a:pt x="4208746" y="6438378"/>
                </a:cubicBezTo>
                <a:cubicBezTo>
                  <a:pt x="4191865" y="6435002"/>
                  <a:pt x="4175622" y="6428682"/>
                  <a:pt x="4158641" y="6425852"/>
                </a:cubicBezTo>
                <a:cubicBezTo>
                  <a:pt x="4100396" y="6416145"/>
                  <a:pt x="4040562" y="6415121"/>
                  <a:pt x="3983277" y="6400800"/>
                </a:cubicBezTo>
                <a:cubicBezTo>
                  <a:pt x="3966576" y="6396625"/>
                  <a:pt x="3950334" y="6389647"/>
                  <a:pt x="3933173" y="6388274"/>
                </a:cubicBezTo>
                <a:cubicBezTo>
                  <a:pt x="3845671" y="6381274"/>
                  <a:pt x="3757808" y="6379923"/>
                  <a:pt x="3670126" y="6375748"/>
                </a:cubicBezTo>
                <a:cubicBezTo>
                  <a:pt x="3649249" y="6371573"/>
                  <a:pt x="3628539" y="6366459"/>
                  <a:pt x="3607496" y="6363222"/>
                </a:cubicBezTo>
                <a:cubicBezTo>
                  <a:pt x="3562735" y="6356336"/>
                  <a:pt x="3436329" y="6342812"/>
                  <a:pt x="3394554" y="6338170"/>
                </a:cubicBezTo>
                <a:cubicBezTo>
                  <a:pt x="3377853" y="6333995"/>
                  <a:pt x="3361003" y="6330373"/>
                  <a:pt x="3344450" y="6325644"/>
                </a:cubicBezTo>
                <a:cubicBezTo>
                  <a:pt x="3331754" y="6322017"/>
                  <a:pt x="3319761" y="6315982"/>
                  <a:pt x="3306872" y="6313118"/>
                </a:cubicBezTo>
                <a:cubicBezTo>
                  <a:pt x="3282079" y="6307608"/>
                  <a:pt x="3256767" y="6304767"/>
                  <a:pt x="3231715" y="6300592"/>
                </a:cubicBezTo>
                <a:cubicBezTo>
                  <a:pt x="3185992" y="6285351"/>
                  <a:pt x="3187650" y="6284177"/>
                  <a:pt x="3131507" y="6275540"/>
                </a:cubicBezTo>
                <a:cubicBezTo>
                  <a:pt x="3065524" y="6265389"/>
                  <a:pt x="3029301" y="6266444"/>
                  <a:pt x="2968669" y="6250488"/>
                </a:cubicBezTo>
                <a:cubicBezTo>
                  <a:pt x="2968668" y="6250488"/>
                  <a:pt x="2617942" y="6150281"/>
                  <a:pt x="2617940" y="6150280"/>
                </a:cubicBezTo>
                <a:cubicBezTo>
                  <a:pt x="2574289" y="6128454"/>
                  <a:pt x="2553186" y="6116169"/>
                  <a:pt x="2505206" y="6100176"/>
                </a:cubicBezTo>
                <a:cubicBezTo>
                  <a:pt x="2476369" y="6090564"/>
                  <a:pt x="2446091" y="6085512"/>
                  <a:pt x="2417524" y="6075124"/>
                </a:cubicBezTo>
                <a:cubicBezTo>
                  <a:pt x="2399976" y="6068743"/>
                  <a:pt x="2384483" y="6057656"/>
                  <a:pt x="2367420" y="6050072"/>
                </a:cubicBezTo>
                <a:cubicBezTo>
                  <a:pt x="2346873" y="6040940"/>
                  <a:pt x="2326120" y="6032130"/>
                  <a:pt x="2304789" y="6025019"/>
                </a:cubicBezTo>
                <a:cubicBezTo>
                  <a:pt x="2219637" y="5996635"/>
                  <a:pt x="2235789" y="6006548"/>
                  <a:pt x="2167003" y="5987441"/>
                </a:cubicBezTo>
                <a:cubicBezTo>
                  <a:pt x="2108427" y="5971170"/>
                  <a:pt x="2048085" y="5959915"/>
                  <a:pt x="1991639" y="5937337"/>
                </a:cubicBezTo>
                <a:cubicBezTo>
                  <a:pt x="1949885" y="5920636"/>
                  <a:pt x="1903795" y="5912178"/>
                  <a:pt x="1866378" y="5887233"/>
                </a:cubicBezTo>
                <a:cubicBezTo>
                  <a:pt x="1693602" y="5772049"/>
                  <a:pt x="1870952" y="5892290"/>
                  <a:pt x="1741118" y="5799551"/>
                </a:cubicBezTo>
                <a:cubicBezTo>
                  <a:pt x="1716225" y="5781770"/>
                  <a:pt x="1673904" y="5757389"/>
                  <a:pt x="1653436" y="5736921"/>
                </a:cubicBezTo>
                <a:cubicBezTo>
                  <a:pt x="1617884" y="5701369"/>
                  <a:pt x="1587330" y="5661131"/>
                  <a:pt x="1553228" y="5624187"/>
                </a:cubicBezTo>
                <a:cubicBezTo>
                  <a:pt x="1537207" y="5606831"/>
                  <a:pt x="1518495" y="5592015"/>
                  <a:pt x="1503124" y="5574082"/>
                </a:cubicBezTo>
                <a:cubicBezTo>
                  <a:pt x="1456427" y="5519602"/>
                  <a:pt x="1399136" y="5453789"/>
                  <a:pt x="1365337" y="5386192"/>
                </a:cubicBezTo>
                <a:cubicBezTo>
                  <a:pt x="1359432" y="5374382"/>
                  <a:pt x="1359362" y="5360078"/>
                  <a:pt x="1352811" y="5348614"/>
                </a:cubicBezTo>
                <a:cubicBezTo>
                  <a:pt x="1342453" y="5330488"/>
                  <a:pt x="1326813" y="5315880"/>
                  <a:pt x="1315233" y="5298510"/>
                </a:cubicBezTo>
                <a:cubicBezTo>
                  <a:pt x="1301728" y="5278253"/>
                  <a:pt x="1291160" y="5256137"/>
                  <a:pt x="1277655" y="5235880"/>
                </a:cubicBezTo>
                <a:cubicBezTo>
                  <a:pt x="1266075" y="5218510"/>
                  <a:pt x="1251366" y="5203337"/>
                  <a:pt x="1240077" y="5185776"/>
                </a:cubicBezTo>
                <a:cubicBezTo>
                  <a:pt x="1213746" y="5144817"/>
                  <a:pt x="1189973" y="5102269"/>
                  <a:pt x="1164921" y="5060515"/>
                </a:cubicBezTo>
                <a:cubicBezTo>
                  <a:pt x="1152395" y="5039638"/>
                  <a:pt x="1144558" y="5015100"/>
                  <a:pt x="1127343" y="4997885"/>
                </a:cubicBezTo>
                <a:cubicBezTo>
                  <a:pt x="1082209" y="4952751"/>
                  <a:pt x="1064969" y="4939200"/>
                  <a:pt x="1027135" y="4885151"/>
                </a:cubicBezTo>
                <a:cubicBezTo>
                  <a:pt x="1013173" y="4865206"/>
                  <a:pt x="1003062" y="4842778"/>
                  <a:pt x="989557" y="4822521"/>
                </a:cubicBezTo>
                <a:cubicBezTo>
                  <a:pt x="977976" y="4805150"/>
                  <a:pt x="962117" y="4790667"/>
                  <a:pt x="951978" y="4772417"/>
                </a:cubicBezTo>
                <a:cubicBezTo>
                  <a:pt x="941058" y="4752762"/>
                  <a:pt x="936981" y="4729898"/>
                  <a:pt x="926926" y="4709787"/>
                </a:cubicBezTo>
                <a:cubicBezTo>
                  <a:pt x="911872" y="4679678"/>
                  <a:pt x="891876" y="4652213"/>
                  <a:pt x="876822" y="4622104"/>
                </a:cubicBezTo>
                <a:cubicBezTo>
                  <a:pt x="870917" y="4610294"/>
                  <a:pt x="870708" y="4596068"/>
                  <a:pt x="864296" y="4584526"/>
                </a:cubicBezTo>
                <a:cubicBezTo>
                  <a:pt x="849674" y="4558206"/>
                  <a:pt x="814192" y="4509370"/>
                  <a:pt x="814192" y="4509370"/>
                </a:cubicBezTo>
                <a:cubicBezTo>
                  <a:pt x="791326" y="4417906"/>
                  <a:pt x="820058" y="4496315"/>
                  <a:pt x="764088" y="4421688"/>
                </a:cubicBezTo>
                <a:cubicBezTo>
                  <a:pt x="736990" y="4385557"/>
                  <a:pt x="717845" y="4343649"/>
                  <a:pt x="688932" y="4308954"/>
                </a:cubicBezTo>
                <a:cubicBezTo>
                  <a:pt x="675567" y="4292916"/>
                  <a:pt x="653590" y="4286138"/>
                  <a:pt x="638828" y="4271376"/>
                </a:cubicBezTo>
                <a:cubicBezTo>
                  <a:pt x="624066" y="4256614"/>
                  <a:pt x="615120" y="4236875"/>
                  <a:pt x="601250" y="4221272"/>
                </a:cubicBezTo>
                <a:cubicBezTo>
                  <a:pt x="581635" y="4199205"/>
                  <a:pt x="558062" y="4180860"/>
                  <a:pt x="538620" y="4158641"/>
                </a:cubicBezTo>
                <a:cubicBezTo>
                  <a:pt x="528706" y="4147311"/>
                  <a:pt x="523694" y="4132202"/>
                  <a:pt x="513567" y="4121063"/>
                </a:cubicBezTo>
                <a:cubicBezTo>
                  <a:pt x="481791" y="4086109"/>
                  <a:pt x="448181" y="4052775"/>
                  <a:pt x="413359" y="4020855"/>
                </a:cubicBezTo>
                <a:cubicBezTo>
                  <a:pt x="375259" y="3985930"/>
                  <a:pt x="363284" y="3986431"/>
                  <a:pt x="325677" y="3958225"/>
                </a:cubicBezTo>
                <a:cubicBezTo>
                  <a:pt x="304289" y="3942184"/>
                  <a:pt x="284435" y="3924162"/>
                  <a:pt x="263047" y="3908121"/>
                </a:cubicBezTo>
                <a:cubicBezTo>
                  <a:pt x="251003" y="3899088"/>
                  <a:pt x="237719" y="3891819"/>
                  <a:pt x="225469" y="3883069"/>
                </a:cubicBezTo>
                <a:cubicBezTo>
                  <a:pt x="116711" y="3805385"/>
                  <a:pt x="226347" y="3879479"/>
                  <a:pt x="137787" y="3820439"/>
                </a:cubicBezTo>
                <a:cubicBezTo>
                  <a:pt x="129436" y="3807913"/>
                  <a:pt x="120204" y="3795932"/>
                  <a:pt x="112735" y="3782861"/>
                </a:cubicBezTo>
                <a:cubicBezTo>
                  <a:pt x="93580" y="3749339"/>
                  <a:pt x="75410" y="3705909"/>
                  <a:pt x="62630" y="3670126"/>
                </a:cubicBezTo>
                <a:cubicBezTo>
                  <a:pt x="49307" y="3632823"/>
                  <a:pt x="25052" y="3557392"/>
                  <a:pt x="25052" y="3557392"/>
                </a:cubicBezTo>
                <a:cubicBezTo>
                  <a:pt x="20877" y="3507288"/>
                  <a:pt x="19171" y="3456917"/>
                  <a:pt x="12526" y="3407080"/>
                </a:cubicBezTo>
                <a:cubicBezTo>
                  <a:pt x="10781" y="3393992"/>
                  <a:pt x="0" y="3382706"/>
                  <a:pt x="0" y="3369502"/>
                </a:cubicBezTo>
                <a:cubicBezTo>
                  <a:pt x="0" y="2998981"/>
                  <a:pt x="3589" y="2837888"/>
                  <a:pt x="25052" y="2530258"/>
                </a:cubicBezTo>
                <a:cubicBezTo>
                  <a:pt x="32920" y="2417489"/>
                  <a:pt x="34117" y="2303962"/>
                  <a:pt x="50104" y="2192055"/>
                </a:cubicBezTo>
                <a:cubicBezTo>
                  <a:pt x="138654" y="1572220"/>
                  <a:pt x="57533" y="2166494"/>
                  <a:pt x="100209" y="1803748"/>
                </a:cubicBezTo>
                <a:cubicBezTo>
                  <a:pt x="103659" y="1774426"/>
                  <a:pt x="106945" y="1745017"/>
                  <a:pt x="112735" y="1716066"/>
                </a:cubicBezTo>
                <a:cubicBezTo>
                  <a:pt x="115324" y="1703119"/>
                  <a:pt x="122059" y="1691297"/>
                  <a:pt x="125261" y="1678488"/>
                </a:cubicBezTo>
                <a:cubicBezTo>
                  <a:pt x="134597" y="1641143"/>
                  <a:pt x="142764" y="1603501"/>
                  <a:pt x="150313" y="1565754"/>
                </a:cubicBezTo>
                <a:cubicBezTo>
                  <a:pt x="157998" y="1527331"/>
                  <a:pt x="172515" y="1396465"/>
                  <a:pt x="200417" y="1377863"/>
                </a:cubicBezTo>
                <a:lnTo>
                  <a:pt x="237995" y="1352811"/>
                </a:lnTo>
                <a:cubicBezTo>
                  <a:pt x="304800" y="1356986"/>
                  <a:pt x="371808" y="1358677"/>
                  <a:pt x="438411" y="1365337"/>
                </a:cubicBezTo>
                <a:cubicBezTo>
                  <a:pt x="455541" y="1367050"/>
                  <a:pt x="473568" y="1369322"/>
                  <a:pt x="488515" y="1377863"/>
                </a:cubicBezTo>
                <a:cubicBezTo>
                  <a:pt x="503895" y="1386652"/>
                  <a:pt x="511678" y="1405145"/>
                  <a:pt x="526093" y="1415441"/>
                </a:cubicBezTo>
                <a:cubicBezTo>
                  <a:pt x="573912" y="1449597"/>
                  <a:pt x="603079" y="1444333"/>
                  <a:pt x="663880" y="1453019"/>
                </a:cubicBezTo>
                <a:cubicBezTo>
                  <a:pt x="676406" y="1457195"/>
                  <a:pt x="689648" y="1459641"/>
                  <a:pt x="701458" y="1465546"/>
                </a:cubicBezTo>
                <a:cubicBezTo>
                  <a:pt x="714923" y="1472279"/>
                  <a:pt x="725279" y="1484484"/>
                  <a:pt x="739036" y="1490598"/>
                </a:cubicBezTo>
                <a:cubicBezTo>
                  <a:pt x="763167" y="1501323"/>
                  <a:pt x="789140" y="1507299"/>
                  <a:pt x="814192" y="1515650"/>
                </a:cubicBezTo>
                <a:cubicBezTo>
                  <a:pt x="857372" y="1530043"/>
                  <a:pt x="842434" y="1518840"/>
                  <a:pt x="864296" y="1540702"/>
                </a:cubicBezTo>
              </a:path>
            </a:pathLst>
          </a:custGeom>
          <a:noFill/>
          <a:ln w="38100">
            <a:solidFill>
              <a:schemeClr val="accent6">
                <a:lumMod val="75000"/>
              </a:schemeClr>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Flecha derecha 38"/>
          <p:cNvSpPr/>
          <p:nvPr/>
        </p:nvSpPr>
        <p:spPr>
          <a:xfrm rot="19469943">
            <a:off x="2006148" y="4788212"/>
            <a:ext cx="1179039" cy="1285178"/>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CAUSA FUENTE</a:t>
            </a:r>
          </a:p>
        </p:txBody>
      </p:sp>
      <p:sp>
        <p:nvSpPr>
          <p:cNvPr id="2" name="Rectángulo 1"/>
          <p:cNvSpPr/>
          <p:nvPr/>
        </p:nvSpPr>
        <p:spPr>
          <a:xfrm>
            <a:off x="6220791" y="28882"/>
            <a:ext cx="1071563" cy="522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Vínculo jurídico</a:t>
            </a:r>
          </a:p>
        </p:txBody>
      </p:sp>
    </p:spTree>
    <p:extLst>
      <p:ext uri="{BB962C8B-B14F-4D97-AF65-F5344CB8AC3E}">
        <p14:creationId xmlns:p14="http://schemas.microsoft.com/office/powerpoint/2010/main" val="4148092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ox(in)">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ox(in)">
                                      <p:cBhvr>
                                        <p:cTn id="32" dur="500"/>
                                        <p:tgtEl>
                                          <p:spTgt spid="2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ox(in)">
                                      <p:cBhvr>
                                        <p:cTn id="42" dur="500"/>
                                        <p:tgtEl>
                                          <p:spTgt spid="2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ox(in)">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ox(in)">
                                      <p:cBhvr>
                                        <p:cTn id="52" dur="500"/>
                                        <p:tgtEl>
                                          <p:spTgt spid="3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diamond(in)">
                                      <p:cBhvr>
                                        <p:cTn id="57" dur="20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3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par>
                                <p:cTn id="73" presetID="1"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8" presetClass="emph" presetSubtype="0" fill="hold" grpId="0" nodeType="clickEffect">
                                  <p:stCondLst>
                                    <p:cond delay="0"/>
                                  </p:stCondLst>
                                  <p:childTnLst>
                                    <p:animRot by="21600000">
                                      <p:cBhvr>
                                        <p:cTn id="86" dur="2000" fill="hold"/>
                                        <p:tgtEl>
                                          <p:spTgt spid="38"/>
                                        </p:tgtEl>
                                        <p:attrNameLst>
                                          <p:attrName>r</p:attrName>
                                        </p:attrNameLst>
                                      </p:cBhvr>
                                    </p:animRo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6" presetClass="emph" presetSubtype="0" fill="hold" grpId="0" nodeType="clickEffect">
                                  <p:stCondLst>
                                    <p:cond delay="0"/>
                                  </p:stCondLst>
                                  <p:childTnLst>
                                    <p:animScale>
                                      <p:cBhvr>
                                        <p:cTn id="94" dur="2000" fill="hold"/>
                                        <p:tgtEl>
                                          <p:spTgt spid="3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4" grpId="0" animBg="1"/>
      <p:bldP spid="16" grpId="0" animBg="1"/>
      <p:bldP spid="17" grpId="0" animBg="1"/>
      <p:bldP spid="10" grpId="0" animBg="1"/>
      <p:bldP spid="25" grpId="0" animBg="1"/>
      <p:bldP spid="27" grpId="0" animBg="1"/>
      <p:bldP spid="28" grpId="0"/>
      <p:bldP spid="29" grpId="0" animBg="1"/>
      <p:bldP spid="38" grpId="0" animBg="1"/>
      <p:bldP spid="39"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2800" b="1" dirty="0"/>
              <a:t>Identifiquemos en esta historia el uso técnico jurídico de la palabra obligación</a:t>
            </a:r>
          </a:p>
        </p:txBody>
      </p:sp>
      <p:sp>
        <p:nvSpPr>
          <p:cNvPr id="3" name="Marcador de contenido 2"/>
          <p:cNvSpPr>
            <a:spLocks noGrp="1"/>
          </p:cNvSpPr>
          <p:nvPr>
            <p:ph idx="1"/>
          </p:nvPr>
        </p:nvSpPr>
        <p:spPr>
          <a:xfrm>
            <a:off x="1035085" y="1690687"/>
            <a:ext cx="9950594" cy="4542687"/>
          </a:xfrm>
        </p:spPr>
        <p:style>
          <a:lnRef idx="2">
            <a:schemeClr val="accent2"/>
          </a:lnRef>
          <a:fillRef idx="1">
            <a:schemeClr val="lt1"/>
          </a:fillRef>
          <a:effectRef idx="0">
            <a:schemeClr val="accent2"/>
          </a:effectRef>
          <a:fontRef idx="minor">
            <a:schemeClr val="dk1"/>
          </a:fontRef>
        </p:style>
        <p:txBody>
          <a:bodyPr>
            <a:normAutofit/>
          </a:bodyPr>
          <a:lstStyle/>
          <a:p>
            <a:r>
              <a:rPr lang="es-ES" sz="3200" dirty="0" smtClean="0"/>
              <a:t>Roxana está preocupada por todas las obligaciones que tiene que cumplir. La primera de ellas está obligada a rezar sus oraciones aunque no tenga ganas. Luego está obligada a ayudar en su casa con las tareas domésticas y saludar a la vecina insoportable. Está obligada a pagarle a Lucas los $100 que le debe del partido de truco del sábado pasado. Después obligada a juntarse a estudiar con Carlos. Éste  le dice que no quiere ir a votar a las paso, pero Roxana le recuerda que es su obligación votar sino sufrirá una sanción. </a:t>
            </a:r>
          </a:p>
        </p:txBody>
      </p:sp>
      <p:pic>
        <p:nvPicPr>
          <p:cNvPr id="5" name="Imagen 4"/>
          <p:cNvPicPr>
            <a:picLocks noChangeAspect="1"/>
          </p:cNvPicPr>
          <p:nvPr/>
        </p:nvPicPr>
        <p:blipFill>
          <a:blip r:embed="rId2"/>
          <a:stretch>
            <a:fillRect/>
          </a:stretch>
        </p:blipFill>
        <p:spPr>
          <a:xfrm>
            <a:off x="10765329" y="102876"/>
            <a:ext cx="1323975" cy="2124075"/>
          </a:xfrm>
          <a:prstGeom prst="rect">
            <a:avLst/>
          </a:prstGeom>
        </p:spPr>
      </p:pic>
    </p:spTree>
    <p:extLst>
      <p:ext uri="{BB962C8B-B14F-4D97-AF65-F5344CB8AC3E}">
        <p14:creationId xmlns:p14="http://schemas.microsoft.com/office/powerpoint/2010/main" val="318439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rtlCol="0">
            <a:normAutofit/>
          </a:bodyPr>
          <a:lstStyle/>
          <a:p>
            <a:pPr>
              <a:defRPr/>
            </a:pPr>
            <a:r>
              <a:rPr lang="es-ES"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Derechos</a:t>
            </a:r>
            <a:r>
              <a:rPr lang="es-E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ES"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patrimoniales</a:t>
            </a:r>
            <a:endParaRPr lang="es-ES" dirty="0">
              <a:solidFill>
                <a:schemeClr val="accent1"/>
              </a:solidFill>
            </a:endParaRPr>
          </a:p>
        </p:txBody>
      </p:sp>
      <p:sp>
        <p:nvSpPr>
          <p:cNvPr id="3" name="2 Subtítulo"/>
          <p:cNvSpPr>
            <a:spLocks noGrp="1"/>
          </p:cNvSpPr>
          <p:nvPr>
            <p:ph type="subTitle" idx="1"/>
          </p:nvPr>
        </p:nvSpPr>
        <p:spPr>
          <a:solidFill>
            <a:schemeClr val="accent1"/>
          </a:solidFill>
        </p:spPr>
        <p:txBody>
          <a:bodyPr rtlCol="0">
            <a:normAutofit/>
          </a:bodyPr>
          <a:lstStyle/>
          <a:p>
            <a:pPr>
              <a:defRPr/>
            </a:pPr>
            <a:r>
              <a:rPr lang="es-E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Derechos personales y derechos reales</a:t>
            </a: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15808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r>
              <a:rPr lang="es-ES" altLang="es-ES" smtClean="0"/>
              <a:t>Derecho personal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377687227"/>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n 1"/>
          <p:cNvPicPr>
            <a:picLocks noChangeAspect="1"/>
          </p:cNvPicPr>
          <p:nvPr/>
        </p:nvPicPr>
        <p:blipFill>
          <a:blip r:embed="rId7"/>
          <a:stretch>
            <a:fillRect/>
          </a:stretch>
        </p:blipFill>
        <p:spPr>
          <a:xfrm>
            <a:off x="8184233" y="457202"/>
            <a:ext cx="2143125" cy="2143125"/>
          </a:xfrm>
          <a:prstGeom prst="rect">
            <a:avLst/>
          </a:prstGeom>
        </p:spPr>
      </p:pic>
    </p:spTree>
    <p:extLst>
      <p:ext uri="{BB962C8B-B14F-4D97-AF65-F5344CB8AC3E}">
        <p14:creationId xmlns:p14="http://schemas.microsoft.com/office/powerpoint/2010/main" val="4263094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742312" y="1076115"/>
            <a:ext cx="2644831" cy="2568606"/>
          </a:xfrm>
          <a:prstGeom prst="rect">
            <a:avLst/>
          </a:prstGeom>
        </p:spPr>
      </p:pic>
      <p:sp>
        <p:nvSpPr>
          <p:cNvPr id="5122" name="1 Título"/>
          <p:cNvSpPr>
            <a:spLocks noGrp="1"/>
          </p:cNvSpPr>
          <p:nvPr>
            <p:ph type="title"/>
          </p:nvPr>
        </p:nvSpPr>
        <p:spPr/>
        <p:txBody>
          <a:bodyPr/>
          <a:lstStyle/>
          <a:p>
            <a:r>
              <a:rPr lang="es-ES" altLang="es-ES" smtClean="0"/>
              <a:t>Derecho real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27338885"/>
              </p:ext>
            </p:extLst>
          </p:nvPr>
        </p:nvGraphicFramePr>
        <p:xfrm>
          <a:off x="1981199" y="1600201"/>
          <a:ext cx="8798417"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ángulo 2"/>
          <p:cNvSpPr/>
          <p:nvPr/>
        </p:nvSpPr>
        <p:spPr>
          <a:xfrm>
            <a:off x="8706134" y="124037"/>
            <a:ext cx="3312368" cy="29523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a:t>art. 1882 "el poder jurídico, de estructura legal, </a:t>
            </a:r>
            <a:r>
              <a:rPr lang="es-ES" dirty="0">
                <a:solidFill>
                  <a:srgbClr val="FF0000"/>
                </a:solidFill>
              </a:rPr>
              <a:t>que se ejerce directamente sobre su objeto</a:t>
            </a:r>
            <a:r>
              <a:rPr lang="es-ES" dirty="0"/>
              <a:t>, en forma autónoma y que atribuye a su titular las facultades de </a:t>
            </a:r>
            <a:r>
              <a:rPr lang="es-ES" dirty="0">
                <a:solidFill>
                  <a:srgbClr val="FF0000"/>
                </a:solidFill>
              </a:rPr>
              <a:t>persecución y preferencia </a:t>
            </a:r>
            <a:r>
              <a:rPr lang="es-ES" dirty="0"/>
              <a:t>y las demás previstas en este Código".</a:t>
            </a:r>
          </a:p>
        </p:txBody>
      </p:sp>
    </p:spTree>
    <p:extLst>
      <p:ext uri="{BB962C8B-B14F-4D97-AF65-F5344CB8AC3E}">
        <p14:creationId xmlns:p14="http://schemas.microsoft.com/office/powerpoint/2010/main" val="1689957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1465</Words>
  <Application>Microsoft Office PowerPoint</Application>
  <PresentationFormat>Panorámica</PresentationFormat>
  <Paragraphs>146</Paragraphs>
  <Slides>25</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Calibri Light</vt:lpstr>
      <vt:lpstr>Times New Roman</vt:lpstr>
      <vt:lpstr>Tema de Office</vt:lpstr>
      <vt:lpstr>Unidad uno</vt:lpstr>
      <vt:lpstr>Presentación de PowerPoint</vt:lpstr>
      <vt:lpstr>Arts. 724 y 728 CCyC</vt:lpstr>
      <vt:lpstr>Definición legal de obligación art. 724 cccn</vt:lpstr>
      <vt:lpstr>Presentación de PowerPoint</vt:lpstr>
      <vt:lpstr>Identifiquemos en esta historia el uso técnico jurídico de la palabra obligación</vt:lpstr>
      <vt:lpstr>Derechos patrimoniales</vt:lpstr>
      <vt:lpstr>Derecho personal</vt:lpstr>
      <vt:lpstr>Derecho real</vt:lpstr>
      <vt:lpstr>diferencias</vt:lpstr>
      <vt:lpstr>Diferencias entre  derechos reales y personales </vt:lpstr>
      <vt:lpstr>Diferencias entre  derechos reales y personales</vt:lpstr>
      <vt:lpstr>OBLIGACIONES PROPTER REM</vt:lpstr>
      <vt:lpstr>EL PROBLEMA</vt:lpstr>
      <vt:lpstr>OBLIGACIONES  PROPTER REM</vt:lpstr>
      <vt:lpstr>OBLIGACIONES PROPTER REM</vt:lpstr>
      <vt:lpstr>Supuestos: muro medianero y cerramiento forzoso rural art. 2007 y 2031 CCyC</vt:lpstr>
      <vt:lpstr>Notas tipificantes: identificar las notas tipificantes en el caso del muro medianero: arts. 2014 CCyC</vt:lpstr>
      <vt:lpstr>Presentación de PowerPoint</vt:lpstr>
      <vt:lpstr>Expensas comunes: arts. 2048, 2049; 2075; 2081 y 2108 CCyC</vt:lpstr>
      <vt:lpstr>Presentación de PowerPoint</vt:lpstr>
      <vt:lpstr>Cargas reales art. 1888: propietario no deudor</vt:lpstr>
      <vt:lpstr>DIFERENCIAS CON LAS CARGAS REALES</vt:lpstr>
      <vt:lpstr>DIFERENCIAS CON LAS CARGAS REALES</vt:lpstr>
      <vt:lpstr>OBLIGACIONES IN REM SCRIPTAE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uno</dc:title>
  <dc:creator>Silvina Furlotti</dc:creator>
  <cp:lastModifiedBy>raul martinez</cp:lastModifiedBy>
  <cp:revision>13</cp:revision>
  <dcterms:created xsi:type="dcterms:W3CDTF">2017-03-28T23:52:00Z</dcterms:created>
  <dcterms:modified xsi:type="dcterms:W3CDTF">2019-03-19T11:53:33Z</dcterms:modified>
</cp:coreProperties>
</file>