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57"/>
  </p:notesMasterIdLst>
  <p:sldIdLst>
    <p:sldId id="256" r:id="rId2"/>
    <p:sldId id="257" r:id="rId3"/>
    <p:sldId id="258" r:id="rId4"/>
    <p:sldId id="334" r:id="rId5"/>
    <p:sldId id="259" r:id="rId6"/>
    <p:sldId id="288" r:id="rId7"/>
    <p:sldId id="335" r:id="rId8"/>
    <p:sldId id="289" r:id="rId9"/>
    <p:sldId id="290" r:id="rId10"/>
    <p:sldId id="291" r:id="rId11"/>
    <p:sldId id="293" r:id="rId12"/>
    <p:sldId id="295" r:id="rId13"/>
    <p:sldId id="336" r:id="rId14"/>
    <p:sldId id="340" r:id="rId15"/>
    <p:sldId id="337" r:id="rId16"/>
    <p:sldId id="338" r:id="rId17"/>
    <p:sldId id="341" r:id="rId18"/>
    <p:sldId id="260" r:id="rId19"/>
    <p:sldId id="261" r:id="rId20"/>
    <p:sldId id="262" r:id="rId21"/>
    <p:sldId id="342" r:id="rId22"/>
    <p:sldId id="344" r:id="rId23"/>
    <p:sldId id="343" r:id="rId24"/>
    <p:sldId id="316" r:id="rId25"/>
    <p:sldId id="263" r:id="rId26"/>
    <p:sldId id="264" r:id="rId27"/>
    <p:sldId id="265" r:id="rId28"/>
    <p:sldId id="266" r:id="rId29"/>
    <p:sldId id="267" r:id="rId30"/>
    <p:sldId id="268" r:id="rId31"/>
    <p:sldId id="269" r:id="rId32"/>
    <p:sldId id="270" r:id="rId33"/>
    <p:sldId id="345" r:id="rId34"/>
    <p:sldId id="346" r:id="rId35"/>
    <p:sldId id="347" r:id="rId36"/>
    <p:sldId id="351" r:id="rId37"/>
    <p:sldId id="352" r:id="rId38"/>
    <p:sldId id="353" r:id="rId39"/>
    <p:sldId id="329" r:id="rId40"/>
    <p:sldId id="354" r:id="rId41"/>
    <p:sldId id="355" r:id="rId42"/>
    <p:sldId id="271" r:id="rId43"/>
    <p:sldId id="357" r:id="rId44"/>
    <p:sldId id="358" r:id="rId45"/>
    <p:sldId id="359" r:id="rId46"/>
    <p:sldId id="360" r:id="rId47"/>
    <p:sldId id="361" r:id="rId48"/>
    <p:sldId id="362" r:id="rId49"/>
    <p:sldId id="273" r:id="rId50"/>
    <p:sldId id="364" r:id="rId51"/>
    <p:sldId id="274" r:id="rId52"/>
    <p:sldId id="367" r:id="rId53"/>
    <p:sldId id="275" r:id="rId54"/>
    <p:sldId id="368" r:id="rId55"/>
    <p:sldId id="27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y%20Cmaps/clasificacion%20obligaciones%202015%20cccn%20sf.cma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9B7CE-E812-45AF-8511-8FD5E78401A3}"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194169DC-9A14-4FE8-B939-70C0F8C2605C}">
      <dgm:prSet phldrT="[Texto]"/>
      <dgm:spPr/>
      <dgm:t>
        <a:bodyPr/>
        <a:lstStyle/>
        <a:p>
          <a:r>
            <a:rPr lang="es-ES" dirty="0" smtClean="0"/>
            <a:t>ordenar</a:t>
          </a:r>
          <a:endParaRPr lang="es-ES" dirty="0"/>
        </a:p>
      </dgm:t>
    </dgm:pt>
    <dgm:pt modelId="{729EED38-8390-4ED6-A5D7-2766C8554C0E}" type="parTrans" cxnId="{F7992941-8841-4DB4-891B-40144A0A7D72}">
      <dgm:prSet/>
      <dgm:spPr/>
      <dgm:t>
        <a:bodyPr/>
        <a:lstStyle/>
        <a:p>
          <a:endParaRPr lang="es-ES"/>
        </a:p>
      </dgm:t>
    </dgm:pt>
    <dgm:pt modelId="{93B1238D-7FC4-4327-8D43-10834B8DBBA0}" type="sibTrans" cxnId="{F7992941-8841-4DB4-891B-40144A0A7D72}">
      <dgm:prSet/>
      <dgm:spPr/>
      <dgm:t>
        <a:bodyPr/>
        <a:lstStyle/>
        <a:p>
          <a:endParaRPr lang="es-ES"/>
        </a:p>
      </dgm:t>
    </dgm:pt>
    <dgm:pt modelId="{257C797D-EA07-405F-A24F-2DDDCAB2CB0B}">
      <dgm:prSet phldrT="[Texto]"/>
      <dgm:spPr/>
      <dgm:t>
        <a:bodyPr/>
        <a:lstStyle/>
        <a:p>
          <a:r>
            <a:rPr lang="es-ES" dirty="0" smtClean="0"/>
            <a:t>criterios</a:t>
          </a:r>
          <a:endParaRPr lang="es-ES" dirty="0"/>
        </a:p>
      </dgm:t>
    </dgm:pt>
    <dgm:pt modelId="{A5335420-315D-435B-8E57-19B95FAA86DA}" type="parTrans" cxnId="{643C5EE0-A373-4171-A56A-F74DBAE4C826}">
      <dgm:prSet/>
      <dgm:spPr/>
      <dgm:t>
        <a:bodyPr/>
        <a:lstStyle/>
        <a:p>
          <a:endParaRPr lang="es-ES"/>
        </a:p>
      </dgm:t>
    </dgm:pt>
    <dgm:pt modelId="{C0291A17-C9E1-4A44-A835-7D818ABA7D0B}" type="sibTrans" cxnId="{643C5EE0-A373-4171-A56A-F74DBAE4C826}">
      <dgm:prSet/>
      <dgm:spPr/>
      <dgm:t>
        <a:bodyPr/>
        <a:lstStyle/>
        <a:p>
          <a:endParaRPr lang="es-ES"/>
        </a:p>
      </dgm:t>
    </dgm:pt>
    <dgm:pt modelId="{D1CD603D-B0D1-46E9-ADBB-B7EC2129290E}" type="pres">
      <dgm:prSet presAssocID="{E879B7CE-E812-45AF-8511-8FD5E78401A3}" presName="compositeShape" presStyleCnt="0">
        <dgm:presLayoutVars>
          <dgm:chMax val="2"/>
          <dgm:dir/>
          <dgm:resizeHandles val="exact"/>
        </dgm:presLayoutVars>
      </dgm:prSet>
      <dgm:spPr/>
      <dgm:t>
        <a:bodyPr/>
        <a:lstStyle/>
        <a:p>
          <a:endParaRPr lang="es-ES"/>
        </a:p>
      </dgm:t>
    </dgm:pt>
    <dgm:pt modelId="{F227C850-FF72-4973-9175-2846F630B349}" type="pres">
      <dgm:prSet presAssocID="{E879B7CE-E812-45AF-8511-8FD5E78401A3}" presName="ribbon" presStyleLbl="node1" presStyleIdx="0" presStyleCnt="1"/>
      <dgm:spPr/>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098D40AA-3CFE-4B8A-A007-951C1B4CEDA9}" type="pres">
      <dgm:prSet presAssocID="{E879B7CE-E812-45AF-8511-8FD5E78401A3}" presName="leftArrowText" presStyleLbl="node1" presStyleIdx="0" presStyleCnt="1">
        <dgm:presLayoutVars>
          <dgm:chMax val="0"/>
          <dgm:bulletEnabled val="1"/>
        </dgm:presLayoutVars>
      </dgm:prSet>
      <dgm:spPr/>
      <dgm:t>
        <a:bodyPr/>
        <a:lstStyle/>
        <a:p>
          <a:endParaRPr lang="es-ES"/>
        </a:p>
      </dgm:t>
    </dgm:pt>
    <dgm:pt modelId="{3AB184D2-E9FA-4152-BB36-742796E5833F}" type="pres">
      <dgm:prSet presAssocID="{E879B7CE-E812-45AF-8511-8FD5E78401A3}" presName="rightArrowText" presStyleLbl="node1" presStyleIdx="0" presStyleCnt="1">
        <dgm:presLayoutVars>
          <dgm:chMax val="0"/>
          <dgm:bulletEnabled val="1"/>
        </dgm:presLayoutVars>
      </dgm:prSet>
      <dgm:spPr/>
      <dgm:t>
        <a:bodyPr/>
        <a:lstStyle/>
        <a:p>
          <a:endParaRPr lang="es-ES"/>
        </a:p>
      </dgm:t>
    </dgm:pt>
  </dgm:ptLst>
  <dgm:cxnLst>
    <dgm:cxn modelId="{A6A38019-C021-4655-A750-17B63FCCC500}" type="presOf" srcId="{194169DC-9A14-4FE8-B939-70C0F8C2605C}" destId="{098D40AA-3CFE-4B8A-A007-951C1B4CEDA9}" srcOrd="0" destOrd="0" presId="urn:microsoft.com/office/officeart/2005/8/layout/arrow6"/>
    <dgm:cxn modelId="{643C5EE0-A373-4171-A56A-F74DBAE4C826}" srcId="{E879B7CE-E812-45AF-8511-8FD5E78401A3}" destId="{257C797D-EA07-405F-A24F-2DDDCAB2CB0B}" srcOrd="1" destOrd="0" parTransId="{A5335420-315D-435B-8E57-19B95FAA86DA}" sibTransId="{C0291A17-C9E1-4A44-A835-7D818ABA7D0B}"/>
    <dgm:cxn modelId="{B6025ADC-B324-496C-B1D0-67E00CDC17E6}" type="presOf" srcId="{257C797D-EA07-405F-A24F-2DDDCAB2CB0B}" destId="{3AB184D2-E9FA-4152-BB36-742796E5833F}" srcOrd="0" destOrd="0" presId="urn:microsoft.com/office/officeart/2005/8/layout/arrow6"/>
    <dgm:cxn modelId="{9CC08CE3-AE64-43A1-A079-164D5BFCEA41}" type="presOf" srcId="{E879B7CE-E812-45AF-8511-8FD5E78401A3}" destId="{D1CD603D-B0D1-46E9-ADBB-B7EC2129290E}" srcOrd="0" destOrd="0" presId="urn:microsoft.com/office/officeart/2005/8/layout/arrow6"/>
    <dgm:cxn modelId="{F7992941-8841-4DB4-891B-40144A0A7D72}" srcId="{E879B7CE-E812-45AF-8511-8FD5E78401A3}" destId="{194169DC-9A14-4FE8-B939-70C0F8C2605C}" srcOrd="0" destOrd="0" parTransId="{729EED38-8390-4ED6-A5D7-2766C8554C0E}" sibTransId="{93B1238D-7FC4-4327-8D43-10834B8DBBA0}"/>
    <dgm:cxn modelId="{8BB6EF26-9D5E-4F60-AD41-8D342D3F2F6D}" type="presParOf" srcId="{D1CD603D-B0D1-46E9-ADBB-B7EC2129290E}" destId="{F227C850-FF72-4973-9175-2846F630B349}" srcOrd="0" destOrd="0" presId="urn:microsoft.com/office/officeart/2005/8/layout/arrow6"/>
    <dgm:cxn modelId="{5DC712B3-9014-44F4-B8EE-23463BD3640E}" type="presParOf" srcId="{D1CD603D-B0D1-46E9-ADBB-B7EC2129290E}" destId="{098D40AA-3CFE-4B8A-A007-951C1B4CEDA9}" srcOrd="1" destOrd="0" presId="urn:microsoft.com/office/officeart/2005/8/layout/arrow6"/>
    <dgm:cxn modelId="{F5923188-4294-42EF-BA1C-372A6F0165DF}" type="presParOf" srcId="{D1CD603D-B0D1-46E9-ADBB-B7EC2129290E}" destId="{3AB184D2-E9FA-4152-BB36-742796E5833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26215F-E0AA-4402-BB3A-EEE8B739B07F}"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8BB24997-C7FF-49BF-A921-6BD26346C438}">
      <dgm:prSet phldrT="[Texto]"/>
      <dgm:spPr/>
      <dgm:t>
        <a:bodyPr/>
        <a:lstStyle/>
        <a:p>
          <a:r>
            <a:rPr lang="es-ES" dirty="0" smtClean="0"/>
            <a:t>nominalismo</a:t>
          </a:r>
          <a:endParaRPr lang="es-ES" dirty="0"/>
        </a:p>
      </dgm:t>
    </dgm:pt>
    <dgm:pt modelId="{65404C6D-3483-42B2-A90C-DB172F27D33A}" type="parTrans" cxnId="{7891EF34-EF97-4C70-8C5A-EF49B2EFA530}">
      <dgm:prSet/>
      <dgm:spPr/>
      <dgm:t>
        <a:bodyPr/>
        <a:lstStyle/>
        <a:p>
          <a:endParaRPr lang="es-ES"/>
        </a:p>
      </dgm:t>
    </dgm:pt>
    <dgm:pt modelId="{229A478F-C3A9-4BE6-9A03-8126689CF701}" type="sibTrans" cxnId="{7891EF34-EF97-4C70-8C5A-EF49B2EFA530}">
      <dgm:prSet/>
      <dgm:spPr/>
      <dgm:t>
        <a:bodyPr/>
        <a:lstStyle/>
        <a:p>
          <a:endParaRPr lang="es-ES"/>
        </a:p>
      </dgm:t>
    </dgm:pt>
    <dgm:pt modelId="{ADC261D3-09A4-4909-AE2C-70D05FFA055A}">
      <dgm:prSet phldrT="[Texto]"/>
      <dgm:spPr/>
      <dgm:t>
        <a:bodyPr/>
        <a:lstStyle/>
        <a:p>
          <a:r>
            <a:rPr lang="es-ES" dirty="0" err="1" smtClean="0"/>
            <a:t>valorismo</a:t>
          </a:r>
          <a:endParaRPr lang="es-ES" dirty="0"/>
        </a:p>
      </dgm:t>
    </dgm:pt>
    <dgm:pt modelId="{4782421A-7C44-443D-B9BC-C121C38C1D2E}" type="parTrans" cxnId="{FC4C74ED-BB89-41B6-A970-8D19760562EC}">
      <dgm:prSet/>
      <dgm:spPr/>
      <dgm:t>
        <a:bodyPr/>
        <a:lstStyle/>
        <a:p>
          <a:endParaRPr lang="es-ES"/>
        </a:p>
      </dgm:t>
    </dgm:pt>
    <dgm:pt modelId="{6A7EF59D-16FE-4C29-A850-F7BE46213A12}" type="sibTrans" cxnId="{FC4C74ED-BB89-41B6-A970-8D19760562EC}">
      <dgm:prSet/>
      <dgm:spPr/>
      <dgm:t>
        <a:bodyPr/>
        <a:lstStyle/>
        <a:p>
          <a:endParaRPr lang="es-ES"/>
        </a:p>
      </dgm:t>
    </dgm:pt>
    <dgm:pt modelId="{D75392CF-B829-4D31-94CF-58443B005575}" type="pres">
      <dgm:prSet presAssocID="{9826215F-E0AA-4402-BB3A-EEE8B739B07F}" presName="compositeShape" presStyleCnt="0">
        <dgm:presLayoutVars>
          <dgm:chMax val="2"/>
          <dgm:dir/>
          <dgm:resizeHandles val="exact"/>
        </dgm:presLayoutVars>
      </dgm:prSet>
      <dgm:spPr/>
      <dgm:t>
        <a:bodyPr/>
        <a:lstStyle/>
        <a:p>
          <a:endParaRPr lang="es-ES"/>
        </a:p>
      </dgm:t>
    </dgm:pt>
    <dgm:pt modelId="{9001218A-A663-48DD-8894-E1A031FF7774}" type="pres">
      <dgm:prSet presAssocID="{9826215F-E0AA-4402-BB3A-EEE8B739B07F}" presName="ribbon" presStyleLbl="node1" presStyleIdx="0" presStyleCnt="1"/>
      <dgm:spPr/>
    </dgm:pt>
    <dgm:pt modelId="{5034D3C3-2559-4B56-AF74-98281576D7C2}" type="pres">
      <dgm:prSet presAssocID="{9826215F-E0AA-4402-BB3A-EEE8B739B07F}" presName="leftArrowText" presStyleLbl="node1" presStyleIdx="0" presStyleCnt="1">
        <dgm:presLayoutVars>
          <dgm:chMax val="0"/>
          <dgm:bulletEnabled val="1"/>
        </dgm:presLayoutVars>
      </dgm:prSet>
      <dgm:spPr/>
      <dgm:t>
        <a:bodyPr/>
        <a:lstStyle/>
        <a:p>
          <a:endParaRPr lang="es-ES"/>
        </a:p>
      </dgm:t>
    </dgm:pt>
    <dgm:pt modelId="{5C847FA8-40C5-42FE-9711-4704D37F6EE7}" type="pres">
      <dgm:prSet presAssocID="{9826215F-E0AA-4402-BB3A-EEE8B739B07F}" presName="rightArrowText" presStyleLbl="node1" presStyleIdx="0" presStyleCnt="1">
        <dgm:presLayoutVars>
          <dgm:chMax val="0"/>
          <dgm:bulletEnabled val="1"/>
        </dgm:presLayoutVars>
      </dgm:prSet>
      <dgm:spPr/>
      <dgm:t>
        <a:bodyPr/>
        <a:lstStyle/>
        <a:p>
          <a:endParaRPr lang="es-ES"/>
        </a:p>
      </dgm:t>
    </dgm:pt>
  </dgm:ptLst>
  <dgm:cxnLst>
    <dgm:cxn modelId="{F6D2A361-0FE8-4DD1-8BAF-3927838484A1}" type="presOf" srcId="{9826215F-E0AA-4402-BB3A-EEE8B739B07F}" destId="{D75392CF-B829-4D31-94CF-58443B005575}" srcOrd="0" destOrd="0" presId="urn:microsoft.com/office/officeart/2005/8/layout/arrow6"/>
    <dgm:cxn modelId="{7891EF34-EF97-4C70-8C5A-EF49B2EFA530}" srcId="{9826215F-E0AA-4402-BB3A-EEE8B739B07F}" destId="{8BB24997-C7FF-49BF-A921-6BD26346C438}" srcOrd="0" destOrd="0" parTransId="{65404C6D-3483-42B2-A90C-DB172F27D33A}" sibTransId="{229A478F-C3A9-4BE6-9A03-8126689CF701}"/>
    <dgm:cxn modelId="{7C624F7D-6525-4402-BBFD-29F3D8295F5A}" type="presOf" srcId="{8BB24997-C7FF-49BF-A921-6BD26346C438}" destId="{5034D3C3-2559-4B56-AF74-98281576D7C2}" srcOrd="0" destOrd="0" presId="urn:microsoft.com/office/officeart/2005/8/layout/arrow6"/>
    <dgm:cxn modelId="{603FDEE8-0BD1-4B84-A681-1E83186AAD16}" type="presOf" srcId="{ADC261D3-09A4-4909-AE2C-70D05FFA055A}" destId="{5C847FA8-40C5-42FE-9711-4704D37F6EE7}" srcOrd="0" destOrd="0" presId="urn:microsoft.com/office/officeart/2005/8/layout/arrow6"/>
    <dgm:cxn modelId="{FC4C74ED-BB89-41B6-A970-8D19760562EC}" srcId="{9826215F-E0AA-4402-BB3A-EEE8B739B07F}" destId="{ADC261D3-09A4-4909-AE2C-70D05FFA055A}" srcOrd="1" destOrd="0" parTransId="{4782421A-7C44-443D-B9BC-C121C38C1D2E}" sibTransId="{6A7EF59D-16FE-4C29-A850-F7BE46213A12}"/>
    <dgm:cxn modelId="{4C18E15C-D48D-4818-B008-86A86FC438E3}" type="presParOf" srcId="{D75392CF-B829-4D31-94CF-58443B005575}" destId="{9001218A-A663-48DD-8894-E1A031FF7774}" srcOrd="0" destOrd="0" presId="urn:microsoft.com/office/officeart/2005/8/layout/arrow6"/>
    <dgm:cxn modelId="{E53D4BC6-1EA0-4C99-883E-E3206D21D91F}" type="presParOf" srcId="{D75392CF-B829-4D31-94CF-58443B005575}" destId="{5034D3C3-2559-4B56-AF74-98281576D7C2}" srcOrd="1" destOrd="0" presId="urn:microsoft.com/office/officeart/2005/8/layout/arrow6"/>
    <dgm:cxn modelId="{4C0D1113-3D0F-4430-B76B-DF902AD90F62}" type="presParOf" srcId="{D75392CF-B829-4D31-94CF-58443B005575}" destId="{5C847FA8-40C5-42FE-9711-4704D37F6EE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ACA05F5-1411-4CD4-8070-4505281497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D850E88B-7B6D-4123-AB5A-FD1C67058562}">
      <dgm:prSet/>
      <dgm:spPr/>
      <dgm:t>
        <a:bodyPr/>
        <a:lstStyle/>
        <a:p>
          <a:pPr rtl="0"/>
          <a:r>
            <a:rPr lang="es-ES" smtClean="0"/>
            <a:t>Sistema Monetario Argentino</a:t>
          </a:r>
          <a:endParaRPr lang="es-ES"/>
        </a:p>
      </dgm:t>
    </dgm:pt>
    <dgm:pt modelId="{18B917B8-C973-4611-AFFB-97C82B5E3EB4}" type="parTrans" cxnId="{7FA023FA-A6FF-4331-92BF-3B636E29EFB2}">
      <dgm:prSet/>
      <dgm:spPr/>
      <dgm:t>
        <a:bodyPr/>
        <a:lstStyle/>
        <a:p>
          <a:endParaRPr lang="es-ES"/>
        </a:p>
      </dgm:t>
    </dgm:pt>
    <dgm:pt modelId="{DF4AEDDA-1524-4660-8957-7E37CB5B2C5E}" type="sibTrans" cxnId="{7FA023FA-A6FF-4331-92BF-3B636E29EFB2}">
      <dgm:prSet/>
      <dgm:spPr/>
      <dgm:t>
        <a:bodyPr/>
        <a:lstStyle/>
        <a:p>
          <a:endParaRPr lang="es-ES"/>
        </a:p>
      </dgm:t>
    </dgm:pt>
    <dgm:pt modelId="{E1359F5B-E93E-4CCA-8989-C7C26A36CBB1}">
      <dgm:prSet/>
      <dgm:spPr/>
      <dgm:t>
        <a:bodyPr/>
        <a:lstStyle/>
        <a:p>
          <a:pPr rtl="0"/>
          <a:r>
            <a:rPr lang="es-ES" smtClean="0"/>
            <a:t>La inflación y su repercusión en las relaciones jurídicas.</a:t>
          </a:r>
          <a:endParaRPr lang="es-ES"/>
        </a:p>
      </dgm:t>
    </dgm:pt>
    <dgm:pt modelId="{C9FCF29D-CC7D-4770-8216-3139375DC55B}" type="parTrans" cxnId="{876942A1-4661-45FD-8E48-E41AF2DE2661}">
      <dgm:prSet/>
      <dgm:spPr/>
      <dgm:t>
        <a:bodyPr/>
        <a:lstStyle/>
        <a:p>
          <a:endParaRPr lang="es-ES"/>
        </a:p>
      </dgm:t>
    </dgm:pt>
    <dgm:pt modelId="{C72F66F7-3C9F-4077-B869-140E03594A2A}" type="sibTrans" cxnId="{876942A1-4661-45FD-8E48-E41AF2DE2661}">
      <dgm:prSet/>
      <dgm:spPr/>
      <dgm:t>
        <a:bodyPr/>
        <a:lstStyle/>
        <a:p>
          <a:endParaRPr lang="es-ES"/>
        </a:p>
      </dgm:t>
    </dgm:pt>
    <dgm:pt modelId="{B7255480-14C1-4D71-9832-324BE54E0716}">
      <dgm:prSet/>
      <dgm:spPr/>
      <dgm:t>
        <a:bodyPr/>
        <a:lstStyle/>
        <a:p>
          <a:pPr rtl="0"/>
          <a:r>
            <a:rPr lang="es-ES" smtClean="0"/>
            <a:t>Soluciones: El Nominalismo y El Valorismo.</a:t>
          </a:r>
          <a:endParaRPr lang="es-ES"/>
        </a:p>
      </dgm:t>
    </dgm:pt>
    <dgm:pt modelId="{FB110886-ACE0-4825-9E28-0EEE3BB4E774}" type="parTrans" cxnId="{7CCD4DCF-B3BA-4F42-9D3D-4E169766C49F}">
      <dgm:prSet/>
      <dgm:spPr/>
      <dgm:t>
        <a:bodyPr/>
        <a:lstStyle/>
        <a:p>
          <a:endParaRPr lang="es-ES"/>
        </a:p>
      </dgm:t>
    </dgm:pt>
    <dgm:pt modelId="{732A3E80-57A5-421B-876D-B2D9EBE55CD7}" type="sibTrans" cxnId="{7CCD4DCF-B3BA-4F42-9D3D-4E169766C49F}">
      <dgm:prSet/>
      <dgm:spPr/>
      <dgm:t>
        <a:bodyPr/>
        <a:lstStyle/>
        <a:p>
          <a:endParaRPr lang="es-ES"/>
        </a:p>
      </dgm:t>
    </dgm:pt>
    <dgm:pt modelId="{33DFBE8A-30B4-4AC5-B961-96556E066056}">
      <dgm:prSet/>
      <dgm:spPr/>
      <dgm:t>
        <a:bodyPr/>
        <a:lstStyle/>
        <a:p>
          <a:pPr rtl="0"/>
          <a:r>
            <a:rPr lang="es-ES" smtClean="0"/>
            <a:t>La actualización de las deudas dinerarias en el derecho argentino:</a:t>
          </a:r>
          <a:endParaRPr lang="es-ES"/>
        </a:p>
      </dgm:t>
    </dgm:pt>
    <dgm:pt modelId="{38BBDB1B-8235-4030-A177-84549C720798}" type="parTrans" cxnId="{11C66D29-F90C-4FF1-B7F5-103EB0F4E21E}">
      <dgm:prSet/>
      <dgm:spPr/>
      <dgm:t>
        <a:bodyPr/>
        <a:lstStyle/>
        <a:p>
          <a:endParaRPr lang="es-ES"/>
        </a:p>
      </dgm:t>
    </dgm:pt>
    <dgm:pt modelId="{6E471DF4-4CFF-4296-8A17-B14A66C66C65}" type="sibTrans" cxnId="{11C66D29-F90C-4FF1-B7F5-103EB0F4E21E}">
      <dgm:prSet/>
      <dgm:spPr/>
      <dgm:t>
        <a:bodyPr/>
        <a:lstStyle/>
        <a:p>
          <a:endParaRPr lang="es-ES"/>
        </a:p>
      </dgm:t>
    </dgm:pt>
    <dgm:pt modelId="{57614639-5555-4CAC-928B-8AFEEDE38BF6}">
      <dgm:prSet/>
      <dgm:spPr/>
      <dgm:t>
        <a:bodyPr/>
        <a:lstStyle/>
        <a:p>
          <a:pPr rtl="0"/>
          <a:r>
            <a:rPr lang="es-ES" smtClean="0"/>
            <a:t>El Art. 619 del Código Civil. Evolución en la legislación, doctrina y jurisprudencia. </a:t>
          </a:r>
          <a:endParaRPr lang="es-ES"/>
        </a:p>
      </dgm:t>
    </dgm:pt>
    <dgm:pt modelId="{FD755DE8-9FF2-4449-BDA2-5F4DB39D22F1}" type="parTrans" cxnId="{E1FD5EBB-6E4F-440B-B180-0EBC8105EABA}">
      <dgm:prSet/>
      <dgm:spPr/>
      <dgm:t>
        <a:bodyPr/>
        <a:lstStyle/>
        <a:p>
          <a:endParaRPr lang="es-ES"/>
        </a:p>
      </dgm:t>
    </dgm:pt>
    <dgm:pt modelId="{B54EBD90-2109-48DF-BC81-27AFF25E1C27}" type="sibTrans" cxnId="{E1FD5EBB-6E4F-440B-B180-0EBC8105EABA}">
      <dgm:prSet/>
      <dgm:spPr/>
      <dgm:t>
        <a:bodyPr/>
        <a:lstStyle/>
        <a:p>
          <a:endParaRPr lang="es-ES"/>
        </a:p>
      </dgm:t>
    </dgm:pt>
    <dgm:pt modelId="{02B9A6B7-3CA6-4589-B618-79B3DC66AE29}">
      <dgm:prSet/>
      <dgm:spPr/>
      <dgm:t>
        <a:bodyPr/>
        <a:lstStyle/>
        <a:p>
          <a:pPr rtl="0"/>
          <a:r>
            <a:rPr lang="es-ES" smtClean="0"/>
            <a:t>766 CCCN</a:t>
          </a:r>
          <a:endParaRPr lang="es-ES"/>
        </a:p>
      </dgm:t>
    </dgm:pt>
    <dgm:pt modelId="{0892931F-A41A-430B-AAD3-22EB159B704B}" type="parTrans" cxnId="{9910135D-EEF6-4F50-AB84-710339730609}">
      <dgm:prSet/>
      <dgm:spPr/>
      <dgm:t>
        <a:bodyPr/>
        <a:lstStyle/>
        <a:p>
          <a:endParaRPr lang="es-ES"/>
        </a:p>
      </dgm:t>
    </dgm:pt>
    <dgm:pt modelId="{193818F4-C3A4-4857-A864-025AD93710ED}" type="sibTrans" cxnId="{9910135D-EEF6-4F50-AB84-710339730609}">
      <dgm:prSet/>
      <dgm:spPr/>
      <dgm:t>
        <a:bodyPr/>
        <a:lstStyle/>
        <a:p>
          <a:endParaRPr lang="es-ES"/>
        </a:p>
      </dgm:t>
    </dgm:pt>
    <dgm:pt modelId="{48A30667-F2BE-407D-9F85-0082DCAB3068}" type="pres">
      <dgm:prSet presAssocID="{6ACA05F5-1411-4CD4-8070-4505281497B2}" presName="linear" presStyleCnt="0">
        <dgm:presLayoutVars>
          <dgm:animLvl val="lvl"/>
          <dgm:resizeHandles val="exact"/>
        </dgm:presLayoutVars>
      </dgm:prSet>
      <dgm:spPr/>
    </dgm:pt>
    <dgm:pt modelId="{605EDF72-AB60-45F2-9382-33A501114EC5}" type="pres">
      <dgm:prSet presAssocID="{D850E88B-7B6D-4123-AB5A-FD1C67058562}" presName="parentText" presStyleLbl="node1" presStyleIdx="0" presStyleCnt="6">
        <dgm:presLayoutVars>
          <dgm:chMax val="0"/>
          <dgm:bulletEnabled val="1"/>
        </dgm:presLayoutVars>
      </dgm:prSet>
      <dgm:spPr/>
    </dgm:pt>
    <dgm:pt modelId="{A3BA0A5A-5EEB-40AF-BA8A-C097379DACA7}" type="pres">
      <dgm:prSet presAssocID="{DF4AEDDA-1524-4660-8957-7E37CB5B2C5E}" presName="spacer" presStyleCnt="0"/>
      <dgm:spPr/>
    </dgm:pt>
    <dgm:pt modelId="{88561544-41BB-42FA-B9E2-3931AB460414}" type="pres">
      <dgm:prSet presAssocID="{E1359F5B-E93E-4CCA-8989-C7C26A36CBB1}" presName="parentText" presStyleLbl="node1" presStyleIdx="1" presStyleCnt="6">
        <dgm:presLayoutVars>
          <dgm:chMax val="0"/>
          <dgm:bulletEnabled val="1"/>
        </dgm:presLayoutVars>
      </dgm:prSet>
      <dgm:spPr/>
    </dgm:pt>
    <dgm:pt modelId="{F82AFB92-75BB-4611-9759-4AF3C451E672}" type="pres">
      <dgm:prSet presAssocID="{C72F66F7-3C9F-4077-B869-140E03594A2A}" presName="spacer" presStyleCnt="0"/>
      <dgm:spPr/>
    </dgm:pt>
    <dgm:pt modelId="{5AE55215-7238-4402-B45B-7761BBD6FE3F}" type="pres">
      <dgm:prSet presAssocID="{B7255480-14C1-4D71-9832-324BE54E0716}" presName="parentText" presStyleLbl="node1" presStyleIdx="2" presStyleCnt="6">
        <dgm:presLayoutVars>
          <dgm:chMax val="0"/>
          <dgm:bulletEnabled val="1"/>
        </dgm:presLayoutVars>
      </dgm:prSet>
      <dgm:spPr/>
    </dgm:pt>
    <dgm:pt modelId="{9093CF6D-BE9C-49CD-A07D-75E528043F04}" type="pres">
      <dgm:prSet presAssocID="{732A3E80-57A5-421B-876D-B2D9EBE55CD7}" presName="spacer" presStyleCnt="0"/>
      <dgm:spPr/>
    </dgm:pt>
    <dgm:pt modelId="{BBC11534-FD94-457F-B974-25BD8E9DCDD5}" type="pres">
      <dgm:prSet presAssocID="{33DFBE8A-30B4-4AC5-B961-96556E066056}" presName="parentText" presStyleLbl="node1" presStyleIdx="3" presStyleCnt="6">
        <dgm:presLayoutVars>
          <dgm:chMax val="0"/>
          <dgm:bulletEnabled val="1"/>
        </dgm:presLayoutVars>
      </dgm:prSet>
      <dgm:spPr/>
    </dgm:pt>
    <dgm:pt modelId="{2AE3BAFB-1FCA-410B-966A-05E26A4C6BBD}" type="pres">
      <dgm:prSet presAssocID="{6E471DF4-4CFF-4296-8A17-B14A66C66C65}" presName="spacer" presStyleCnt="0"/>
      <dgm:spPr/>
    </dgm:pt>
    <dgm:pt modelId="{8D16CFA7-233E-492C-82E0-2B11D18BE0F0}" type="pres">
      <dgm:prSet presAssocID="{57614639-5555-4CAC-928B-8AFEEDE38BF6}" presName="parentText" presStyleLbl="node1" presStyleIdx="4" presStyleCnt="6">
        <dgm:presLayoutVars>
          <dgm:chMax val="0"/>
          <dgm:bulletEnabled val="1"/>
        </dgm:presLayoutVars>
      </dgm:prSet>
      <dgm:spPr/>
    </dgm:pt>
    <dgm:pt modelId="{EF581C61-1FFA-45F7-B4A2-A6C426876856}" type="pres">
      <dgm:prSet presAssocID="{B54EBD90-2109-48DF-BC81-27AFF25E1C27}" presName="spacer" presStyleCnt="0"/>
      <dgm:spPr/>
    </dgm:pt>
    <dgm:pt modelId="{B21BC94F-55F4-4C8B-9DF3-15AC095D77BE}" type="pres">
      <dgm:prSet presAssocID="{02B9A6B7-3CA6-4589-B618-79B3DC66AE29}" presName="parentText" presStyleLbl="node1" presStyleIdx="5" presStyleCnt="6">
        <dgm:presLayoutVars>
          <dgm:chMax val="0"/>
          <dgm:bulletEnabled val="1"/>
        </dgm:presLayoutVars>
      </dgm:prSet>
      <dgm:spPr/>
    </dgm:pt>
  </dgm:ptLst>
  <dgm:cxnLst>
    <dgm:cxn modelId="{11C66D29-F90C-4FF1-B7F5-103EB0F4E21E}" srcId="{6ACA05F5-1411-4CD4-8070-4505281497B2}" destId="{33DFBE8A-30B4-4AC5-B961-96556E066056}" srcOrd="3" destOrd="0" parTransId="{38BBDB1B-8235-4030-A177-84549C720798}" sibTransId="{6E471DF4-4CFF-4296-8A17-B14A66C66C65}"/>
    <dgm:cxn modelId="{2A670A01-2810-4392-9069-E8C809CF57F8}" type="presOf" srcId="{6ACA05F5-1411-4CD4-8070-4505281497B2}" destId="{48A30667-F2BE-407D-9F85-0082DCAB3068}" srcOrd="0" destOrd="0" presId="urn:microsoft.com/office/officeart/2005/8/layout/vList2"/>
    <dgm:cxn modelId="{E1FD5EBB-6E4F-440B-B180-0EBC8105EABA}" srcId="{6ACA05F5-1411-4CD4-8070-4505281497B2}" destId="{57614639-5555-4CAC-928B-8AFEEDE38BF6}" srcOrd="4" destOrd="0" parTransId="{FD755DE8-9FF2-4449-BDA2-5F4DB39D22F1}" sibTransId="{B54EBD90-2109-48DF-BC81-27AFF25E1C27}"/>
    <dgm:cxn modelId="{876942A1-4661-45FD-8E48-E41AF2DE2661}" srcId="{6ACA05F5-1411-4CD4-8070-4505281497B2}" destId="{E1359F5B-E93E-4CCA-8989-C7C26A36CBB1}" srcOrd="1" destOrd="0" parTransId="{C9FCF29D-CC7D-4770-8216-3139375DC55B}" sibTransId="{C72F66F7-3C9F-4077-B869-140E03594A2A}"/>
    <dgm:cxn modelId="{7FA023FA-A6FF-4331-92BF-3B636E29EFB2}" srcId="{6ACA05F5-1411-4CD4-8070-4505281497B2}" destId="{D850E88B-7B6D-4123-AB5A-FD1C67058562}" srcOrd="0" destOrd="0" parTransId="{18B917B8-C973-4611-AFFB-97C82B5E3EB4}" sibTransId="{DF4AEDDA-1524-4660-8957-7E37CB5B2C5E}"/>
    <dgm:cxn modelId="{EB60DE5F-6989-46F5-8FD1-F2E09340533A}" type="presOf" srcId="{B7255480-14C1-4D71-9832-324BE54E0716}" destId="{5AE55215-7238-4402-B45B-7761BBD6FE3F}" srcOrd="0" destOrd="0" presId="urn:microsoft.com/office/officeart/2005/8/layout/vList2"/>
    <dgm:cxn modelId="{9910135D-EEF6-4F50-AB84-710339730609}" srcId="{6ACA05F5-1411-4CD4-8070-4505281497B2}" destId="{02B9A6B7-3CA6-4589-B618-79B3DC66AE29}" srcOrd="5" destOrd="0" parTransId="{0892931F-A41A-430B-AAD3-22EB159B704B}" sibTransId="{193818F4-C3A4-4857-A864-025AD93710ED}"/>
    <dgm:cxn modelId="{7CCD4DCF-B3BA-4F42-9D3D-4E169766C49F}" srcId="{6ACA05F5-1411-4CD4-8070-4505281497B2}" destId="{B7255480-14C1-4D71-9832-324BE54E0716}" srcOrd="2" destOrd="0" parTransId="{FB110886-ACE0-4825-9E28-0EEE3BB4E774}" sibTransId="{732A3E80-57A5-421B-876D-B2D9EBE55CD7}"/>
    <dgm:cxn modelId="{E0012B86-9A8E-4C80-AFF7-0F3F7DC005EE}" type="presOf" srcId="{57614639-5555-4CAC-928B-8AFEEDE38BF6}" destId="{8D16CFA7-233E-492C-82E0-2B11D18BE0F0}" srcOrd="0" destOrd="0" presId="urn:microsoft.com/office/officeart/2005/8/layout/vList2"/>
    <dgm:cxn modelId="{9F210DEF-6E6D-47FA-A805-E660F5437B64}" type="presOf" srcId="{E1359F5B-E93E-4CCA-8989-C7C26A36CBB1}" destId="{88561544-41BB-42FA-B9E2-3931AB460414}" srcOrd="0" destOrd="0" presId="urn:microsoft.com/office/officeart/2005/8/layout/vList2"/>
    <dgm:cxn modelId="{406DA802-C72F-4676-8F5D-B38F82CAB293}" type="presOf" srcId="{D850E88B-7B6D-4123-AB5A-FD1C67058562}" destId="{605EDF72-AB60-45F2-9382-33A501114EC5}" srcOrd="0" destOrd="0" presId="urn:microsoft.com/office/officeart/2005/8/layout/vList2"/>
    <dgm:cxn modelId="{1F327EDF-ABC9-4F4D-ADE0-28B93D9B466E}" type="presOf" srcId="{33DFBE8A-30B4-4AC5-B961-96556E066056}" destId="{BBC11534-FD94-457F-B974-25BD8E9DCDD5}" srcOrd="0" destOrd="0" presId="urn:microsoft.com/office/officeart/2005/8/layout/vList2"/>
    <dgm:cxn modelId="{345454A2-6C42-4169-9F51-CFDCD09DAD7C}" type="presOf" srcId="{02B9A6B7-3CA6-4589-B618-79B3DC66AE29}" destId="{B21BC94F-55F4-4C8B-9DF3-15AC095D77BE}" srcOrd="0" destOrd="0" presId="urn:microsoft.com/office/officeart/2005/8/layout/vList2"/>
    <dgm:cxn modelId="{2E3C7D5C-473F-4559-85FC-EF1F6525F943}" type="presParOf" srcId="{48A30667-F2BE-407D-9F85-0082DCAB3068}" destId="{605EDF72-AB60-45F2-9382-33A501114EC5}" srcOrd="0" destOrd="0" presId="urn:microsoft.com/office/officeart/2005/8/layout/vList2"/>
    <dgm:cxn modelId="{92888E7E-0E2C-4823-925B-FD87FC608764}" type="presParOf" srcId="{48A30667-F2BE-407D-9F85-0082DCAB3068}" destId="{A3BA0A5A-5EEB-40AF-BA8A-C097379DACA7}" srcOrd="1" destOrd="0" presId="urn:microsoft.com/office/officeart/2005/8/layout/vList2"/>
    <dgm:cxn modelId="{636333F0-3980-498D-8F88-B3A6AF3D50DB}" type="presParOf" srcId="{48A30667-F2BE-407D-9F85-0082DCAB3068}" destId="{88561544-41BB-42FA-B9E2-3931AB460414}" srcOrd="2" destOrd="0" presId="urn:microsoft.com/office/officeart/2005/8/layout/vList2"/>
    <dgm:cxn modelId="{5FDBDE2B-47F3-44F0-B39E-23ED1CE42E23}" type="presParOf" srcId="{48A30667-F2BE-407D-9F85-0082DCAB3068}" destId="{F82AFB92-75BB-4611-9759-4AF3C451E672}" srcOrd="3" destOrd="0" presId="urn:microsoft.com/office/officeart/2005/8/layout/vList2"/>
    <dgm:cxn modelId="{D103EDAC-8C04-4AC3-B4E3-EFDFFACB1A29}" type="presParOf" srcId="{48A30667-F2BE-407D-9F85-0082DCAB3068}" destId="{5AE55215-7238-4402-B45B-7761BBD6FE3F}" srcOrd="4" destOrd="0" presId="urn:microsoft.com/office/officeart/2005/8/layout/vList2"/>
    <dgm:cxn modelId="{4D2BA282-31DE-4C69-A796-986A3E7C3DBD}" type="presParOf" srcId="{48A30667-F2BE-407D-9F85-0082DCAB3068}" destId="{9093CF6D-BE9C-49CD-A07D-75E528043F04}" srcOrd="5" destOrd="0" presId="urn:microsoft.com/office/officeart/2005/8/layout/vList2"/>
    <dgm:cxn modelId="{932ECB4A-C7F6-41EA-9EF5-6882483DCB98}" type="presParOf" srcId="{48A30667-F2BE-407D-9F85-0082DCAB3068}" destId="{BBC11534-FD94-457F-B974-25BD8E9DCDD5}" srcOrd="6" destOrd="0" presId="urn:microsoft.com/office/officeart/2005/8/layout/vList2"/>
    <dgm:cxn modelId="{B4E06EE6-033C-4F3B-B802-6E17AA8CB448}" type="presParOf" srcId="{48A30667-F2BE-407D-9F85-0082DCAB3068}" destId="{2AE3BAFB-1FCA-410B-966A-05E26A4C6BBD}" srcOrd="7" destOrd="0" presId="urn:microsoft.com/office/officeart/2005/8/layout/vList2"/>
    <dgm:cxn modelId="{7AE8CA24-B9DF-4AF8-9FE8-4363D729007E}" type="presParOf" srcId="{48A30667-F2BE-407D-9F85-0082DCAB3068}" destId="{8D16CFA7-233E-492C-82E0-2B11D18BE0F0}" srcOrd="8" destOrd="0" presId="urn:microsoft.com/office/officeart/2005/8/layout/vList2"/>
    <dgm:cxn modelId="{4E27D851-F0CD-40B0-8371-DE1E74A7C24C}" type="presParOf" srcId="{48A30667-F2BE-407D-9F85-0082DCAB3068}" destId="{EF581C61-1FFA-45F7-B4A2-A6C426876856}" srcOrd="9" destOrd="0" presId="urn:microsoft.com/office/officeart/2005/8/layout/vList2"/>
    <dgm:cxn modelId="{8AE2D084-EF91-4376-A695-438F27052232}" type="presParOf" srcId="{48A30667-F2BE-407D-9F85-0082DCAB3068}" destId="{B21BC94F-55F4-4C8B-9DF3-15AC095D77B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963AB0-C556-4212-83BC-C28CAA77DD9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EE053BD4-8633-48F3-829E-5819033E911B}">
      <dgm:prSet phldrT="[Texto]"/>
      <dgm:spPr/>
      <dgm:t>
        <a:bodyPr/>
        <a:lstStyle/>
        <a:p>
          <a:r>
            <a:rPr lang="es-ES" dirty="0" smtClean="0"/>
            <a:t>Moneda</a:t>
          </a:r>
        </a:p>
        <a:p>
          <a:r>
            <a:rPr lang="es-ES" dirty="0" smtClean="0"/>
            <a:t>extranjera</a:t>
          </a:r>
          <a:endParaRPr lang="es-ES" dirty="0"/>
        </a:p>
      </dgm:t>
    </dgm:pt>
    <dgm:pt modelId="{55F6CFDA-77B9-4A4C-8D68-4AD66587ED19}" type="parTrans" cxnId="{DFB8E116-2B44-45E4-B91D-FC8AC83E5710}">
      <dgm:prSet/>
      <dgm:spPr/>
      <dgm:t>
        <a:bodyPr/>
        <a:lstStyle/>
        <a:p>
          <a:endParaRPr lang="es-ES"/>
        </a:p>
      </dgm:t>
    </dgm:pt>
    <dgm:pt modelId="{21B53D5F-23A6-4263-8780-0E5269BBC21D}" type="sibTrans" cxnId="{DFB8E116-2B44-45E4-B91D-FC8AC83E5710}">
      <dgm:prSet/>
      <dgm:spPr/>
      <dgm:t>
        <a:bodyPr/>
        <a:lstStyle/>
        <a:p>
          <a:endParaRPr lang="es-ES"/>
        </a:p>
      </dgm:t>
    </dgm:pt>
    <dgm:pt modelId="{0FFD8B26-F2FA-455C-A5AE-5A3A03EC26F2}">
      <dgm:prSet phldrT="[Texto]"/>
      <dgm:spPr/>
      <dgm:t>
        <a:bodyPr/>
        <a:lstStyle/>
        <a:p>
          <a:r>
            <a:rPr lang="es-ES" dirty="0" smtClean="0"/>
            <a:t>Régimen legal</a:t>
          </a:r>
        </a:p>
        <a:p>
          <a:r>
            <a:rPr lang="es-ES" dirty="0" smtClean="0"/>
            <a:t>Obligaciones de género 762</a:t>
          </a:r>
          <a:endParaRPr lang="es-ES" dirty="0"/>
        </a:p>
      </dgm:t>
    </dgm:pt>
    <dgm:pt modelId="{AB3E01D2-18F1-4452-8BA2-007802183415}" type="parTrans" cxnId="{0BBB9EFC-60AC-459C-B38E-D0A5C1A9D382}">
      <dgm:prSet/>
      <dgm:spPr/>
      <dgm:t>
        <a:bodyPr/>
        <a:lstStyle/>
        <a:p>
          <a:endParaRPr lang="es-ES"/>
        </a:p>
      </dgm:t>
    </dgm:pt>
    <dgm:pt modelId="{987F78E3-E5E1-4512-BA70-F35F15A74841}" type="sibTrans" cxnId="{0BBB9EFC-60AC-459C-B38E-D0A5C1A9D382}">
      <dgm:prSet/>
      <dgm:spPr/>
      <dgm:t>
        <a:bodyPr/>
        <a:lstStyle/>
        <a:p>
          <a:endParaRPr lang="es-ES"/>
        </a:p>
      </dgm:t>
    </dgm:pt>
    <dgm:pt modelId="{314DFE3B-B060-4AA9-8C99-B6FA16CA100D}">
      <dgm:prSet/>
      <dgm:spPr/>
      <dgm:t>
        <a:bodyPr/>
        <a:lstStyle/>
        <a:p>
          <a:r>
            <a:rPr lang="es-ES" dirty="0" smtClean="0"/>
            <a:t>Conversión a moneda nacional</a:t>
          </a:r>
        </a:p>
        <a:p>
          <a:r>
            <a:rPr lang="es-ES" dirty="0" smtClean="0"/>
            <a:t>excepción principio de identidad del pago</a:t>
          </a:r>
          <a:endParaRPr lang="es-ES" dirty="0"/>
        </a:p>
      </dgm:t>
    </dgm:pt>
    <dgm:pt modelId="{4AAD8D83-1D3C-4A3A-870A-D132800D0028}" type="parTrans" cxnId="{9F1A954C-7C27-44E0-BC15-8E0A02E74384}">
      <dgm:prSet/>
      <dgm:spPr/>
      <dgm:t>
        <a:bodyPr/>
        <a:lstStyle/>
        <a:p>
          <a:endParaRPr lang="es-ES"/>
        </a:p>
      </dgm:t>
    </dgm:pt>
    <dgm:pt modelId="{E4A2A193-697E-4382-9190-A3EFB09161BE}" type="sibTrans" cxnId="{9F1A954C-7C27-44E0-BC15-8E0A02E74384}">
      <dgm:prSet/>
      <dgm:spPr/>
      <dgm:t>
        <a:bodyPr/>
        <a:lstStyle/>
        <a:p>
          <a:endParaRPr lang="es-ES"/>
        </a:p>
      </dgm:t>
    </dgm:pt>
    <dgm:pt modelId="{40763B01-FE46-4AA9-B594-334541EEA314}">
      <dgm:prSet phldrT="[Texto]"/>
      <dgm:spPr/>
      <dgm:t>
        <a:bodyPr/>
        <a:lstStyle/>
        <a:p>
          <a:r>
            <a:rPr lang="es-ES" dirty="0" smtClean="0"/>
            <a:t>¿las partes pueden pactar que el pago </a:t>
          </a:r>
          <a:r>
            <a:rPr lang="es-ES" smtClean="0"/>
            <a:t>sea exclusivamente </a:t>
          </a:r>
          <a:r>
            <a:rPr lang="es-ES" dirty="0" smtClean="0"/>
            <a:t>en moneda extranjera?</a:t>
          </a:r>
          <a:endParaRPr lang="es-ES" dirty="0"/>
        </a:p>
      </dgm:t>
    </dgm:pt>
    <dgm:pt modelId="{F6F84ABB-D3A2-4396-B84B-47A0A08C3273}" type="parTrans" cxnId="{DFA14D3F-17C7-4D1F-9BF2-7D3F118AB0B2}">
      <dgm:prSet/>
      <dgm:spPr/>
      <dgm:t>
        <a:bodyPr/>
        <a:lstStyle/>
        <a:p>
          <a:endParaRPr lang="es-ES"/>
        </a:p>
      </dgm:t>
    </dgm:pt>
    <dgm:pt modelId="{758FCF28-A73D-4E49-BEF5-56F8DF4AF7C7}" type="sibTrans" cxnId="{DFA14D3F-17C7-4D1F-9BF2-7D3F118AB0B2}">
      <dgm:prSet/>
      <dgm:spPr/>
      <dgm:t>
        <a:bodyPr/>
        <a:lstStyle/>
        <a:p>
          <a:endParaRPr lang="es-ES"/>
        </a:p>
      </dgm:t>
    </dgm:pt>
    <dgm:pt modelId="{EAC43497-11C9-4873-9442-4DE5D2D89BE8}">
      <dgm:prSet/>
      <dgm:spPr/>
      <dgm:t>
        <a:bodyPr/>
        <a:lstStyle/>
        <a:p>
          <a:r>
            <a:rPr lang="es-ES" dirty="0" smtClean="0"/>
            <a:t>¿art 765 es de orden público?</a:t>
          </a:r>
        </a:p>
        <a:p>
          <a:r>
            <a:rPr lang="es-ES" dirty="0" smtClean="0"/>
            <a:t>¿Es supletorio (art. 962 </a:t>
          </a:r>
          <a:r>
            <a:rPr lang="es-ES" dirty="0" err="1" smtClean="0"/>
            <a:t>CCyC</a:t>
          </a:r>
          <a:r>
            <a:rPr lang="es-ES" dirty="0" smtClean="0"/>
            <a:t>)?</a:t>
          </a:r>
          <a:endParaRPr lang="es-ES" dirty="0"/>
        </a:p>
      </dgm:t>
    </dgm:pt>
    <dgm:pt modelId="{5D7B7F97-E136-4077-94ED-8B6493C06587}" type="parTrans" cxnId="{C937FF16-4648-4651-B97C-709416B8D714}">
      <dgm:prSet/>
      <dgm:spPr/>
    </dgm:pt>
    <dgm:pt modelId="{0063AB50-85CD-4155-924D-D192B87A65D1}" type="sibTrans" cxnId="{C937FF16-4648-4651-B97C-709416B8D714}">
      <dgm:prSet/>
      <dgm:spPr/>
    </dgm:pt>
    <dgm:pt modelId="{090B29CF-5D41-46C3-8C68-583F2395EA83}" type="pres">
      <dgm:prSet presAssocID="{12963AB0-C556-4212-83BC-C28CAA77DD95}" presName="CompostProcess" presStyleCnt="0">
        <dgm:presLayoutVars>
          <dgm:dir/>
          <dgm:resizeHandles val="exact"/>
        </dgm:presLayoutVars>
      </dgm:prSet>
      <dgm:spPr/>
    </dgm:pt>
    <dgm:pt modelId="{1039192B-CEF0-4BE6-BC7C-5634CE1B5480}" type="pres">
      <dgm:prSet presAssocID="{12963AB0-C556-4212-83BC-C28CAA77DD95}" presName="arrow" presStyleLbl="bgShp" presStyleIdx="0" presStyleCnt="1"/>
      <dgm:spPr/>
    </dgm:pt>
    <dgm:pt modelId="{26C60EC0-07D2-4ACB-99EB-92073994AC67}" type="pres">
      <dgm:prSet presAssocID="{12963AB0-C556-4212-83BC-C28CAA77DD95}" presName="linearProcess" presStyleCnt="0"/>
      <dgm:spPr/>
    </dgm:pt>
    <dgm:pt modelId="{DFD634D9-F1EF-4AF9-9F54-8CF385EB5896}" type="pres">
      <dgm:prSet presAssocID="{EE053BD4-8633-48F3-829E-5819033E911B}" presName="textNode" presStyleLbl="node1" presStyleIdx="0" presStyleCnt="5">
        <dgm:presLayoutVars>
          <dgm:bulletEnabled val="1"/>
        </dgm:presLayoutVars>
      </dgm:prSet>
      <dgm:spPr/>
      <dgm:t>
        <a:bodyPr/>
        <a:lstStyle/>
        <a:p>
          <a:endParaRPr lang="es-ES"/>
        </a:p>
      </dgm:t>
    </dgm:pt>
    <dgm:pt modelId="{EBDD42A3-E07B-4964-A767-57955C456673}" type="pres">
      <dgm:prSet presAssocID="{21B53D5F-23A6-4263-8780-0E5269BBC21D}" presName="sibTrans" presStyleCnt="0"/>
      <dgm:spPr/>
    </dgm:pt>
    <dgm:pt modelId="{00F03596-FD3B-4609-8239-D692F9403A97}" type="pres">
      <dgm:prSet presAssocID="{0FFD8B26-F2FA-455C-A5AE-5A3A03EC26F2}" presName="textNode" presStyleLbl="node1" presStyleIdx="1" presStyleCnt="5">
        <dgm:presLayoutVars>
          <dgm:bulletEnabled val="1"/>
        </dgm:presLayoutVars>
      </dgm:prSet>
      <dgm:spPr/>
      <dgm:t>
        <a:bodyPr/>
        <a:lstStyle/>
        <a:p>
          <a:endParaRPr lang="es-ES"/>
        </a:p>
      </dgm:t>
    </dgm:pt>
    <dgm:pt modelId="{6DEAEBF4-5870-495C-B7A5-055415BF225C}" type="pres">
      <dgm:prSet presAssocID="{987F78E3-E5E1-4512-BA70-F35F15A74841}" presName="sibTrans" presStyleCnt="0"/>
      <dgm:spPr/>
    </dgm:pt>
    <dgm:pt modelId="{29565F75-E9B6-4A5E-A310-34F66B4412B3}" type="pres">
      <dgm:prSet presAssocID="{314DFE3B-B060-4AA9-8C99-B6FA16CA100D}" presName="textNode" presStyleLbl="node1" presStyleIdx="2" presStyleCnt="5">
        <dgm:presLayoutVars>
          <dgm:bulletEnabled val="1"/>
        </dgm:presLayoutVars>
      </dgm:prSet>
      <dgm:spPr/>
      <dgm:t>
        <a:bodyPr/>
        <a:lstStyle/>
        <a:p>
          <a:endParaRPr lang="es-ES"/>
        </a:p>
      </dgm:t>
    </dgm:pt>
    <dgm:pt modelId="{10C88D56-FF52-41A6-916B-86AE7353CBE6}" type="pres">
      <dgm:prSet presAssocID="{E4A2A193-697E-4382-9190-A3EFB09161BE}" presName="sibTrans" presStyleCnt="0"/>
      <dgm:spPr/>
    </dgm:pt>
    <dgm:pt modelId="{B6BE6D89-29A5-4A16-B033-8094103E9F20}" type="pres">
      <dgm:prSet presAssocID="{EAC43497-11C9-4873-9442-4DE5D2D89BE8}" presName="textNode" presStyleLbl="node1" presStyleIdx="3" presStyleCnt="5">
        <dgm:presLayoutVars>
          <dgm:bulletEnabled val="1"/>
        </dgm:presLayoutVars>
      </dgm:prSet>
      <dgm:spPr/>
    </dgm:pt>
    <dgm:pt modelId="{A8668E28-778B-49CB-BB03-FF645F8A17B6}" type="pres">
      <dgm:prSet presAssocID="{0063AB50-85CD-4155-924D-D192B87A65D1}" presName="sibTrans" presStyleCnt="0"/>
      <dgm:spPr/>
    </dgm:pt>
    <dgm:pt modelId="{80BB9B4F-7F62-4615-BCCE-A8D5A3CF9406}" type="pres">
      <dgm:prSet presAssocID="{40763B01-FE46-4AA9-B594-334541EEA314}" presName="textNode" presStyleLbl="node1" presStyleIdx="4" presStyleCnt="5">
        <dgm:presLayoutVars>
          <dgm:bulletEnabled val="1"/>
        </dgm:presLayoutVars>
      </dgm:prSet>
      <dgm:spPr/>
      <dgm:t>
        <a:bodyPr/>
        <a:lstStyle/>
        <a:p>
          <a:endParaRPr lang="es-ES"/>
        </a:p>
      </dgm:t>
    </dgm:pt>
  </dgm:ptLst>
  <dgm:cxnLst>
    <dgm:cxn modelId="{9F1A954C-7C27-44E0-BC15-8E0A02E74384}" srcId="{12963AB0-C556-4212-83BC-C28CAA77DD95}" destId="{314DFE3B-B060-4AA9-8C99-B6FA16CA100D}" srcOrd="2" destOrd="0" parTransId="{4AAD8D83-1D3C-4A3A-870A-D132800D0028}" sibTransId="{E4A2A193-697E-4382-9190-A3EFB09161BE}"/>
    <dgm:cxn modelId="{0C3DBF03-D25F-4995-9D89-FD172F8D8953}" type="presOf" srcId="{40763B01-FE46-4AA9-B594-334541EEA314}" destId="{80BB9B4F-7F62-4615-BCCE-A8D5A3CF9406}" srcOrd="0" destOrd="0" presId="urn:microsoft.com/office/officeart/2005/8/layout/hProcess9"/>
    <dgm:cxn modelId="{E958F4BF-FA91-4F94-9563-E30FF9E7D6DD}" type="presOf" srcId="{EAC43497-11C9-4873-9442-4DE5D2D89BE8}" destId="{B6BE6D89-29A5-4A16-B033-8094103E9F20}" srcOrd="0" destOrd="0" presId="urn:microsoft.com/office/officeart/2005/8/layout/hProcess9"/>
    <dgm:cxn modelId="{E50F4BF0-82B3-4E06-ACDE-55BEF92B7207}" type="presOf" srcId="{314DFE3B-B060-4AA9-8C99-B6FA16CA100D}" destId="{29565F75-E9B6-4A5E-A310-34F66B4412B3}" srcOrd="0" destOrd="0" presId="urn:microsoft.com/office/officeart/2005/8/layout/hProcess9"/>
    <dgm:cxn modelId="{0BBB9EFC-60AC-459C-B38E-D0A5C1A9D382}" srcId="{12963AB0-C556-4212-83BC-C28CAA77DD95}" destId="{0FFD8B26-F2FA-455C-A5AE-5A3A03EC26F2}" srcOrd="1" destOrd="0" parTransId="{AB3E01D2-18F1-4452-8BA2-007802183415}" sibTransId="{987F78E3-E5E1-4512-BA70-F35F15A74841}"/>
    <dgm:cxn modelId="{1CFE7DA3-3029-4590-8561-754E43A84AF5}" type="presOf" srcId="{EE053BD4-8633-48F3-829E-5819033E911B}" destId="{DFD634D9-F1EF-4AF9-9F54-8CF385EB5896}" srcOrd="0" destOrd="0" presId="urn:microsoft.com/office/officeart/2005/8/layout/hProcess9"/>
    <dgm:cxn modelId="{DFB8E116-2B44-45E4-B91D-FC8AC83E5710}" srcId="{12963AB0-C556-4212-83BC-C28CAA77DD95}" destId="{EE053BD4-8633-48F3-829E-5819033E911B}" srcOrd="0" destOrd="0" parTransId="{55F6CFDA-77B9-4A4C-8D68-4AD66587ED19}" sibTransId="{21B53D5F-23A6-4263-8780-0E5269BBC21D}"/>
    <dgm:cxn modelId="{DFA14D3F-17C7-4D1F-9BF2-7D3F118AB0B2}" srcId="{12963AB0-C556-4212-83BC-C28CAA77DD95}" destId="{40763B01-FE46-4AA9-B594-334541EEA314}" srcOrd="4" destOrd="0" parTransId="{F6F84ABB-D3A2-4396-B84B-47A0A08C3273}" sibTransId="{758FCF28-A73D-4E49-BEF5-56F8DF4AF7C7}"/>
    <dgm:cxn modelId="{C937FF16-4648-4651-B97C-709416B8D714}" srcId="{12963AB0-C556-4212-83BC-C28CAA77DD95}" destId="{EAC43497-11C9-4873-9442-4DE5D2D89BE8}" srcOrd="3" destOrd="0" parTransId="{5D7B7F97-E136-4077-94ED-8B6493C06587}" sibTransId="{0063AB50-85CD-4155-924D-D192B87A65D1}"/>
    <dgm:cxn modelId="{E66C1DB1-E43C-4680-B95A-47554DD51F92}" type="presOf" srcId="{0FFD8B26-F2FA-455C-A5AE-5A3A03EC26F2}" destId="{00F03596-FD3B-4609-8239-D692F9403A97}" srcOrd="0" destOrd="0" presId="urn:microsoft.com/office/officeart/2005/8/layout/hProcess9"/>
    <dgm:cxn modelId="{84BAF946-3B15-4F8F-92B2-BBF61EB1466A}" type="presOf" srcId="{12963AB0-C556-4212-83BC-C28CAA77DD95}" destId="{090B29CF-5D41-46C3-8C68-583F2395EA83}" srcOrd="0" destOrd="0" presId="urn:microsoft.com/office/officeart/2005/8/layout/hProcess9"/>
    <dgm:cxn modelId="{7B0EBD81-74AC-4753-90D9-DBF02CAD7537}" type="presParOf" srcId="{090B29CF-5D41-46C3-8C68-583F2395EA83}" destId="{1039192B-CEF0-4BE6-BC7C-5634CE1B5480}" srcOrd="0" destOrd="0" presId="urn:microsoft.com/office/officeart/2005/8/layout/hProcess9"/>
    <dgm:cxn modelId="{CA5D6896-9757-4E12-BD84-7176B095773D}" type="presParOf" srcId="{090B29CF-5D41-46C3-8C68-583F2395EA83}" destId="{26C60EC0-07D2-4ACB-99EB-92073994AC67}" srcOrd="1" destOrd="0" presId="urn:microsoft.com/office/officeart/2005/8/layout/hProcess9"/>
    <dgm:cxn modelId="{68ABFFC6-2AF8-4404-8A32-9336BEF48CB2}" type="presParOf" srcId="{26C60EC0-07D2-4ACB-99EB-92073994AC67}" destId="{DFD634D9-F1EF-4AF9-9F54-8CF385EB5896}" srcOrd="0" destOrd="0" presId="urn:microsoft.com/office/officeart/2005/8/layout/hProcess9"/>
    <dgm:cxn modelId="{754737FC-F1D3-49D6-AC54-C29851D63425}" type="presParOf" srcId="{26C60EC0-07D2-4ACB-99EB-92073994AC67}" destId="{EBDD42A3-E07B-4964-A767-57955C456673}" srcOrd="1" destOrd="0" presId="urn:microsoft.com/office/officeart/2005/8/layout/hProcess9"/>
    <dgm:cxn modelId="{D2B14112-312E-419F-912C-0BCBD68A1967}" type="presParOf" srcId="{26C60EC0-07D2-4ACB-99EB-92073994AC67}" destId="{00F03596-FD3B-4609-8239-D692F9403A97}" srcOrd="2" destOrd="0" presId="urn:microsoft.com/office/officeart/2005/8/layout/hProcess9"/>
    <dgm:cxn modelId="{8B74C030-33E3-4482-9924-4BF9E4F8014E}" type="presParOf" srcId="{26C60EC0-07D2-4ACB-99EB-92073994AC67}" destId="{6DEAEBF4-5870-495C-B7A5-055415BF225C}" srcOrd="3" destOrd="0" presId="urn:microsoft.com/office/officeart/2005/8/layout/hProcess9"/>
    <dgm:cxn modelId="{A465B1A4-3703-4456-A7DA-DA58F31A2897}" type="presParOf" srcId="{26C60EC0-07D2-4ACB-99EB-92073994AC67}" destId="{29565F75-E9B6-4A5E-A310-34F66B4412B3}" srcOrd="4" destOrd="0" presId="urn:microsoft.com/office/officeart/2005/8/layout/hProcess9"/>
    <dgm:cxn modelId="{BCF772DF-0410-4BB0-9713-989ED0FB5774}" type="presParOf" srcId="{26C60EC0-07D2-4ACB-99EB-92073994AC67}" destId="{10C88D56-FF52-41A6-916B-86AE7353CBE6}" srcOrd="5" destOrd="0" presId="urn:microsoft.com/office/officeart/2005/8/layout/hProcess9"/>
    <dgm:cxn modelId="{3AF15D33-4867-4301-B78C-F85953C9A4D2}" type="presParOf" srcId="{26C60EC0-07D2-4ACB-99EB-92073994AC67}" destId="{B6BE6D89-29A5-4A16-B033-8094103E9F20}" srcOrd="6" destOrd="0" presId="urn:microsoft.com/office/officeart/2005/8/layout/hProcess9"/>
    <dgm:cxn modelId="{1C2809CB-FD0D-4C78-805A-29A0796CF481}" type="presParOf" srcId="{26C60EC0-07D2-4ACB-99EB-92073994AC67}" destId="{A8668E28-778B-49CB-BB03-FF645F8A17B6}" srcOrd="7" destOrd="0" presId="urn:microsoft.com/office/officeart/2005/8/layout/hProcess9"/>
    <dgm:cxn modelId="{84560211-5911-438B-86EF-879BC161148C}" type="presParOf" srcId="{26C60EC0-07D2-4ACB-99EB-92073994AC67}" destId="{80BB9B4F-7F62-4615-BCCE-A8D5A3CF940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7314CA-EE84-4A24-B5D2-0C697284803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S"/>
        </a:p>
      </dgm:t>
    </dgm:pt>
    <dgm:pt modelId="{B148DA3D-C718-4632-9DC9-0E1BE4A8234D}">
      <dgm:prSet/>
      <dgm:spPr/>
      <dgm:t>
        <a:bodyPr/>
        <a:lstStyle/>
        <a:p>
          <a:pPr rtl="0"/>
          <a:r>
            <a:rPr lang="es-ES" b="1" dirty="0" smtClean="0"/>
            <a:t>"los aumentos que las deudas pecuniarias devengan en forma paulatina durante un tiempo dado, sea como precio por el uso de un dinero ajeno o como indemnización por el retardo en el cumplimiento de una obligación dineraria.”</a:t>
          </a:r>
          <a:endParaRPr lang="es-ES" dirty="0"/>
        </a:p>
      </dgm:t>
    </dgm:pt>
    <dgm:pt modelId="{D5BF3FA7-AFD8-49DE-A7C0-2B6949D2B79A}" type="parTrans" cxnId="{421E694E-4558-407E-BE21-16295FCCC254}">
      <dgm:prSet/>
      <dgm:spPr/>
      <dgm:t>
        <a:bodyPr/>
        <a:lstStyle/>
        <a:p>
          <a:endParaRPr lang="es-ES"/>
        </a:p>
      </dgm:t>
    </dgm:pt>
    <dgm:pt modelId="{2775AFEE-345E-4615-BE48-203BE7BE5716}" type="sibTrans" cxnId="{421E694E-4558-407E-BE21-16295FCCC254}">
      <dgm:prSet/>
      <dgm:spPr/>
      <dgm:t>
        <a:bodyPr/>
        <a:lstStyle/>
        <a:p>
          <a:endParaRPr lang="es-ES"/>
        </a:p>
      </dgm:t>
    </dgm:pt>
    <dgm:pt modelId="{E6C26E82-7FB0-4FE9-8B6B-591059673CE7}" type="pres">
      <dgm:prSet presAssocID="{147314CA-EE84-4A24-B5D2-0C6972848031}" presName="diagram" presStyleCnt="0">
        <dgm:presLayoutVars>
          <dgm:dir/>
          <dgm:resizeHandles val="exact"/>
        </dgm:presLayoutVars>
      </dgm:prSet>
      <dgm:spPr/>
      <dgm:t>
        <a:bodyPr/>
        <a:lstStyle/>
        <a:p>
          <a:endParaRPr lang="es-ES"/>
        </a:p>
      </dgm:t>
    </dgm:pt>
    <dgm:pt modelId="{900A1BA4-796B-48D1-80C1-BB651971D7EB}" type="pres">
      <dgm:prSet presAssocID="{B148DA3D-C718-4632-9DC9-0E1BE4A8234D}" presName="node" presStyleLbl="node1" presStyleIdx="0" presStyleCnt="1">
        <dgm:presLayoutVars>
          <dgm:bulletEnabled val="1"/>
        </dgm:presLayoutVars>
      </dgm:prSet>
      <dgm:spPr/>
      <dgm:t>
        <a:bodyPr/>
        <a:lstStyle/>
        <a:p>
          <a:endParaRPr lang="es-ES"/>
        </a:p>
      </dgm:t>
    </dgm:pt>
  </dgm:ptLst>
  <dgm:cxnLst>
    <dgm:cxn modelId="{421E694E-4558-407E-BE21-16295FCCC254}" srcId="{147314CA-EE84-4A24-B5D2-0C6972848031}" destId="{B148DA3D-C718-4632-9DC9-0E1BE4A8234D}" srcOrd="0" destOrd="0" parTransId="{D5BF3FA7-AFD8-49DE-A7C0-2B6949D2B79A}" sibTransId="{2775AFEE-345E-4615-BE48-203BE7BE5716}"/>
    <dgm:cxn modelId="{80AEC984-F739-4F55-A397-B1840F295E43}" type="presOf" srcId="{147314CA-EE84-4A24-B5D2-0C6972848031}" destId="{E6C26E82-7FB0-4FE9-8B6B-591059673CE7}" srcOrd="0" destOrd="0" presId="urn:microsoft.com/office/officeart/2005/8/layout/default"/>
    <dgm:cxn modelId="{E76B59B8-D2A1-4587-9D70-26DD92C70EA2}" type="presOf" srcId="{B148DA3D-C718-4632-9DC9-0E1BE4A8234D}" destId="{900A1BA4-796B-48D1-80C1-BB651971D7EB}" srcOrd="0" destOrd="0" presId="urn:microsoft.com/office/officeart/2005/8/layout/default"/>
    <dgm:cxn modelId="{8DA09FBD-1D66-418E-A86A-F788247818C6}" type="presParOf" srcId="{E6C26E82-7FB0-4FE9-8B6B-591059673CE7}" destId="{900A1BA4-796B-48D1-80C1-BB651971D7EB}"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6F6E68-2E64-419E-A74A-51579DA47A89}"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es-ES"/>
        </a:p>
      </dgm:t>
    </dgm:pt>
    <dgm:pt modelId="{D0DD7DCD-1301-407C-90FD-914919C35746}">
      <dgm:prSet/>
      <dgm:spPr/>
      <dgm:t>
        <a:bodyPr/>
        <a:lstStyle/>
        <a:p>
          <a:pPr rtl="0"/>
          <a:r>
            <a:rPr lang="es-ES" smtClean="0"/>
            <a:t>Son accesorios al capital que los produce. De aquí se derivan diversas consecuencias. Si el acreedor recibe el capital sin hacer reserva de los intereses, quedan extinguidos estos últimos (art. 899 inc.c) CCCN); el pago del crédito no es íntegro si no se pagan los intereses (art. 869 CCCN); la extinción del crédito por capital hace cesar el curso de los intereses; etc.</a:t>
          </a:r>
          <a:endParaRPr lang="es-ES"/>
        </a:p>
      </dgm:t>
    </dgm:pt>
    <dgm:pt modelId="{48590DF4-D4E4-4F06-8126-CA0509DAA42A}" type="parTrans" cxnId="{A078F113-B543-483C-8ECA-BEBB4E3E8EB4}">
      <dgm:prSet/>
      <dgm:spPr/>
      <dgm:t>
        <a:bodyPr/>
        <a:lstStyle/>
        <a:p>
          <a:endParaRPr lang="es-ES"/>
        </a:p>
      </dgm:t>
    </dgm:pt>
    <dgm:pt modelId="{4291FA13-14A2-4A6C-8B96-5870E804E695}" type="sibTrans" cxnId="{A078F113-B543-483C-8ECA-BEBB4E3E8EB4}">
      <dgm:prSet/>
      <dgm:spPr/>
      <dgm:t>
        <a:bodyPr/>
        <a:lstStyle/>
        <a:p>
          <a:endParaRPr lang="es-ES"/>
        </a:p>
      </dgm:t>
    </dgm:pt>
    <dgm:pt modelId="{5CC097B0-879B-4E3A-8D8D-43F85CF494D2}">
      <dgm:prSet/>
      <dgm:spPr/>
      <dgm:t>
        <a:bodyPr/>
        <a:lstStyle/>
        <a:p>
          <a:pPr rtl="0"/>
          <a:r>
            <a:rPr lang="es-ES" smtClean="0"/>
            <a:t>Son periódicos. Siempre se calculan según un determinado tiempo, por ejemplo, mensualmente, anualmente.</a:t>
          </a:r>
          <a:endParaRPr lang="es-ES"/>
        </a:p>
      </dgm:t>
    </dgm:pt>
    <dgm:pt modelId="{50FB7E46-C4D2-487E-A4D6-728C44EC265A}" type="parTrans" cxnId="{6043ADB5-2688-43E3-8CFF-57B667BB8219}">
      <dgm:prSet/>
      <dgm:spPr/>
      <dgm:t>
        <a:bodyPr/>
        <a:lstStyle/>
        <a:p>
          <a:endParaRPr lang="es-ES"/>
        </a:p>
      </dgm:t>
    </dgm:pt>
    <dgm:pt modelId="{871622CF-EB9F-4030-967C-D676F2924846}" type="sibTrans" cxnId="{6043ADB5-2688-43E3-8CFF-57B667BB8219}">
      <dgm:prSet/>
      <dgm:spPr/>
      <dgm:t>
        <a:bodyPr/>
        <a:lstStyle/>
        <a:p>
          <a:endParaRPr lang="es-ES"/>
        </a:p>
      </dgm:t>
    </dgm:pt>
    <dgm:pt modelId="{919DBBD3-CC3D-4874-B16D-2D724ACE5085}">
      <dgm:prSet/>
      <dgm:spPr/>
      <dgm:t>
        <a:bodyPr/>
        <a:lstStyle/>
        <a:p>
          <a:pPr rtl="0"/>
          <a:r>
            <a:rPr lang="es-ES" smtClean="0"/>
            <a:t>Son porcentuales. Se deben en proporción a un tiempo. Ejemplo: 6% anual.</a:t>
          </a:r>
          <a:endParaRPr lang="es-ES"/>
        </a:p>
      </dgm:t>
    </dgm:pt>
    <dgm:pt modelId="{5488096A-27ED-46C5-909B-33CC5C8B785A}" type="parTrans" cxnId="{261E91C8-63BB-45AC-9D2B-B6C6209F4ECB}">
      <dgm:prSet/>
      <dgm:spPr/>
      <dgm:t>
        <a:bodyPr/>
        <a:lstStyle/>
        <a:p>
          <a:endParaRPr lang="es-ES"/>
        </a:p>
      </dgm:t>
    </dgm:pt>
    <dgm:pt modelId="{46D4B11C-B909-4754-BBB5-A2412BBCF5FA}" type="sibTrans" cxnId="{261E91C8-63BB-45AC-9D2B-B6C6209F4ECB}">
      <dgm:prSet/>
      <dgm:spPr/>
      <dgm:t>
        <a:bodyPr/>
        <a:lstStyle/>
        <a:p>
          <a:endParaRPr lang="es-ES"/>
        </a:p>
      </dgm:t>
    </dgm:pt>
    <dgm:pt modelId="{A6281AA0-C18E-4B0F-9D0D-0778AB6E8C10}" type="pres">
      <dgm:prSet presAssocID="{9B6F6E68-2E64-419E-A74A-51579DA47A89}" presName="linear" presStyleCnt="0">
        <dgm:presLayoutVars>
          <dgm:animLvl val="lvl"/>
          <dgm:resizeHandles val="exact"/>
        </dgm:presLayoutVars>
      </dgm:prSet>
      <dgm:spPr/>
      <dgm:t>
        <a:bodyPr/>
        <a:lstStyle/>
        <a:p>
          <a:endParaRPr lang="es-ES"/>
        </a:p>
      </dgm:t>
    </dgm:pt>
    <dgm:pt modelId="{063DC755-8977-44FA-AA96-35C7EDC9E8D8}" type="pres">
      <dgm:prSet presAssocID="{D0DD7DCD-1301-407C-90FD-914919C35746}" presName="parentText" presStyleLbl="node1" presStyleIdx="0" presStyleCnt="3">
        <dgm:presLayoutVars>
          <dgm:chMax val="0"/>
          <dgm:bulletEnabled val="1"/>
        </dgm:presLayoutVars>
      </dgm:prSet>
      <dgm:spPr/>
      <dgm:t>
        <a:bodyPr/>
        <a:lstStyle/>
        <a:p>
          <a:endParaRPr lang="es-ES"/>
        </a:p>
      </dgm:t>
    </dgm:pt>
    <dgm:pt modelId="{0044440F-ABA6-4123-AEF2-1FB6BF7F8A33}" type="pres">
      <dgm:prSet presAssocID="{4291FA13-14A2-4A6C-8B96-5870E804E695}" presName="spacer" presStyleCnt="0"/>
      <dgm:spPr/>
    </dgm:pt>
    <dgm:pt modelId="{042F1183-EBE7-43A7-81AC-9FE15B72469A}" type="pres">
      <dgm:prSet presAssocID="{5CC097B0-879B-4E3A-8D8D-43F85CF494D2}" presName="parentText" presStyleLbl="node1" presStyleIdx="1" presStyleCnt="3">
        <dgm:presLayoutVars>
          <dgm:chMax val="0"/>
          <dgm:bulletEnabled val="1"/>
        </dgm:presLayoutVars>
      </dgm:prSet>
      <dgm:spPr/>
      <dgm:t>
        <a:bodyPr/>
        <a:lstStyle/>
        <a:p>
          <a:endParaRPr lang="es-ES"/>
        </a:p>
      </dgm:t>
    </dgm:pt>
    <dgm:pt modelId="{6B868721-F492-4DB1-9AAB-6F7AAFAB4355}" type="pres">
      <dgm:prSet presAssocID="{871622CF-EB9F-4030-967C-D676F2924846}" presName="spacer" presStyleCnt="0"/>
      <dgm:spPr/>
    </dgm:pt>
    <dgm:pt modelId="{FFE8208A-1DEB-432B-9956-AE468BDA382D}" type="pres">
      <dgm:prSet presAssocID="{919DBBD3-CC3D-4874-B16D-2D724ACE5085}" presName="parentText" presStyleLbl="node1" presStyleIdx="2" presStyleCnt="3">
        <dgm:presLayoutVars>
          <dgm:chMax val="0"/>
          <dgm:bulletEnabled val="1"/>
        </dgm:presLayoutVars>
      </dgm:prSet>
      <dgm:spPr/>
      <dgm:t>
        <a:bodyPr/>
        <a:lstStyle/>
        <a:p>
          <a:endParaRPr lang="es-ES"/>
        </a:p>
      </dgm:t>
    </dgm:pt>
  </dgm:ptLst>
  <dgm:cxnLst>
    <dgm:cxn modelId="{12A9AD3B-C1F3-4043-8891-7945CA9DB96B}" type="presOf" srcId="{D0DD7DCD-1301-407C-90FD-914919C35746}" destId="{063DC755-8977-44FA-AA96-35C7EDC9E8D8}" srcOrd="0" destOrd="0" presId="urn:microsoft.com/office/officeart/2005/8/layout/vList2"/>
    <dgm:cxn modelId="{6043ADB5-2688-43E3-8CFF-57B667BB8219}" srcId="{9B6F6E68-2E64-419E-A74A-51579DA47A89}" destId="{5CC097B0-879B-4E3A-8D8D-43F85CF494D2}" srcOrd="1" destOrd="0" parTransId="{50FB7E46-C4D2-487E-A4D6-728C44EC265A}" sibTransId="{871622CF-EB9F-4030-967C-D676F2924846}"/>
    <dgm:cxn modelId="{2EF51AE8-810B-43FE-B35D-0FD22C5B5A0B}" type="presOf" srcId="{919DBBD3-CC3D-4874-B16D-2D724ACE5085}" destId="{FFE8208A-1DEB-432B-9956-AE468BDA382D}" srcOrd="0" destOrd="0" presId="urn:microsoft.com/office/officeart/2005/8/layout/vList2"/>
    <dgm:cxn modelId="{CB57D6BC-4916-4157-BC3D-8CCC970CCEBF}" type="presOf" srcId="{9B6F6E68-2E64-419E-A74A-51579DA47A89}" destId="{A6281AA0-C18E-4B0F-9D0D-0778AB6E8C10}" srcOrd="0" destOrd="0" presId="urn:microsoft.com/office/officeart/2005/8/layout/vList2"/>
    <dgm:cxn modelId="{73D9EB6E-1A56-4D05-9636-E75AF8177AA3}" type="presOf" srcId="{5CC097B0-879B-4E3A-8D8D-43F85CF494D2}" destId="{042F1183-EBE7-43A7-81AC-9FE15B72469A}" srcOrd="0" destOrd="0" presId="urn:microsoft.com/office/officeart/2005/8/layout/vList2"/>
    <dgm:cxn modelId="{A078F113-B543-483C-8ECA-BEBB4E3E8EB4}" srcId="{9B6F6E68-2E64-419E-A74A-51579DA47A89}" destId="{D0DD7DCD-1301-407C-90FD-914919C35746}" srcOrd="0" destOrd="0" parTransId="{48590DF4-D4E4-4F06-8126-CA0509DAA42A}" sibTransId="{4291FA13-14A2-4A6C-8B96-5870E804E695}"/>
    <dgm:cxn modelId="{261E91C8-63BB-45AC-9D2B-B6C6209F4ECB}" srcId="{9B6F6E68-2E64-419E-A74A-51579DA47A89}" destId="{919DBBD3-CC3D-4874-B16D-2D724ACE5085}" srcOrd="2" destOrd="0" parTransId="{5488096A-27ED-46C5-909B-33CC5C8B785A}" sibTransId="{46D4B11C-B909-4754-BBB5-A2412BBCF5FA}"/>
    <dgm:cxn modelId="{C1EA33A1-9656-4014-8912-255492E13484}" type="presParOf" srcId="{A6281AA0-C18E-4B0F-9D0D-0778AB6E8C10}" destId="{063DC755-8977-44FA-AA96-35C7EDC9E8D8}" srcOrd="0" destOrd="0" presId="urn:microsoft.com/office/officeart/2005/8/layout/vList2"/>
    <dgm:cxn modelId="{78FA6770-59CC-40C7-8FB8-BF65501DF96C}" type="presParOf" srcId="{A6281AA0-C18E-4B0F-9D0D-0778AB6E8C10}" destId="{0044440F-ABA6-4123-AEF2-1FB6BF7F8A33}" srcOrd="1" destOrd="0" presId="urn:microsoft.com/office/officeart/2005/8/layout/vList2"/>
    <dgm:cxn modelId="{B804AB60-7276-497C-8EEF-6772EE405CDE}" type="presParOf" srcId="{A6281AA0-C18E-4B0F-9D0D-0778AB6E8C10}" destId="{042F1183-EBE7-43A7-81AC-9FE15B72469A}" srcOrd="2" destOrd="0" presId="urn:microsoft.com/office/officeart/2005/8/layout/vList2"/>
    <dgm:cxn modelId="{FB64D20D-167F-4A8C-A0BD-A648D9BD6D7B}" type="presParOf" srcId="{A6281AA0-C18E-4B0F-9D0D-0778AB6E8C10}" destId="{6B868721-F492-4DB1-9AAB-6F7AAFAB4355}" srcOrd="3" destOrd="0" presId="urn:microsoft.com/office/officeart/2005/8/layout/vList2"/>
    <dgm:cxn modelId="{150D0A52-FB5D-4DED-9F3D-12834967D8A1}" type="presParOf" srcId="{A6281AA0-C18E-4B0F-9D0D-0778AB6E8C10}" destId="{FFE8208A-1DEB-432B-9956-AE468BDA382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657043D-0D04-44B9-9DBB-3C883631F2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12E6B5B-F206-4637-95F3-01B5722CE28D}">
      <dgm:prSet phldrT="[Texto]"/>
      <dgm:spPr/>
      <dgm:t>
        <a:bodyPr/>
        <a:lstStyle/>
        <a:p>
          <a:r>
            <a:rPr lang="es-ES" dirty="0" smtClean="0"/>
            <a:t>INTERESES</a:t>
          </a:r>
        </a:p>
        <a:p>
          <a:r>
            <a:rPr lang="es-ES" dirty="0" smtClean="0"/>
            <a:t>LIBERTAD 767</a:t>
          </a:r>
          <a:endParaRPr lang="es-ES" dirty="0"/>
        </a:p>
      </dgm:t>
    </dgm:pt>
    <dgm:pt modelId="{2552A33C-D09D-4CF9-8D8E-7A692D8E4ABE}" type="parTrans" cxnId="{CC27D97D-4BB5-48E3-9054-35E5FF845E8A}">
      <dgm:prSet/>
      <dgm:spPr/>
      <dgm:t>
        <a:bodyPr/>
        <a:lstStyle/>
        <a:p>
          <a:endParaRPr lang="es-ES"/>
        </a:p>
      </dgm:t>
    </dgm:pt>
    <dgm:pt modelId="{BBB7326B-DF61-4DEF-BE80-457261D04708}" type="sibTrans" cxnId="{CC27D97D-4BB5-48E3-9054-35E5FF845E8A}">
      <dgm:prSet/>
      <dgm:spPr/>
      <dgm:t>
        <a:bodyPr/>
        <a:lstStyle/>
        <a:p>
          <a:endParaRPr lang="es-ES"/>
        </a:p>
      </dgm:t>
    </dgm:pt>
    <dgm:pt modelId="{BC441973-909D-4188-A116-6FFC575468BB}" type="asst">
      <dgm:prSet phldrT="[Texto]"/>
      <dgm:spPr/>
      <dgm:t>
        <a:bodyPr/>
        <a:lstStyle/>
        <a:p>
          <a:r>
            <a:rPr lang="es-ES" dirty="0" smtClean="0"/>
            <a:t>FACULTADES JUDICIALES</a:t>
          </a:r>
        </a:p>
        <a:p>
          <a:r>
            <a:rPr lang="es-ES" dirty="0" smtClean="0"/>
            <a:t>MORIGERACION 771</a:t>
          </a:r>
          <a:endParaRPr lang="es-ES" dirty="0"/>
        </a:p>
      </dgm:t>
    </dgm:pt>
    <dgm:pt modelId="{B2E646FA-BEDE-46B1-AEF6-3F9E906DCCA3}" type="parTrans" cxnId="{746B4809-E024-43F1-B36F-284BCA4B4317}">
      <dgm:prSet/>
      <dgm:spPr/>
      <dgm:t>
        <a:bodyPr/>
        <a:lstStyle/>
        <a:p>
          <a:endParaRPr lang="es-ES"/>
        </a:p>
      </dgm:t>
    </dgm:pt>
    <dgm:pt modelId="{35A92486-8CC0-413E-B74F-CFF87B9FFAA0}" type="sibTrans" cxnId="{746B4809-E024-43F1-B36F-284BCA4B4317}">
      <dgm:prSet/>
      <dgm:spPr/>
      <dgm:t>
        <a:bodyPr/>
        <a:lstStyle/>
        <a:p>
          <a:endParaRPr lang="es-ES"/>
        </a:p>
      </dgm:t>
    </dgm:pt>
    <dgm:pt modelId="{9EC39F02-6312-4260-B092-787A7AED2799}">
      <dgm:prSet phldrT="[Texto]"/>
      <dgm:spPr/>
      <dgm:t>
        <a:bodyPr/>
        <a:lstStyle/>
        <a:p>
          <a:r>
            <a:rPr lang="es-ES" dirty="0" smtClean="0"/>
            <a:t>COMPENSATORIOS</a:t>
          </a:r>
        </a:p>
        <a:p>
          <a:r>
            <a:rPr lang="es-ES" dirty="0" smtClean="0"/>
            <a:t>767</a:t>
          </a:r>
          <a:endParaRPr lang="es-ES" dirty="0"/>
        </a:p>
      </dgm:t>
    </dgm:pt>
    <dgm:pt modelId="{8F7CE47F-7849-4C34-B00D-8C9B66299BB4}" type="parTrans" cxnId="{DFFC3BC0-2B08-48C2-A98C-A53E630504C9}">
      <dgm:prSet/>
      <dgm:spPr/>
      <dgm:t>
        <a:bodyPr/>
        <a:lstStyle/>
        <a:p>
          <a:endParaRPr lang="es-ES"/>
        </a:p>
      </dgm:t>
    </dgm:pt>
    <dgm:pt modelId="{58B04615-17FE-4D26-927C-6DE2DC2C643E}" type="sibTrans" cxnId="{DFFC3BC0-2B08-48C2-A98C-A53E630504C9}">
      <dgm:prSet/>
      <dgm:spPr/>
      <dgm:t>
        <a:bodyPr/>
        <a:lstStyle/>
        <a:p>
          <a:endParaRPr lang="es-ES"/>
        </a:p>
      </dgm:t>
    </dgm:pt>
    <dgm:pt modelId="{024B1315-FEA6-4D0D-9264-05F127416F28}">
      <dgm:prSet phldrT="[Texto]"/>
      <dgm:spPr/>
      <dgm:t>
        <a:bodyPr/>
        <a:lstStyle/>
        <a:p>
          <a:r>
            <a:rPr lang="es-ES" dirty="0" smtClean="0"/>
            <a:t>MORATORIOS</a:t>
          </a:r>
        </a:p>
        <a:p>
          <a:r>
            <a:rPr lang="es-ES" dirty="0" smtClean="0"/>
            <a:t>768</a:t>
          </a:r>
          <a:endParaRPr lang="es-ES" dirty="0"/>
        </a:p>
      </dgm:t>
    </dgm:pt>
    <dgm:pt modelId="{8722A382-81BC-464D-A063-C13822DC9D6D}" type="parTrans" cxnId="{069EA049-02E0-4D1D-8918-4382F83998AC}">
      <dgm:prSet/>
      <dgm:spPr/>
      <dgm:t>
        <a:bodyPr/>
        <a:lstStyle/>
        <a:p>
          <a:endParaRPr lang="es-ES"/>
        </a:p>
      </dgm:t>
    </dgm:pt>
    <dgm:pt modelId="{038E6FF6-F874-4C12-AD20-81302EB5DB0B}" type="sibTrans" cxnId="{069EA049-02E0-4D1D-8918-4382F83998AC}">
      <dgm:prSet/>
      <dgm:spPr/>
      <dgm:t>
        <a:bodyPr/>
        <a:lstStyle/>
        <a:p>
          <a:endParaRPr lang="es-ES"/>
        </a:p>
      </dgm:t>
    </dgm:pt>
    <dgm:pt modelId="{2FE1D31A-2F1E-421D-A899-D8B9BD73DC27}">
      <dgm:prSet phldrT="[Texto]"/>
      <dgm:spPr/>
      <dgm:t>
        <a:bodyPr/>
        <a:lstStyle/>
        <a:p>
          <a:r>
            <a:rPr lang="es-ES" dirty="0" smtClean="0"/>
            <a:t>PUNITORIOS</a:t>
          </a:r>
        </a:p>
        <a:p>
          <a:r>
            <a:rPr lang="es-ES" dirty="0" smtClean="0"/>
            <a:t>769</a:t>
          </a:r>
          <a:endParaRPr lang="es-ES" dirty="0"/>
        </a:p>
      </dgm:t>
    </dgm:pt>
    <dgm:pt modelId="{2F1CC28F-AB82-48BB-BD8A-6914057570AB}" type="parTrans" cxnId="{3E00F34E-DCB2-4078-89D5-4EE2511744F9}">
      <dgm:prSet/>
      <dgm:spPr/>
      <dgm:t>
        <a:bodyPr/>
        <a:lstStyle/>
        <a:p>
          <a:endParaRPr lang="es-ES"/>
        </a:p>
      </dgm:t>
    </dgm:pt>
    <dgm:pt modelId="{24374DD2-E0E7-4142-B151-CE3B2AEA15CB}" type="sibTrans" cxnId="{3E00F34E-DCB2-4078-89D5-4EE2511744F9}">
      <dgm:prSet/>
      <dgm:spPr/>
      <dgm:t>
        <a:bodyPr/>
        <a:lstStyle/>
        <a:p>
          <a:endParaRPr lang="es-ES"/>
        </a:p>
      </dgm:t>
    </dgm:pt>
    <dgm:pt modelId="{C3B45F9C-FFEF-4F8F-87FB-A18F5BE2307D}" type="asst">
      <dgm:prSet/>
      <dgm:spPr/>
      <dgm:t>
        <a:bodyPr/>
        <a:lstStyle/>
        <a:p>
          <a:r>
            <a:rPr lang="es-ES" dirty="0" smtClean="0"/>
            <a:t>ANATOCISMO</a:t>
          </a:r>
        </a:p>
        <a:p>
          <a:r>
            <a:rPr lang="es-ES" dirty="0" smtClean="0"/>
            <a:t>770</a:t>
          </a:r>
          <a:endParaRPr lang="es-ES" dirty="0"/>
        </a:p>
      </dgm:t>
    </dgm:pt>
    <dgm:pt modelId="{376711F5-5D81-4A76-957A-976EF559D6EA}" type="parTrans" cxnId="{0FBE87E7-C0C5-4C80-8059-0C664D695A27}">
      <dgm:prSet/>
      <dgm:spPr/>
      <dgm:t>
        <a:bodyPr/>
        <a:lstStyle/>
        <a:p>
          <a:endParaRPr lang="es-ES"/>
        </a:p>
      </dgm:t>
    </dgm:pt>
    <dgm:pt modelId="{7E6ECCB4-E69F-475B-B355-CFE473849015}" type="sibTrans" cxnId="{0FBE87E7-C0C5-4C80-8059-0C664D695A27}">
      <dgm:prSet/>
      <dgm:spPr/>
      <dgm:t>
        <a:bodyPr/>
        <a:lstStyle/>
        <a:p>
          <a:endParaRPr lang="es-ES"/>
        </a:p>
      </dgm:t>
    </dgm:pt>
    <dgm:pt modelId="{E383B9DC-55A9-47BF-9E4C-427BD71B73FB}" type="pres">
      <dgm:prSet presAssocID="{E657043D-0D04-44B9-9DBB-3C883631F20B}" presName="hierChild1" presStyleCnt="0">
        <dgm:presLayoutVars>
          <dgm:orgChart val="1"/>
          <dgm:chPref val="1"/>
          <dgm:dir/>
          <dgm:animOne val="branch"/>
          <dgm:animLvl val="lvl"/>
          <dgm:resizeHandles/>
        </dgm:presLayoutVars>
      </dgm:prSet>
      <dgm:spPr/>
      <dgm:t>
        <a:bodyPr/>
        <a:lstStyle/>
        <a:p>
          <a:endParaRPr lang="es-ES"/>
        </a:p>
      </dgm:t>
    </dgm:pt>
    <dgm:pt modelId="{A053C4AC-A003-4F7D-AD5B-4A863A488D7E}" type="pres">
      <dgm:prSet presAssocID="{712E6B5B-F206-4637-95F3-01B5722CE28D}" presName="hierRoot1" presStyleCnt="0">
        <dgm:presLayoutVars>
          <dgm:hierBranch val="init"/>
        </dgm:presLayoutVars>
      </dgm:prSet>
      <dgm:spPr/>
    </dgm:pt>
    <dgm:pt modelId="{38357164-D8CA-425A-88BE-762F71DB88CB}" type="pres">
      <dgm:prSet presAssocID="{712E6B5B-F206-4637-95F3-01B5722CE28D}" presName="rootComposite1" presStyleCnt="0"/>
      <dgm:spPr/>
    </dgm:pt>
    <dgm:pt modelId="{42099C56-AF2E-4EE5-BEE1-C29E8B6CE526}" type="pres">
      <dgm:prSet presAssocID="{712E6B5B-F206-4637-95F3-01B5722CE28D}" presName="rootText1" presStyleLbl="node0" presStyleIdx="0" presStyleCnt="1">
        <dgm:presLayoutVars>
          <dgm:chPref val="3"/>
        </dgm:presLayoutVars>
      </dgm:prSet>
      <dgm:spPr/>
      <dgm:t>
        <a:bodyPr/>
        <a:lstStyle/>
        <a:p>
          <a:endParaRPr lang="es-ES"/>
        </a:p>
      </dgm:t>
    </dgm:pt>
    <dgm:pt modelId="{E4D6606E-04C6-4B7A-9C5D-5993C5E4E4E3}" type="pres">
      <dgm:prSet presAssocID="{712E6B5B-F206-4637-95F3-01B5722CE28D}" presName="rootConnector1" presStyleLbl="node1" presStyleIdx="0" presStyleCnt="0"/>
      <dgm:spPr/>
      <dgm:t>
        <a:bodyPr/>
        <a:lstStyle/>
        <a:p>
          <a:endParaRPr lang="es-ES"/>
        </a:p>
      </dgm:t>
    </dgm:pt>
    <dgm:pt modelId="{DCAB13F2-C025-49DC-BC7B-8F983005571E}" type="pres">
      <dgm:prSet presAssocID="{712E6B5B-F206-4637-95F3-01B5722CE28D}" presName="hierChild2" presStyleCnt="0"/>
      <dgm:spPr/>
    </dgm:pt>
    <dgm:pt modelId="{B802AE1C-93CA-4784-A64A-ADE5AAEBCB69}" type="pres">
      <dgm:prSet presAssocID="{8F7CE47F-7849-4C34-B00D-8C9B66299BB4}" presName="Name37" presStyleLbl="parChTrans1D2" presStyleIdx="0" presStyleCnt="5"/>
      <dgm:spPr/>
      <dgm:t>
        <a:bodyPr/>
        <a:lstStyle/>
        <a:p>
          <a:endParaRPr lang="es-ES"/>
        </a:p>
      </dgm:t>
    </dgm:pt>
    <dgm:pt modelId="{49EA5429-18F5-4B35-B9DC-97414D578F7D}" type="pres">
      <dgm:prSet presAssocID="{9EC39F02-6312-4260-B092-787A7AED2799}" presName="hierRoot2" presStyleCnt="0">
        <dgm:presLayoutVars>
          <dgm:hierBranch val="init"/>
        </dgm:presLayoutVars>
      </dgm:prSet>
      <dgm:spPr/>
    </dgm:pt>
    <dgm:pt modelId="{7AF11A1B-D4E4-449C-A8D3-A1F8A55C1538}" type="pres">
      <dgm:prSet presAssocID="{9EC39F02-6312-4260-B092-787A7AED2799}" presName="rootComposite" presStyleCnt="0"/>
      <dgm:spPr/>
    </dgm:pt>
    <dgm:pt modelId="{EF96BF35-5436-4E4F-A5EC-13DF2C531E7A}" type="pres">
      <dgm:prSet presAssocID="{9EC39F02-6312-4260-B092-787A7AED2799}" presName="rootText" presStyleLbl="node2" presStyleIdx="0" presStyleCnt="3">
        <dgm:presLayoutVars>
          <dgm:chPref val="3"/>
        </dgm:presLayoutVars>
      </dgm:prSet>
      <dgm:spPr/>
      <dgm:t>
        <a:bodyPr/>
        <a:lstStyle/>
        <a:p>
          <a:endParaRPr lang="es-ES"/>
        </a:p>
      </dgm:t>
    </dgm:pt>
    <dgm:pt modelId="{B7A3D1FD-0F38-4080-944B-32E75ECF1317}" type="pres">
      <dgm:prSet presAssocID="{9EC39F02-6312-4260-B092-787A7AED2799}" presName="rootConnector" presStyleLbl="node2" presStyleIdx="0" presStyleCnt="3"/>
      <dgm:spPr/>
      <dgm:t>
        <a:bodyPr/>
        <a:lstStyle/>
        <a:p>
          <a:endParaRPr lang="es-ES"/>
        </a:p>
      </dgm:t>
    </dgm:pt>
    <dgm:pt modelId="{F91030F0-0D22-4355-9211-B9C95BDF270B}" type="pres">
      <dgm:prSet presAssocID="{9EC39F02-6312-4260-B092-787A7AED2799}" presName="hierChild4" presStyleCnt="0"/>
      <dgm:spPr/>
    </dgm:pt>
    <dgm:pt modelId="{70C94EC6-7732-49F1-A2EE-C9D301C85DE5}" type="pres">
      <dgm:prSet presAssocID="{9EC39F02-6312-4260-B092-787A7AED2799}" presName="hierChild5" presStyleCnt="0"/>
      <dgm:spPr/>
    </dgm:pt>
    <dgm:pt modelId="{519DB68D-12E1-4F55-BDB6-D9F2A1FF254A}" type="pres">
      <dgm:prSet presAssocID="{8722A382-81BC-464D-A063-C13822DC9D6D}" presName="Name37" presStyleLbl="parChTrans1D2" presStyleIdx="1" presStyleCnt="5"/>
      <dgm:spPr/>
      <dgm:t>
        <a:bodyPr/>
        <a:lstStyle/>
        <a:p>
          <a:endParaRPr lang="es-ES"/>
        </a:p>
      </dgm:t>
    </dgm:pt>
    <dgm:pt modelId="{59D28436-3CAD-479E-B9F9-C3557BF8D694}" type="pres">
      <dgm:prSet presAssocID="{024B1315-FEA6-4D0D-9264-05F127416F28}" presName="hierRoot2" presStyleCnt="0">
        <dgm:presLayoutVars>
          <dgm:hierBranch val="init"/>
        </dgm:presLayoutVars>
      </dgm:prSet>
      <dgm:spPr/>
    </dgm:pt>
    <dgm:pt modelId="{EC100F7D-C6D1-4C33-A0EC-ACD3E37BAD05}" type="pres">
      <dgm:prSet presAssocID="{024B1315-FEA6-4D0D-9264-05F127416F28}" presName="rootComposite" presStyleCnt="0"/>
      <dgm:spPr/>
    </dgm:pt>
    <dgm:pt modelId="{D1DBE193-E144-432F-A6EF-0096193EBD3D}" type="pres">
      <dgm:prSet presAssocID="{024B1315-FEA6-4D0D-9264-05F127416F28}" presName="rootText" presStyleLbl="node2" presStyleIdx="1" presStyleCnt="3">
        <dgm:presLayoutVars>
          <dgm:chPref val="3"/>
        </dgm:presLayoutVars>
      </dgm:prSet>
      <dgm:spPr/>
      <dgm:t>
        <a:bodyPr/>
        <a:lstStyle/>
        <a:p>
          <a:endParaRPr lang="es-ES"/>
        </a:p>
      </dgm:t>
    </dgm:pt>
    <dgm:pt modelId="{A4771FE6-B034-47FD-BD37-C98C7127CB1A}" type="pres">
      <dgm:prSet presAssocID="{024B1315-FEA6-4D0D-9264-05F127416F28}" presName="rootConnector" presStyleLbl="node2" presStyleIdx="1" presStyleCnt="3"/>
      <dgm:spPr/>
      <dgm:t>
        <a:bodyPr/>
        <a:lstStyle/>
        <a:p>
          <a:endParaRPr lang="es-ES"/>
        </a:p>
      </dgm:t>
    </dgm:pt>
    <dgm:pt modelId="{BD90AB12-8008-4C16-8E7A-262DA3E57B3D}" type="pres">
      <dgm:prSet presAssocID="{024B1315-FEA6-4D0D-9264-05F127416F28}" presName="hierChild4" presStyleCnt="0"/>
      <dgm:spPr/>
    </dgm:pt>
    <dgm:pt modelId="{3F253EE2-834A-4A51-87DB-F1FA19CEC87A}" type="pres">
      <dgm:prSet presAssocID="{024B1315-FEA6-4D0D-9264-05F127416F28}" presName="hierChild5" presStyleCnt="0"/>
      <dgm:spPr/>
    </dgm:pt>
    <dgm:pt modelId="{0A60FAC6-A2EA-41E8-B282-3881C8042872}" type="pres">
      <dgm:prSet presAssocID="{2F1CC28F-AB82-48BB-BD8A-6914057570AB}" presName="Name37" presStyleLbl="parChTrans1D2" presStyleIdx="2" presStyleCnt="5"/>
      <dgm:spPr/>
      <dgm:t>
        <a:bodyPr/>
        <a:lstStyle/>
        <a:p>
          <a:endParaRPr lang="es-ES"/>
        </a:p>
      </dgm:t>
    </dgm:pt>
    <dgm:pt modelId="{883D6C50-6808-4389-A5A2-CC097998A0CD}" type="pres">
      <dgm:prSet presAssocID="{2FE1D31A-2F1E-421D-A899-D8B9BD73DC27}" presName="hierRoot2" presStyleCnt="0">
        <dgm:presLayoutVars>
          <dgm:hierBranch val="init"/>
        </dgm:presLayoutVars>
      </dgm:prSet>
      <dgm:spPr/>
    </dgm:pt>
    <dgm:pt modelId="{1DBDDF86-F368-4190-975E-C3E254257197}" type="pres">
      <dgm:prSet presAssocID="{2FE1D31A-2F1E-421D-A899-D8B9BD73DC27}" presName="rootComposite" presStyleCnt="0"/>
      <dgm:spPr/>
    </dgm:pt>
    <dgm:pt modelId="{987003B2-6A79-49AE-A868-AF679848E753}" type="pres">
      <dgm:prSet presAssocID="{2FE1D31A-2F1E-421D-A899-D8B9BD73DC27}" presName="rootText" presStyleLbl="node2" presStyleIdx="2" presStyleCnt="3">
        <dgm:presLayoutVars>
          <dgm:chPref val="3"/>
        </dgm:presLayoutVars>
      </dgm:prSet>
      <dgm:spPr/>
      <dgm:t>
        <a:bodyPr/>
        <a:lstStyle/>
        <a:p>
          <a:endParaRPr lang="es-ES"/>
        </a:p>
      </dgm:t>
    </dgm:pt>
    <dgm:pt modelId="{B540170E-9FFC-49A4-BA5A-229A58F24EA9}" type="pres">
      <dgm:prSet presAssocID="{2FE1D31A-2F1E-421D-A899-D8B9BD73DC27}" presName="rootConnector" presStyleLbl="node2" presStyleIdx="2" presStyleCnt="3"/>
      <dgm:spPr/>
      <dgm:t>
        <a:bodyPr/>
        <a:lstStyle/>
        <a:p>
          <a:endParaRPr lang="es-ES"/>
        </a:p>
      </dgm:t>
    </dgm:pt>
    <dgm:pt modelId="{D2551078-AB5A-432C-ADCC-A2ABDBEB8A60}" type="pres">
      <dgm:prSet presAssocID="{2FE1D31A-2F1E-421D-A899-D8B9BD73DC27}" presName="hierChild4" presStyleCnt="0"/>
      <dgm:spPr/>
    </dgm:pt>
    <dgm:pt modelId="{0DAAD0BA-AA81-4B0C-A73E-02B2549E4403}" type="pres">
      <dgm:prSet presAssocID="{2FE1D31A-2F1E-421D-A899-D8B9BD73DC27}" presName="hierChild5" presStyleCnt="0"/>
      <dgm:spPr/>
    </dgm:pt>
    <dgm:pt modelId="{06F7F044-57E0-4BD6-BADE-22E2E579F681}" type="pres">
      <dgm:prSet presAssocID="{712E6B5B-F206-4637-95F3-01B5722CE28D}" presName="hierChild3" presStyleCnt="0"/>
      <dgm:spPr/>
    </dgm:pt>
    <dgm:pt modelId="{0055E312-CB4C-46AA-AB15-4811C35C99F0}" type="pres">
      <dgm:prSet presAssocID="{376711F5-5D81-4A76-957A-976EF559D6EA}" presName="Name111" presStyleLbl="parChTrans1D2" presStyleIdx="3" presStyleCnt="5"/>
      <dgm:spPr/>
      <dgm:t>
        <a:bodyPr/>
        <a:lstStyle/>
        <a:p>
          <a:endParaRPr lang="es-ES"/>
        </a:p>
      </dgm:t>
    </dgm:pt>
    <dgm:pt modelId="{119AE939-6651-483A-9888-D6865C946F1D}" type="pres">
      <dgm:prSet presAssocID="{C3B45F9C-FFEF-4F8F-87FB-A18F5BE2307D}" presName="hierRoot3" presStyleCnt="0">
        <dgm:presLayoutVars>
          <dgm:hierBranch val="init"/>
        </dgm:presLayoutVars>
      </dgm:prSet>
      <dgm:spPr/>
    </dgm:pt>
    <dgm:pt modelId="{58D807C2-C012-4A71-8528-B63A478341E8}" type="pres">
      <dgm:prSet presAssocID="{C3B45F9C-FFEF-4F8F-87FB-A18F5BE2307D}" presName="rootComposite3" presStyleCnt="0"/>
      <dgm:spPr/>
    </dgm:pt>
    <dgm:pt modelId="{B47F41C5-185F-4E97-80DE-EFFCA3A0CB60}" type="pres">
      <dgm:prSet presAssocID="{C3B45F9C-FFEF-4F8F-87FB-A18F5BE2307D}" presName="rootText3" presStyleLbl="asst1" presStyleIdx="0" presStyleCnt="2">
        <dgm:presLayoutVars>
          <dgm:chPref val="3"/>
        </dgm:presLayoutVars>
      </dgm:prSet>
      <dgm:spPr/>
      <dgm:t>
        <a:bodyPr/>
        <a:lstStyle/>
        <a:p>
          <a:endParaRPr lang="es-ES"/>
        </a:p>
      </dgm:t>
    </dgm:pt>
    <dgm:pt modelId="{F9EA8744-5B3C-47E2-A991-3332EB66871D}" type="pres">
      <dgm:prSet presAssocID="{C3B45F9C-FFEF-4F8F-87FB-A18F5BE2307D}" presName="rootConnector3" presStyleLbl="asst1" presStyleIdx="0" presStyleCnt="2"/>
      <dgm:spPr/>
      <dgm:t>
        <a:bodyPr/>
        <a:lstStyle/>
        <a:p>
          <a:endParaRPr lang="es-ES"/>
        </a:p>
      </dgm:t>
    </dgm:pt>
    <dgm:pt modelId="{311F053F-7E75-4EF0-BE16-17B638D0FF17}" type="pres">
      <dgm:prSet presAssocID="{C3B45F9C-FFEF-4F8F-87FB-A18F5BE2307D}" presName="hierChild6" presStyleCnt="0"/>
      <dgm:spPr/>
    </dgm:pt>
    <dgm:pt modelId="{AAF182CF-9B73-4AA6-8A69-4DB427B969E1}" type="pres">
      <dgm:prSet presAssocID="{C3B45F9C-FFEF-4F8F-87FB-A18F5BE2307D}" presName="hierChild7" presStyleCnt="0"/>
      <dgm:spPr/>
    </dgm:pt>
    <dgm:pt modelId="{3F1EEE00-EE32-4E4E-A07D-21205BCDEDDA}" type="pres">
      <dgm:prSet presAssocID="{B2E646FA-BEDE-46B1-AEF6-3F9E906DCCA3}" presName="Name111" presStyleLbl="parChTrans1D2" presStyleIdx="4" presStyleCnt="5"/>
      <dgm:spPr/>
      <dgm:t>
        <a:bodyPr/>
        <a:lstStyle/>
        <a:p>
          <a:endParaRPr lang="es-ES"/>
        </a:p>
      </dgm:t>
    </dgm:pt>
    <dgm:pt modelId="{B2C73E2E-572A-4FC4-867A-27F44DA2D64C}" type="pres">
      <dgm:prSet presAssocID="{BC441973-909D-4188-A116-6FFC575468BB}" presName="hierRoot3" presStyleCnt="0">
        <dgm:presLayoutVars>
          <dgm:hierBranch val="init"/>
        </dgm:presLayoutVars>
      </dgm:prSet>
      <dgm:spPr/>
    </dgm:pt>
    <dgm:pt modelId="{84531FB2-B3DD-4A96-812E-882A722D69DE}" type="pres">
      <dgm:prSet presAssocID="{BC441973-909D-4188-A116-6FFC575468BB}" presName="rootComposite3" presStyleCnt="0"/>
      <dgm:spPr/>
    </dgm:pt>
    <dgm:pt modelId="{923F5852-B3F3-4A8C-A07A-C5FC922F89AB}" type="pres">
      <dgm:prSet presAssocID="{BC441973-909D-4188-A116-6FFC575468BB}" presName="rootText3" presStyleLbl="asst1" presStyleIdx="1" presStyleCnt="2">
        <dgm:presLayoutVars>
          <dgm:chPref val="3"/>
        </dgm:presLayoutVars>
      </dgm:prSet>
      <dgm:spPr/>
      <dgm:t>
        <a:bodyPr/>
        <a:lstStyle/>
        <a:p>
          <a:endParaRPr lang="es-ES"/>
        </a:p>
      </dgm:t>
    </dgm:pt>
    <dgm:pt modelId="{1285CC0B-E705-4CEF-A661-ADB737D25DF2}" type="pres">
      <dgm:prSet presAssocID="{BC441973-909D-4188-A116-6FFC575468BB}" presName="rootConnector3" presStyleLbl="asst1" presStyleIdx="1" presStyleCnt="2"/>
      <dgm:spPr/>
      <dgm:t>
        <a:bodyPr/>
        <a:lstStyle/>
        <a:p>
          <a:endParaRPr lang="es-ES"/>
        </a:p>
      </dgm:t>
    </dgm:pt>
    <dgm:pt modelId="{C7BC6D44-8A29-4095-90E3-C1ABAC0B9555}" type="pres">
      <dgm:prSet presAssocID="{BC441973-909D-4188-A116-6FFC575468BB}" presName="hierChild6" presStyleCnt="0"/>
      <dgm:spPr/>
    </dgm:pt>
    <dgm:pt modelId="{6D6297E8-6FF0-44A5-9B1D-63F125DC5BB4}" type="pres">
      <dgm:prSet presAssocID="{BC441973-909D-4188-A116-6FFC575468BB}" presName="hierChild7" presStyleCnt="0"/>
      <dgm:spPr/>
    </dgm:pt>
  </dgm:ptLst>
  <dgm:cxnLst>
    <dgm:cxn modelId="{746B4809-E024-43F1-B36F-284BCA4B4317}" srcId="{712E6B5B-F206-4637-95F3-01B5722CE28D}" destId="{BC441973-909D-4188-A116-6FFC575468BB}" srcOrd="1" destOrd="0" parTransId="{B2E646FA-BEDE-46B1-AEF6-3F9E906DCCA3}" sibTransId="{35A92486-8CC0-413E-B74F-CFF87B9FFAA0}"/>
    <dgm:cxn modelId="{7B9103B9-FD0C-4C3F-8AAC-F2CBE2920A29}" type="presOf" srcId="{2FE1D31A-2F1E-421D-A899-D8B9BD73DC27}" destId="{987003B2-6A79-49AE-A868-AF679848E753}" srcOrd="0" destOrd="0" presId="urn:microsoft.com/office/officeart/2005/8/layout/orgChart1"/>
    <dgm:cxn modelId="{E1055AB4-D5F5-4550-80F9-7D7DC329AEC6}" type="presOf" srcId="{C3B45F9C-FFEF-4F8F-87FB-A18F5BE2307D}" destId="{F9EA8744-5B3C-47E2-A991-3332EB66871D}" srcOrd="1" destOrd="0" presId="urn:microsoft.com/office/officeart/2005/8/layout/orgChart1"/>
    <dgm:cxn modelId="{CB26618A-B6F2-4D9C-B30D-BB3B1B2C31CE}" type="presOf" srcId="{BC441973-909D-4188-A116-6FFC575468BB}" destId="{1285CC0B-E705-4CEF-A661-ADB737D25DF2}" srcOrd="1" destOrd="0" presId="urn:microsoft.com/office/officeart/2005/8/layout/orgChart1"/>
    <dgm:cxn modelId="{9E1B6F32-4623-4210-9546-B6A112863225}" type="presOf" srcId="{8F7CE47F-7849-4C34-B00D-8C9B66299BB4}" destId="{B802AE1C-93CA-4784-A64A-ADE5AAEBCB69}" srcOrd="0" destOrd="0" presId="urn:microsoft.com/office/officeart/2005/8/layout/orgChart1"/>
    <dgm:cxn modelId="{669B9F02-D850-4809-8028-22A80707A8A2}" type="presOf" srcId="{712E6B5B-F206-4637-95F3-01B5722CE28D}" destId="{E4D6606E-04C6-4B7A-9C5D-5993C5E4E4E3}" srcOrd="1" destOrd="0" presId="urn:microsoft.com/office/officeart/2005/8/layout/orgChart1"/>
    <dgm:cxn modelId="{DFFC3BC0-2B08-48C2-A98C-A53E630504C9}" srcId="{712E6B5B-F206-4637-95F3-01B5722CE28D}" destId="{9EC39F02-6312-4260-B092-787A7AED2799}" srcOrd="2" destOrd="0" parTransId="{8F7CE47F-7849-4C34-B00D-8C9B66299BB4}" sibTransId="{58B04615-17FE-4D26-927C-6DE2DC2C643E}"/>
    <dgm:cxn modelId="{2FF270C8-0C16-43DC-BA8A-BB32380C3D6C}" type="presOf" srcId="{024B1315-FEA6-4D0D-9264-05F127416F28}" destId="{A4771FE6-B034-47FD-BD37-C98C7127CB1A}" srcOrd="1" destOrd="0" presId="urn:microsoft.com/office/officeart/2005/8/layout/orgChart1"/>
    <dgm:cxn modelId="{403ED138-F45A-4C08-8F69-1303A331C7CC}" type="presOf" srcId="{2F1CC28F-AB82-48BB-BD8A-6914057570AB}" destId="{0A60FAC6-A2EA-41E8-B282-3881C8042872}" srcOrd="0" destOrd="0" presId="urn:microsoft.com/office/officeart/2005/8/layout/orgChart1"/>
    <dgm:cxn modelId="{55C45DE5-84B8-49B3-BCA3-5B194E565023}" type="presOf" srcId="{E657043D-0D04-44B9-9DBB-3C883631F20B}" destId="{E383B9DC-55A9-47BF-9E4C-427BD71B73FB}" srcOrd="0" destOrd="0" presId="urn:microsoft.com/office/officeart/2005/8/layout/orgChart1"/>
    <dgm:cxn modelId="{0FBE87E7-C0C5-4C80-8059-0C664D695A27}" srcId="{712E6B5B-F206-4637-95F3-01B5722CE28D}" destId="{C3B45F9C-FFEF-4F8F-87FB-A18F5BE2307D}" srcOrd="0" destOrd="0" parTransId="{376711F5-5D81-4A76-957A-976EF559D6EA}" sibTransId="{7E6ECCB4-E69F-475B-B355-CFE473849015}"/>
    <dgm:cxn modelId="{15184408-1D47-4712-9AA8-6EFE5E398E99}" type="presOf" srcId="{376711F5-5D81-4A76-957A-976EF559D6EA}" destId="{0055E312-CB4C-46AA-AB15-4811C35C99F0}" srcOrd="0" destOrd="0" presId="urn:microsoft.com/office/officeart/2005/8/layout/orgChart1"/>
    <dgm:cxn modelId="{CC27D97D-4BB5-48E3-9054-35E5FF845E8A}" srcId="{E657043D-0D04-44B9-9DBB-3C883631F20B}" destId="{712E6B5B-F206-4637-95F3-01B5722CE28D}" srcOrd="0" destOrd="0" parTransId="{2552A33C-D09D-4CF9-8D8E-7A692D8E4ABE}" sibTransId="{BBB7326B-DF61-4DEF-BE80-457261D04708}"/>
    <dgm:cxn modelId="{069EA049-02E0-4D1D-8918-4382F83998AC}" srcId="{712E6B5B-F206-4637-95F3-01B5722CE28D}" destId="{024B1315-FEA6-4D0D-9264-05F127416F28}" srcOrd="3" destOrd="0" parTransId="{8722A382-81BC-464D-A063-C13822DC9D6D}" sibTransId="{038E6FF6-F874-4C12-AD20-81302EB5DB0B}"/>
    <dgm:cxn modelId="{B5EE9944-B77E-4C0B-8B54-18E71590F6B8}" type="presOf" srcId="{2FE1D31A-2F1E-421D-A899-D8B9BD73DC27}" destId="{B540170E-9FFC-49A4-BA5A-229A58F24EA9}" srcOrd="1" destOrd="0" presId="urn:microsoft.com/office/officeart/2005/8/layout/orgChart1"/>
    <dgm:cxn modelId="{1ED0C357-A40E-43E2-9C4C-9B0ECD91E18D}" type="presOf" srcId="{8722A382-81BC-464D-A063-C13822DC9D6D}" destId="{519DB68D-12E1-4F55-BDB6-D9F2A1FF254A}" srcOrd="0" destOrd="0" presId="urn:microsoft.com/office/officeart/2005/8/layout/orgChart1"/>
    <dgm:cxn modelId="{F443BB10-1F08-4F3B-BC33-9E94C0DD4491}" type="presOf" srcId="{9EC39F02-6312-4260-B092-787A7AED2799}" destId="{EF96BF35-5436-4E4F-A5EC-13DF2C531E7A}" srcOrd="0" destOrd="0" presId="urn:microsoft.com/office/officeart/2005/8/layout/orgChart1"/>
    <dgm:cxn modelId="{C5F5029D-8832-45B6-B193-7DFD7C67D9B9}" type="presOf" srcId="{B2E646FA-BEDE-46B1-AEF6-3F9E906DCCA3}" destId="{3F1EEE00-EE32-4E4E-A07D-21205BCDEDDA}" srcOrd="0" destOrd="0" presId="urn:microsoft.com/office/officeart/2005/8/layout/orgChart1"/>
    <dgm:cxn modelId="{6D3872A7-809D-40C2-8114-D6CA33616EBF}" type="presOf" srcId="{C3B45F9C-FFEF-4F8F-87FB-A18F5BE2307D}" destId="{B47F41C5-185F-4E97-80DE-EFFCA3A0CB60}" srcOrd="0" destOrd="0" presId="urn:microsoft.com/office/officeart/2005/8/layout/orgChart1"/>
    <dgm:cxn modelId="{25C184B1-33A3-4C3D-98A4-3BBD7E0020AF}" type="presOf" srcId="{024B1315-FEA6-4D0D-9264-05F127416F28}" destId="{D1DBE193-E144-432F-A6EF-0096193EBD3D}" srcOrd="0" destOrd="0" presId="urn:microsoft.com/office/officeart/2005/8/layout/orgChart1"/>
    <dgm:cxn modelId="{1987D722-ACCA-4530-85B8-C0AF54C9E1E3}" type="presOf" srcId="{712E6B5B-F206-4637-95F3-01B5722CE28D}" destId="{42099C56-AF2E-4EE5-BEE1-C29E8B6CE526}" srcOrd="0" destOrd="0" presId="urn:microsoft.com/office/officeart/2005/8/layout/orgChart1"/>
    <dgm:cxn modelId="{3E00F34E-DCB2-4078-89D5-4EE2511744F9}" srcId="{712E6B5B-F206-4637-95F3-01B5722CE28D}" destId="{2FE1D31A-2F1E-421D-A899-D8B9BD73DC27}" srcOrd="4" destOrd="0" parTransId="{2F1CC28F-AB82-48BB-BD8A-6914057570AB}" sibTransId="{24374DD2-E0E7-4142-B151-CE3B2AEA15CB}"/>
    <dgm:cxn modelId="{6ECADD31-6E9B-4393-9CFB-336DE5C4FF4C}" type="presOf" srcId="{BC441973-909D-4188-A116-6FFC575468BB}" destId="{923F5852-B3F3-4A8C-A07A-C5FC922F89AB}" srcOrd="0" destOrd="0" presId="urn:microsoft.com/office/officeart/2005/8/layout/orgChart1"/>
    <dgm:cxn modelId="{A812C7AC-F8E3-43B1-AAAF-6FD90BA4317B}" type="presOf" srcId="{9EC39F02-6312-4260-B092-787A7AED2799}" destId="{B7A3D1FD-0F38-4080-944B-32E75ECF1317}" srcOrd="1" destOrd="0" presId="urn:microsoft.com/office/officeart/2005/8/layout/orgChart1"/>
    <dgm:cxn modelId="{99850570-A3C9-4F13-96DA-9F4DD5B82B26}" type="presParOf" srcId="{E383B9DC-55A9-47BF-9E4C-427BD71B73FB}" destId="{A053C4AC-A003-4F7D-AD5B-4A863A488D7E}" srcOrd="0" destOrd="0" presId="urn:microsoft.com/office/officeart/2005/8/layout/orgChart1"/>
    <dgm:cxn modelId="{0D8BDE21-42CE-46C3-AEB8-A49492BE299C}" type="presParOf" srcId="{A053C4AC-A003-4F7D-AD5B-4A863A488D7E}" destId="{38357164-D8CA-425A-88BE-762F71DB88CB}" srcOrd="0" destOrd="0" presId="urn:microsoft.com/office/officeart/2005/8/layout/orgChart1"/>
    <dgm:cxn modelId="{0B2FBCA2-45AA-4CE7-9640-E3787AEB5F82}" type="presParOf" srcId="{38357164-D8CA-425A-88BE-762F71DB88CB}" destId="{42099C56-AF2E-4EE5-BEE1-C29E8B6CE526}" srcOrd="0" destOrd="0" presId="urn:microsoft.com/office/officeart/2005/8/layout/orgChart1"/>
    <dgm:cxn modelId="{E5162A00-B2E3-4568-BE74-7D8145C30CFD}" type="presParOf" srcId="{38357164-D8CA-425A-88BE-762F71DB88CB}" destId="{E4D6606E-04C6-4B7A-9C5D-5993C5E4E4E3}" srcOrd="1" destOrd="0" presId="urn:microsoft.com/office/officeart/2005/8/layout/orgChart1"/>
    <dgm:cxn modelId="{A530B8B8-240F-4CDD-B4E5-20FA4A20935A}" type="presParOf" srcId="{A053C4AC-A003-4F7D-AD5B-4A863A488D7E}" destId="{DCAB13F2-C025-49DC-BC7B-8F983005571E}" srcOrd="1" destOrd="0" presId="urn:microsoft.com/office/officeart/2005/8/layout/orgChart1"/>
    <dgm:cxn modelId="{26314417-B070-44B0-A8A3-120EAFAE4A70}" type="presParOf" srcId="{DCAB13F2-C025-49DC-BC7B-8F983005571E}" destId="{B802AE1C-93CA-4784-A64A-ADE5AAEBCB69}" srcOrd="0" destOrd="0" presId="urn:microsoft.com/office/officeart/2005/8/layout/orgChart1"/>
    <dgm:cxn modelId="{0AD9C16E-9832-4E66-A869-9907B13516E0}" type="presParOf" srcId="{DCAB13F2-C025-49DC-BC7B-8F983005571E}" destId="{49EA5429-18F5-4B35-B9DC-97414D578F7D}" srcOrd="1" destOrd="0" presId="urn:microsoft.com/office/officeart/2005/8/layout/orgChart1"/>
    <dgm:cxn modelId="{0357DA01-ED04-4F79-AB16-445704F41C8B}" type="presParOf" srcId="{49EA5429-18F5-4B35-B9DC-97414D578F7D}" destId="{7AF11A1B-D4E4-449C-A8D3-A1F8A55C1538}" srcOrd="0" destOrd="0" presId="urn:microsoft.com/office/officeart/2005/8/layout/orgChart1"/>
    <dgm:cxn modelId="{8C03D02E-2B2D-4C3F-AB8B-07F196796156}" type="presParOf" srcId="{7AF11A1B-D4E4-449C-A8D3-A1F8A55C1538}" destId="{EF96BF35-5436-4E4F-A5EC-13DF2C531E7A}" srcOrd="0" destOrd="0" presId="urn:microsoft.com/office/officeart/2005/8/layout/orgChart1"/>
    <dgm:cxn modelId="{13769084-6E95-49CF-86CE-9C9496219667}" type="presParOf" srcId="{7AF11A1B-D4E4-449C-A8D3-A1F8A55C1538}" destId="{B7A3D1FD-0F38-4080-944B-32E75ECF1317}" srcOrd="1" destOrd="0" presId="urn:microsoft.com/office/officeart/2005/8/layout/orgChart1"/>
    <dgm:cxn modelId="{A5505B27-6A8D-4117-B9F2-B02ED90930AC}" type="presParOf" srcId="{49EA5429-18F5-4B35-B9DC-97414D578F7D}" destId="{F91030F0-0D22-4355-9211-B9C95BDF270B}" srcOrd="1" destOrd="0" presId="urn:microsoft.com/office/officeart/2005/8/layout/orgChart1"/>
    <dgm:cxn modelId="{D05BD71B-819E-4496-82B4-2E066E019DE6}" type="presParOf" srcId="{49EA5429-18F5-4B35-B9DC-97414D578F7D}" destId="{70C94EC6-7732-49F1-A2EE-C9D301C85DE5}" srcOrd="2" destOrd="0" presId="urn:microsoft.com/office/officeart/2005/8/layout/orgChart1"/>
    <dgm:cxn modelId="{4B1BBB5F-553A-4955-AFEB-FA6176612E2A}" type="presParOf" srcId="{DCAB13F2-C025-49DC-BC7B-8F983005571E}" destId="{519DB68D-12E1-4F55-BDB6-D9F2A1FF254A}" srcOrd="2" destOrd="0" presId="urn:microsoft.com/office/officeart/2005/8/layout/orgChart1"/>
    <dgm:cxn modelId="{A8075143-7315-40C9-870A-09434309B0FE}" type="presParOf" srcId="{DCAB13F2-C025-49DC-BC7B-8F983005571E}" destId="{59D28436-3CAD-479E-B9F9-C3557BF8D694}" srcOrd="3" destOrd="0" presId="urn:microsoft.com/office/officeart/2005/8/layout/orgChart1"/>
    <dgm:cxn modelId="{8E66126D-7090-480D-B03B-CBDBDB02F6D0}" type="presParOf" srcId="{59D28436-3CAD-479E-B9F9-C3557BF8D694}" destId="{EC100F7D-C6D1-4C33-A0EC-ACD3E37BAD05}" srcOrd="0" destOrd="0" presId="urn:microsoft.com/office/officeart/2005/8/layout/orgChart1"/>
    <dgm:cxn modelId="{8B3C9E6C-38DE-4039-95DF-FDF919799DA2}" type="presParOf" srcId="{EC100F7D-C6D1-4C33-A0EC-ACD3E37BAD05}" destId="{D1DBE193-E144-432F-A6EF-0096193EBD3D}" srcOrd="0" destOrd="0" presId="urn:microsoft.com/office/officeart/2005/8/layout/orgChart1"/>
    <dgm:cxn modelId="{335B0FAB-9530-4B7B-BAE5-B8649EBD4DA8}" type="presParOf" srcId="{EC100F7D-C6D1-4C33-A0EC-ACD3E37BAD05}" destId="{A4771FE6-B034-47FD-BD37-C98C7127CB1A}" srcOrd="1" destOrd="0" presId="urn:microsoft.com/office/officeart/2005/8/layout/orgChart1"/>
    <dgm:cxn modelId="{7BFFC32F-0C98-4F26-8726-E9D4188B9498}" type="presParOf" srcId="{59D28436-3CAD-479E-B9F9-C3557BF8D694}" destId="{BD90AB12-8008-4C16-8E7A-262DA3E57B3D}" srcOrd="1" destOrd="0" presId="urn:microsoft.com/office/officeart/2005/8/layout/orgChart1"/>
    <dgm:cxn modelId="{E283876B-A67B-4CCB-A66D-042E24241D40}" type="presParOf" srcId="{59D28436-3CAD-479E-B9F9-C3557BF8D694}" destId="{3F253EE2-834A-4A51-87DB-F1FA19CEC87A}" srcOrd="2" destOrd="0" presId="urn:microsoft.com/office/officeart/2005/8/layout/orgChart1"/>
    <dgm:cxn modelId="{F6896F1B-1517-4148-84B3-5C0EED54B98D}" type="presParOf" srcId="{DCAB13F2-C025-49DC-BC7B-8F983005571E}" destId="{0A60FAC6-A2EA-41E8-B282-3881C8042872}" srcOrd="4" destOrd="0" presId="urn:microsoft.com/office/officeart/2005/8/layout/orgChart1"/>
    <dgm:cxn modelId="{A08B25CE-1F85-44E9-8A93-D86E4ADF9E38}" type="presParOf" srcId="{DCAB13F2-C025-49DC-BC7B-8F983005571E}" destId="{883D6C50-6808-4389-A5A2-CC097998A0CD}" srcOrd="5" destOrd="0" presId="urn:microsoft.com/office/officeart/2005/8/layout/orgChart1"/>
    <dgm:cxn modelId="{46C521C1-B0F4-4D48-A9DF-0EB6E5A72610}" type="presParOf" srcId="{883D6C50-6808-4389-A5A2-CC097998A0CD}" destId="{1DBDDF86-F368-4190-975E-C3E254257197}" srcOrd="0" destOrd="0" presId="urn:microsoft.com/office/officeart/2005/8/layout/orgChart1"/>
    <dgm:cxn modelId="{652D24B5-529D-431E-9A39-9898A38738E0}" type="presParOf" srcId="{1DBDDF86-F368-4190-975E-C3E254257197}" destId="{987003B2-6A79-49AE-A868-AF679848E753}" srcOrd="0" destOrd="0" presId="urn:microsoft.com/office/officeart/2005/8/layout/orgChart1"/>
    <dgm:cxn modelId="{256EFFF8-FF8D-48B9-BD4A-0D976A380A09}" type="presParOf" srcId="{1DBDDF86-F368-4190-975E-C3E254257197}" destId="{B540170E-9FFC-49A4-BA5A-229A58F24EA9}" srcOrd="1" destOrd="0" presId="urn:microsoft.com/office/officeart/2005/8/layout/orgChart1"/>
    <dgm:cxn modelId="{3C480EA3-B416-4994-87C6-63A427297593}" type="presParOf" srcId="{883D6C50-6808-4389-A5A2-CC097998A0CD}" destId="{D2551078-AB5A-432C-ADCC-A2ABDBEB8A60}" srcOrd="1" destOrd="0" presId="urn:microsoft.com/office/officeart/2005/8/layout/orgChart1"/>
    <dgm:cxn modelId="{27FD508C-DDC7-4A70-BB68-B4A61334B6EA}" type="presParOf" srcId="{883D6C50-6808-4389-A5A2-CC097998A0CD}" destId="{0DAAD0BA-AA81-4B0C-A73E-02B2549E4403}" srcOrd="2" destOrd="0" presId="urn:microsoft.com/office/officeart/2005/8/layout/orgChart1"/>
    <dgm:cxn modelId="{7CD4024C-0505-4E02-89D1-033A2E80CFD1}" type="presParOf" srcId="{A053C4AC-A003-4F7D-AD5B-4A863A488D7E}" destId="{06F7F044-57E0-4BD6-BADE-22E2E579F681}" srcOrd="2" destOrd="0" presId="urn:microsoft.com/office/officeart/2005/8/layout/orgChart1"/>
    <dgm:cxn modelId="{3BF0F5E1-BBD3-46F4-A1FD-A57CCB1BD4D9}" type="presParOf" srcId="{06F7F044-57E0-4BD6-BADE-22E2E579F681}" destId="{0055E312-CB4C-46AA-AB15-4811C35C99F0}" srcOrd="0" destOrd="0" presId="urn:microsoft.com/office/officeart/2005/8/layout/orgChart1"/>
    <dgm:cxn modelId="{478D1053-733F-447B-9480-285F1A3E4232}" type="presParOf" srcId="{06F7F044-57E0-4BD6-BADE-22E2E579F681}" destId="{119AE939-6651-483A-9888-D6865C946F1D}" srcOrd="1" destOrd="0" presId="urn:microsoft.com/office/officeart/2005/8/layout/orgChart1"/>
    <dgm:cxn modelId="{7BAE36ED-DA6B-4612-94F1-A593B7DC17DB}" type="presParOf" srcId="{119AE939-6651-483A-9888-D6865C946F1D}" destId="{58D807C2-C012-4A71-8528-B63A478341E8}" srcOrd="0" destOrd="0" presId="urn:microsoft.com/office/officeart/2005/8/layout/orgChart1"/>
    <dgm:cxn modelId="{742BC9AB-7172-4494-B88D-924A97BDD14B}" type="presParOf" srcId="{58D807C2-C012-4A71-8528-B63A478341E8}" destId="{B47F41C5-185F-4E97-80DE-EFFCA3A0CB60}" srcOrd="0" destOrd="0" presId="urn:microsoft.com/office/officeart/2005/8/layout/orgChart1"/>
    <dgm:cxn modelId="{7A242E19-5442-470F-8CB9-44ADCA04F9A7}" type="presParOf" srcId="{58D807C2-C012-4A71-8528-B63A478341E8}" destId="{F9EA8744-5B3C-47E2-A991-3332EB66871D}" srcOrd="1" destOrd="0" presId="urn:microsoft.com/office/officeart/2005/8/layout/orgChart1"/>
    <dgm:cxn modelId="{C208BF47-FDEF-45E1-8F05-A353116CD570}" type="presParOf" srcId="{119AE939-6651-483A-9888-D6865C946F1D}" destId="{311F053F-7E75-4EF0-BE16-17B638D0FF17}" srcOrd="1" destOrd="0" presId="urn:microsoft.com/office/officeart/2005/8/layout/orgChart1"/>
    <dgm:cxn modelId="{B963E3B7-B23F-44C4-9059-F70B53D0B777}" type="presParOf" srcId="{119AE939-6651-483A-9888-D6865C946F1D}" destId="{AAF182CF-9B73-4AA6-8A69-4DB427B969E1}" srcOrd="2" destOrd="0" presId="urn:microsoft.com/office/officeart/2005/8/layout/orgChart1"/>
    <dgm:cxn modelId="{E80E6E22-F625-4497-8EF7-3D2E1CD4C319}" type="presParOf" srcId="{06F7F044-57E0-4BD6-BADE-22E2E579F681}" destId="{3F1EEE00-EE32-4E4E-A07D-21205BCDEDDA}" srcOrd="2" destOrd="0" presId="urn:microsoft.com/office/officeart/2005/8/layout/orgChart1"/>
    <dgm:cxn modelId="{E8065351-A8A3-4672-AE1B-C608CA0DE36F}" type="presParOf" srcId="{06F7F044-57E0-4BD6-BADE-22E2E579F681}" destId="{B2C73E2E-572A-4FC4-867A-27F44DA2D64C}" srcOrd="3" destOrd="0" presId="urn:microsoft.com/office/officeart/2005/8/layout/orgChart1"/>
    <dgm:cxn modelId="{7179DC45-70BD-40FB-811A-2DFADFEE25E6}" type="presParOf" srcId="{B2C73E2E-572A-4FC4-867A-27F44DA2D64C}" destId="{84531FB2-B3DD-4A96-812E-882A722D69DE}" srcOrd="0" destOrd="0" presId="urn:microsoft.com/office/officeart/2005/8/layout/orgChart1"/>
    <dgm:cxn modelId="{0D52F20D-303D-4588-9109-A5333257CC09}" type="presParOf" srcId="{84531FB2-B3DD-4A96-812E-882A722D69DE}" destId="{923F5852-B3F3-4A8C-A07A-C5FC922F89AB}" srcOrd="0" destOrd="0" presId="urn:microsoft.com/office/officeart/2005/8/layout/orgChart1"/>
    <dgm:cxn modelId="{0B16FF74-A2CD-477E-BC9F-27A88D3E0382}" type="presParOf" srcId="{84531FB2-B3DD-4A96-812E-882A722D69DE}" destId="{1285CC0B-E705-4CEF-A661-ADB737D25DF2}" srcOrd="1" destOrd="0" presId="urn:microsoft.com/office/officeart/2005/8/layout/orgChart1"/>
    <dgm:cxn modelId="{379E5AA4-3E1E-400B-8DA7-CDCAD4ABDFD6}" type="presParOf" srcId="{B2C73E2E-572A-4FC4-867A-27F44DA2D64C}" destId="{C7BC6D44-8A29-4095-90E3-C1ABAC0B9555}" srcOrd="1" destOrd="0" presId="urn:microsoft.com/office/officeart/2005/8/layout/orgChart1"/>
    <dgm:cxn modelId="{8194603E-F473-459E-96A4-3572968984D5}" type="presParOf" srcId="{B2C73E2E-572A-4FC4-867A-27F44DA2D64C}" destId="{6D6297E8-6FF0-44A5-9B1D-63F125DC5B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993B1B-8547-4764-936E-F68D653ED1D1}"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E82C8D9A-FA4F-43F6-805D-E64B56C6404C}">
      <dgm:prSet phldrT="[Texto]"/>
      <dgm:spPr/>
      <dgm:t>
        <a:bodyPr/>
        <a:lstStyle/>
        <a:p>
          <a:r>
            <a:rPr lang="es-ES" dirty="0" err="1" smtClean="0"/>
            <a:t>Ppio</a:t>
          </a:r>
          <a:r>
            <a:rPr lang="es-ES" dirty="0" smtClean="0"/>
            <a:t> libertad art. 767</a:t>
          </a:r>
          <a:endParaRPr lang="es-ES" dirty="0"/>
        </a:p>
      </dgm:t>
    </dgm:pt>
    <dgm:pt modelId="{1BE40B80-110A-44F9-B621-77C315126C21}" type="parTrans" cxnId="{BC164720-924E-485F-9170-22EA35B72D05}">
      <dgm:prSet/>
      <dgm:spPr/>
      <dgm:t>
        <a:bodyPr/>
        <a:lstStyle/>
        <a:p>
          <a:endParaRPr lang="es-ES"/>
        </a:p>
      </dgm:t>
    </dgm:pt>
    <dgm:pt modelId="{65A9E7DE-9152-4D00-815B-1B30BE3788FA}" type="sibTrans" cxnId="{BC164720-924E-485F-9170-22EA35B72D05}">
      <dgm:prSet/>
      <dgm:spPr/>
      <dgm:t>
        <a:bodyPr/>
        <a:lstStyle/>
        <a:p>
          <a:endParaRPr lang="es-ES"/>
        </a:p>
      </dgm:t>
    </dgm:pt>
    <dgm:pt modelId="{B113918C-C3C6-4EF1-B011-C06CB00F508C}">
      <dgm:prSet phldrT="[Texto]"/>
      <dgm:spPr/>
      <dgm:t>
        <a:bodyPr/>
        <a:lstStyle/>
        <a:p>
          <a:r>
            <a:rPr lang="es-ES" dirty="0" smtClean="0"/>
            <a:t>Contratos bancarios: información, incumplimiento interés sanción 1381</a:t>
          </a:r>
          <a:endParaRPr lang="es-ES" dirty="0"/>
        </a:p>
      </dgm:t>
    </dgm:pt>
    <dgm:pt modelId="{7B10C0E4-E55A-4121-94AE-C7C418A5703F}" type="parTrans" cxnId="{7CE8E9FA-740B-4584-87F4-4F5E2EF89F94}">
      <dgm:prSet/>
      <dgm:spPr/>
      <dgm:t>
        <a:bodyPr/>
        <a:lstStyle/>
        <a:p>
          <a:endParaRPr lang="es-ES"/>
        </a:p>
      </dgm:t>
    </dgm:pt>
    <dgm:pt modelId="{1B8F404D-EBAF-40BA-AD57-DA541434C663}" type="sibTrans" cxnId="{7CE8E9FA-740B-4584-87F4-4F5E2EF89F94}">
      <dgm:prSet/>
      <dgm:spPr/>
      <dgm:t>
        <a:bodyPr/>
        <a:lstStyle/>
        <a:p>
          <a:endParaRPr lang="es-ES"/>
        </a:p>
      </dgm:t>
    </dgm:pt>
    <dgm:pt modelId="{9533D07D-0F48-4CA0-BA09-8D87FE839C34}">
      <dgm:prSet phldrT="[Texto]"/>
      <dgm:spPr/>
      <dgm:t>
        <a:bodyPr/>
        <a:lstStyle/>
        <a:p>
          <a:r>
            <a:rPr lang="es-ES" dirty="0" smtClean="0"/>
            <a:t>Consumo: 36 ley 24.240 información interés sanción</a:t>
          </a:r>
          <a:endParaRPr lang="es-ES" dirty="0"/>
        </a:p>
      </dgm:t>
    </dgm:pt>
    <dgm:pt modelId="{7BF219CE-3B93-4C95-8919-1CC406BB122B}" type="parTrans" cxnId="{7532E67A-5D4A-466F-AC73-A040DB1147A7}">
      <dgm:prSet/>
      <dgm:spPr/>
      <dgm:t>
        <a:bodyPr/>
        <a:lstStyle/>
        <a:p>
          <a:endParaRPr lang="es-ES"/>
        </a:p>
      </dgm:t>
    </dgm:pt>
    <dgm:pt modelId="{E2F36AD2-3CFF-4D1F-9B13-E45DB76264EE}" type="sibTrans" cxnId="{7532E67A-5D4A-466F-AC73-A040DB1147A7}">
      <dgm:prSet/>
      <dgm:spPr/>
      <dgm:t>
        <a:bodyPr/>
        <a:lstStyle/>
        <a:p>
          <a:endParaRPr lang="es-ES"/>
        </a:p>
      </dgm:t>
    </dgm:pt>
    <dgm:pt modelId="{F459322A-A81B-4129-AC62-C363F8880FBB}">
      <dgm:prSet/>
      <dgm:spPr/>
      <dgm:t>
        <a:bodyPr/>
        <a:lstStyle/>
        <a:p>
          <a:r>
            <a:rPr lang="es-ES" dirty="0" smtClean="0"/>
            <a:t>La obligación puede llevar intereses y son válidos los que se han convenido entre el deudor y el acreedor, como también la tasa fijada para su liquidación”. 767</a:t>
          </a:r>
          <a:endParaRPr lang="es-ES" dirty="0"/>
        </a:p>
      </dgm:t>
    </dgm:pt>
    <dgm:pt modelId="{4B652352-6E12-4414-ACB6-34E7F1F92FD7}" type="parTrans" cxnId="{56F8B79B-1A37-4DBD-A8FE-F4067EF880FC}">
      <dgm:prSet/>
      <dgm:spPr/>
      <dgm:t>
        <a:bodyPr/>
        <a:lstStyle/>
        <a:p>
          <a:endParaRPr lang="es-ES"/>
        </a:p>
      </dgm:t>
    </dgm:pt>
    <dgm:pt modelId="{7B94EC78-57B2-4127-9A38-A131A36CACEB}" type="sibTrans" cxnId="{56F8B79B-1A37-4DBD-A8FE-F4067EF880FC}">
      <dgm:prSet/>
      <dgm:spPr/>
      <dgm:t>
        <a:bodyPr/>
        <a:lstStyle/>
        <a:p>
          <a:endParaRPr lang="es-ES"/>
        </a:p>
      </dgm:t>
    </dgm:pt>
    <dgm:pt modelId="{2D0E0257-7E16-404F-8322-1E7DA174933D}">
      <dgm:prSet/>
      <dgm:spPr/>
      <dgm:t>
        <a:bodyPr/>
        <a:lstStyle/>
        <a:p>
          <a:r>
            <a:rPr lang="es-ES" dirty="0" smtClean="0"/>
            <a:t>Morigeración 771</a:t>
          </a:r>
          <a:endParaRPr lang="es-ES" dirty="0"/>
        </a:p>
      </dgm:t>
    </dgm:pt>
    <dgm:pt modelId="{10E331F6-54E3-481E-9C01-1E3BBE25F1D5}" type="parTrans" cxnId="{C37CF8AE-57D4-4C20-8F79-E5146C6B3465}">
      <dgm:prSet/>
      <dgm:spPr/>
      <dgm:t>
        <a:bodyPr/>
        <a:lstStyle/>
        <a:p>
          <a:endParaRPr lang="es-ES"/>
        </a:p>
      </dgm:t>
    </dgm:pt>
    <dgm:pt modelId="{6CC5C189-3B7F-4648-8FF2-46523BDD1BF0}" type="sibTrans" cxnId="{C37CF8AE-57D4-4C20-8F79-E5146C6B3465}">
      <dgm:prSet/>
      <dgm:spPr/>
    </dgm:pt>
    <dgm:pt modelId="{A09A9E78-BEE1-46A2-B1B4-B553BC514AFC}" type="pres">
      <dgm:prSet presAssocID="{E5993B1B-8547-4764-936E-F68D653ED1D1}" presName="Name0" presStyleCnt="0">
        <dgm:presLayoutVars>
          <dgm:chPref val="1"/>
          <dgm:dir/>
          <dgm:animOne val="branch"/>
          <dgm:animLvl val="lvl"/>
          <dgm:resizeHandles val="exact"/>
        </dgm:presLayoutVars>
      </dgm:prSet>
      <dgm:spPr/>
      <dgm:t>
        <a:bodyPr/>
        <a:lstStyle/>
        <a:p>
          <a:endParaRPr lang="es-ES"/>
        </a:p>
      </dgm:t>
    </dgm:pt>
    <dgm:pt modelId="{4E8148FC-CEC7-4FCC-8123-0847B0E98E4E}" type="pres">
      <dgm:prSet presAssocID="{E82C8D9A-FA4F-43F6-805D-E64B56C6404C}" presName="root1" presStyleCnt="0"/>
      <dgm:spPr/>
    </dgm:pt>
    <dgm:pt modelId="{A81514FF-A554-46B5-978F-E8481E4E7800}" type="pres">
      <dgm:prSet presAssocID="{E82C8D9A-FA4F-43F6-805D-E64B56C6404C}" presName="LevelOneTextNode" presStyleLbl="node0" presStyleIdx="0" presStyleCnt="1">
        <dgm:presLayoutVars>
          <dgm:chPref val="3"/>
        </dgm:presLayoutVars>
      </dgm:prSet>
      <dgm:spPr/>
      <dgm:t>
        <a:bodyPr/>
        <a:lstStyle/>
        <a:p>
          <a:endParaRPr lang="es-ES"/>
        </a:p>
      </dgm:t>
    </dgm:pt>
    <dgm:pt modelId="{92FFA578-17D7-4E25-8934-FB0FEBF5ECB2}" type="pres">
      <dgm:prSet presAssocID="{E82C8D9A-FA4F-43F6-805D-E64B56C6404C}" presName="level2hierChild" presStyleCnt="0"/>
      <dgm:spPr/>
    </dgm:pt>
    <dgm:pt modelId="{E146A03D-12C6-4001-A25A-EAF603D88A8E}" type="pres">
      <dgm:prSet presAssocID="{4B652352-6E12-4414-ACB6-34E7F1F92FD7}" presName="conn2-1" presStyleLbl="parChTrans1D2" presStyleIdx="0" presStyleCnt="4"/>
      <dgm:spPr/>
      <dgm:t>
        <a:bodyPr/>
        <a:lstStyle/>
        <a:p>
          <a:endParaRPr lang="es-ES"/>
        </a:p>
      </dgm:t>
    </dgm:pt>
    <dgm:pt modelId="{B3735451-3472-4010-A5EB-70A2BB4F15A7}" type="pres">
      <dgm:prSet presAssocID="{4B652352-6E12-4414-ACB6-34E7F1F92FD7}" presName="connTx" presStyleLbl="parChTrans1D2" presStyleIdx="0" presStyleCnt="4"/>
      <dgm:spPr/>
      <dgm:t>
        <a:bodyPr/>
        <a:lstStyle/>
        <a:p>
          <a:endParaRPr lang="es-ES"/>
        </a:p>
      </dgm:t>
    </dgm:pt>
    <dgm:pt modelId="{DB8AD93F-5792-4283-AC4C-603214D1BFA6}" type="pres">
      <dgm:prSet presAssocID="{F459322A-A81B-4129-AC62-C363F8880FBB}" presName="root2" presStyleCnt="0"/>
      <dgm:spPr/>
    </dgm:pt>
    <dgm:pt modelId="{D27C0C46-6B75-4841-8212-C2F463AD00A0}" type="pres">
      <dgm:prSet presAssocID="{F459322A-A81B-4129-AC62-C363F8880FBB}" presName="LevelTwoTextNode" presStyleLbl="node2" presStyleIdx="0" presStyleCnt="4" custScaleX="256949">
        <dgm:presLayoutVars>
          <dgm:chPref val="3"/>
        </dgm:presLayoutVars>
      </dgm:prSet>
      <dgm:spPr/>
      <dgm:t>
        <a:bodyPr/>
        <a:lstStyle/>
        <a:p>
          <a:endParaRPr lang="es-ES"/>
        </a:p>
      </dgm:t>
    </dgm:pt>
    <dgm:pt modelId="{8D00DC82-BC8E-46E6-9B74-6D7BDA4179B1}" type="pres">
      <dgm:prSet presAssocID="{F459322A-A81B-4129-AC62-C363F8880FBB}" presName="level3hierChild" presStyleCnt="0"/>
      <dgm:spPr/>
    </dgm:pt>
    <dgm:pt modelId="{BE9AD5A4-EE1C-4EA6-A09B-A48656E21B67}" type="pres">
      <dgm:prSet presAssocID="{7B10C0E4-E55A-4121-94AE-C7C418A5703F}" presName="conn2-1" presStyleLbl="parChTrans1D2" presStyleIdx="1" presStyleCnt="4"/>
      <dgm:spPr/>
      <dgm:t>
        <a:bodyPr/>
        <a:lstStyle/>
        <a:p>
          <a:endParaRPr lang="es-ES"/>
        </a:p>
      </dgm:t>
    </dgm:pt>
    <dgm:pt modelId="{F0D67A7D-1D9F-4B24-999E-D5E62AF7DD26}" type="pres">
      <dgm:prSet presAssocID="{7B10C0E4-E55A-4121-94AE-C7C418A5703F}" presName="connTx" presStyleLbl="parChTrans1D2" presStyleIdx="1" presStyleCnt="4"/>
      <dgm:spPr/>
      <dgm:t>
        <a:bodyPr/>
        <a:lstStyle/>
        <a:p>
          <a:endParaRPr lang="es-ES"/>
        </a:p>
      </dgm:t>
    </dgm:pt>
    <dgm:pt modelId="{68077F8D-F17E-4C00-A751-6E80D0D5DE81}" type="pres">
      <dgm:prSet presAssocID="{B113918C-C3C6-4EF1-B011-C06CB00F508C}" presName="root2" presStyleCnt="0"/>
      <dgm:spPr/>
    </dgm:pt>
    <dgm:pt modelId="{60CC1ACB-ED9E-4D28-A699-251A7C6A0287}" type="pres">
      <dgm:prSet presAssocID="{B113918C-C3C6-4EF1-B011-C06CB00F508C}" presName="LevelTwoTextNode" presStyleLbl="node2" presStyleIdx="1" presStyleCnt="4" custScaleX="231526" custLinFactNeighborX="5699" custLinFactNeighborY="-3116">
        <dgm:presLayoutVars>
          <dgm:chPref val="3"/>
        </dgm:presLayoutVars>
      </dgm:prSet>
      <dgm:spPr/>
      <dgm:t>
        <a:bodyPr/>
        <a:lstStyle/>
        <a:p>
          <a:endParaRPr lang="es-ES"/>
        </a:p>
      </dgm:t>
    </dgm:pt>
    <dgm:pt modelId="{0A60E329-D15F-47C6-9B42-4609220A4E13}" type="pres">
      <dgm:prSet presAssocID="{B113918C-C3C6-4EF1-B011-C06CB00F508C}" presName="level3hierChild" presStyleCnt="0"/>
      <dgm:spPr/>
    </dgm:pt>
    <dgm:pt modelId="{AE96EB24-D9A8-4B02-BE8C-A1215B5F58DF}" type="pres">
      <dgm:prSet presAssocID="{7BF219CE-3B93-4C95-8919-1CC406BB122B}" presName="conn2-1" presStyleLbl="parChTrans1D2" presStyleIdx="2" presStyleCnt="4"/>
      <dgm:spPr/>
      <dgm:t>
        <a:bodyPr/>
        <a:lstStyle/>
        <a:p>
          <a:endParaRPr lang="es-ES"/>
        </a:p>
      </dgm:t>
    </dgm:pt>
    <dgm:pt modelId="{BB685ADE-2EC7-4C01-9369-33B744D8F863}" type="pres">
      <dgm:prSet presAssocID="{7BF219CE-3B93-4C95-8919-1CC406BB122B}" presName="connTx" presStyleLbl="parChTrans1D2" presStyleIdx="2" presStyleCnt="4"/>
      <dgm:spPr/>
      <dgm:t>
        <a:bodyPr/>
        <a:lstStyle/>
        <a:p>
          <a:endParaRPr lang="es-ES"/>
        </a:p>
      </dgm:t>
    </dgm:pt>
    <dgm:pt modelId="{726960BB-B4B9-45F6-8037-77486A376C33}" type="pres">
      <dgm:prSet presAssocID="{9533D07D-0F48-4CA0-BA09-8D87FE839C34}" presName="root2" presStyleCnt="0"/>
      <dgm:spPr/>
    </dgm:pt>
    <dgm:pt modelId="{108804FC-57EF-4147-9E3D-45DACB15E57D}" type="pres">
      <dgm:prSet presAssocID="{9533D07D-0F48-4CA0-BA09-8D87FE839C34}" presName="LevelTwoTextNode" presStyleLbl="node2" presStyleIdx="2" presStyleCnt="4" custScaleX="135590" custLinFactNeighborX="8549" custLinFactNeighborY="3116">
        <dgm:presLayoutVars>
          <dgm:chPref val="3"/>
        </dgm:presLayoutVars>
      </dgm:prSet>
      <dgm:spPr/>
      <dgm:t>
        <a:bodyPr/>
        <a:lstStyle/>
        <a:p>
          <a:endParaRPr lang="es-ES"/>
        </a:p>
      </dgm:t>
    </dgm:pt>
    <dgm:pt modelId="{63A7B11D-9AFB-4E7A-AE6C-E79BB19B21CB}" type="pres">
      <dgm:prSet presAssocID="{9533D07D-0F48-4CA0-BA09-8D87FE839C34}" presName="level3hierChild" presStyleCnt="0"/>
      <dgm:spPr/>
    </dgm:pt>
    <dgm:pt modelId="{A6ECEB32-7560-4D94-8555-B85CF3EE26D3}" type="pres">
      <dgm:prSet presAssocID="{10E331F6-54E3-481E-9C01-1E3BBE25F1D5}" presName="conn2-1" presStyleLbl="parChTrans1D2" presStyleIdx="3" presStyleCnt="4"/>
      <dgm:spPr/>
      <dgm:t>
        <a:bodyPr/>
        <a:lstStyle/>
        <a:p>
          <a:endParaRPr lang="es-ES"/>
        </a:p>
      </dgm:t>
    </dgm:pt>
    <dgm:pt modelId="{4EE20E07-5FB2-4AEB-9BE3-777C2EE3333D}" type="pres">
      <dgm:prSet presAssocID="{10E331F6-54E3-481E-9C01-1E3BBE25F1D5}" presName="connTx" presStyleLbl="parChTrans1D2" presStyleIdx="3" presStyleCnt="4"/>
      <dgm:spPr/>
      <dgm:t>
        <a:bodyPr/>
        <a:lstStyle/>
        <a:p>
          <a:endParaRPr lang="es-ES"/>
        </a:p>
      </dgm:t>
    </dgm:pt>
    <dgm:pt modelId="{5B3F472D-76E8-48ED-AA14-FA9C6B3DB33E}" type="pres">
      <dgm:prSet presAssocID="{2D0E0257-7E16-404F-8322-1E7DA174933D}" presName="root2" presStyleCnt="0"/>
      <dgm:spPr/>
    </dgm:pt>
    <dgm:pt modelId="{ED532101-35C7-4291-943B-9A1038ADE4A1}" type="pres">
      <dgm:prSet presAssocID="{2D0E0257-7E16-404F-8322-1E7DA174933D}" presName="LevelTwoTextNode" presStyleLbl="node2" presStyleIdx="3" presStyleCnt="4">
        <dgm:presLayoutVars>
          <dgm:chPref val="3"/>
        </dgm:presLayoutVars>
      </dgm:prSet>
      <dgm:spPr/>
      <dgm:t>
        <a:bodyPr/>
        <a:lstStyle/>
        <a:p>
          <a:endParaRPr lang="es-ES"/>
        </a:p>
      </dgm:t>
    </dgm:pt>
    <dgm:pt modelId="{88BDD46D-637C-42E3-A6C6-FF955EA29584}" type="pres">
      <dgm:prSet presAssocID="{2D0E0257-7E16-404F-8322-1E7DA174933D}" presName="level3hierChild" presStyleCnt="0"/>
      <dgm:spPr/>
    </dgm:pt>
  </dgm:ptLst>
  <dgm:cxnLst>
    <dgm:cxn modelId="{7532E67A-5D4A-466F-AC73-A040DB1147A7}" srcId="{E82C8D9A-FA4F-43F6-805D-E64B56C6404C}" destId="{9533D07D-0F48-4CA0-BA09-8D87FE839C34}" srcOrd="2" destOrd="0" parTransId="{7BF219CE-3B93-4C95-8919-1CC406BB122B}" sibTransId="{E2F36AD2-3CFF-4D1F-9B13-E45DB76264EE}"/>
    <dgm:cxn modelId="{07B510B6-8F21-4E4E-945E-9281CF3B9497}" type="presOf" srcId="{7B10C0E4-E55A-4121-94AE-C7C418A5703F}" destId="{BE9AD5A4-EE1C-4EA6-A09B-A48656E21B67}" srcOrd="0" destOrd="0" presId="urn:microsoft.com/office/officeart/2008/layout/HorizontalMultiLevelHierarchy"/>
    <dgm:cxn modelId="{56F8B79B-1A37-4DBD-A8FE-F4067EF880FC}" srcId="{E82C8D9A-FA4F-43F6-805D-E64B56C6404C}" destId="{F459322A-A81B-4129-AC62-C363F8880FBB}" srcOrd="0" destOrd="0" parTransId="{4B652352-6E12-4414-ACB6-34E7F1F92FD7}" sibTransId="{7B94EC78-57B2-4127-9A38-A131A36CACEB}"/>
    <dgm:cxn modelId="{C37FE435-EF3D-4788-BEF1-13C11CA9ABDF}" type="presOf" srcId="{10E331F6-54E3-481E-9C01-1E3BBE25F1D5}" destId="{A6ECEB32-7560-4D94-8555-B85CF3EE26D3}" srcOrd="0" destOrd="0" presId="urn:microsoft.com/office/officeart/2008/layout/HorizontalMultiLevelHierarchy"/>
    <dgm:cxn modelId="{675413C5-F021-4417-92DC-3F5AE2EB3509}" type="presOf" srcId="{E82C8D9A-FA4F-43F6-805D-E64B56C6404C}" destId="{A81514FF-A554-46B5-978F-E8481E4E7800}" srcOrd="0" destOrd="0" presId="urn:microsoft.com/office/officeart/2008/layout/HorizontalMultiLevelHierarchy"/>
    <dgm:cxn modelId="{A7A08042-82E4-46E3-B8E0-0EDAA3CDCBC1}" type="presOf" srcId="{4B652352-6E12-4414-ACB6-34E7F1F92FD7}" destId="{E146A03D-12C6-4001-A25A-EAF603D88A8E}" srcOrd="0" destOrd="0" presId="urn:microsoft.com/office/officeart/2008/layout/HorizontalMultiLevelHierarchy"/>
    <dgm:cxn modelId="{212A6DA0-D5A7-47C1-B0A1-9B1C785DC6CD}" type="presOf" srcId="{9533D07D-0F48-4CA0-BA09-8D87FE839C34}" destId="{108804FC-57EF-4147-9E3D-45DACB15E57D}" srcOrd="0" destOrd="0" presId="urn:microsoft.com/office/officeart/2008/layout/HorizontalMultiLevelHierarchy"/>
    <dgm:cxn modelId="{7CE8E9FA-740B-4584-87F4-4F5E2EF89F94}" srcId="{E82C8D9A-FA4F-43F6-805D-E64B56C6404C}" destId="{B113918C-C3C6-4EF1-B011-C06CB00F508C}" srcOrd="1" destOrd="0" parTransId="{7B10C0E4-E55A-4121-94AE-C7C418A5703F}" sibTransId="{1B8F404D-EBAF-40BA-AD57-DA541434C663}"/>
    <dgm:cxn modelId="{EEA69D72-AA1D-4503-B6E4-1E703FAF0782}" type="presOf" srcId="{4B652352-6E12-4414-ACB6-34E7F1F92FD7}" destId="{B3735451-3472-4010-A5EB-70A2BB4F15A7}" srcOrd="1" destOrd="0" presId="urn:microsoft.com/office/officeart/2008/layout/HorizontalMultiLevelHierarchy"/>
    <dgm:cxn modelId="{BC164720-924E-485F-9170-22EA35B72D05}" srcId="{E5993B1B-8547-4764-936E-F68D653ED1D1}" destId="{E82C8D9A-FA4F-43F6-805D-E64B56C6404C}" srcOrd="0" destOrd="0" parTransId="{1BE40B80-110A-44F9-B621-77C315126C21}" sibTransId="{65A9E7DE-9152-4D00-815B-1B30BE3788FA}"/>
    <dgm:cxn modelId="{2D72CCFB-F63D-42F6-9775-45D7CA23BC7F}" type="presOf" srcId="{7BF219CE-3B93-4C95-8919-1CC406BB122B}" destId="{BB685ADE-2EC7-4C01-9369-33B744D8F863}" srcOrd="1" destOrd="0" presId="urn:microsoft.com/office/officeart/2008/layout/HorizontalMultiLevelHierarchy"/>
    <dgm:cxn modelId="{5443147F-EB4A-40F9-8324-1B3743043873}" type="presOf" srcId="{10E331F6-54E3-481E-9C01-1E3BBE25F1D5}" destId="{4EE20E07-5FB2-4AEB-9BE3-777C2EE3333D}" srcOrd="1" destOrd="0" presId="urn:microsoft.com/office/officeart/2008/layout/HorizontalMultiLevelHierarchy"/>
    <dgm:cxn modelId="{A6458C49-8694-4140-B0C1-2E82B79EC998}" type="presOf" srcId="{2D0E0257-7E16-404F-8322-1E7DA174933D}" destId="{ED532101-35C7-4291-943B-9A1038ADE4A1}" srcOrd="0" destOrd="0" presId="urn:microsoft.com/office/officeart/2008/layout/HorizontalMultiLevelHierarchy"/>
    <dgm:cxn modelId="{84ED4616-2BEB-4881-A3DE-5483CE7EAA70}" type="presOf" srcId="{E5993B1B-8547-4764-936E-F68D653ED1D1}" destId="{A09A9E78-BEE1-46A2-B1B4-B553BC514AFC}" srcOrd="0" destOrd="0" presId="urn:microsoft.com/office/officeart/2008/layout/HorizontalMultiLevelHierarchy"/>
    <dgm:cxn modelId="{C37CF8AE-57D4-4C20-8F79-E5146C6B3465}" srcId="{E82C8D9A-FA4F-43F6-805D-E64B56C6404C}" destId="{2D0E0257-7E16-404F-8322-1E7DA174933D}" srcOrd="3" destOrd="0" parTransId="{10E331F6-54E3-481E-9C01-1E3BBE25F1D5}" sibTransId="{6CC5C189-3B7F-4648-8FF2-46523BDD1BF0}"/>
    <dgm:cxn modelId="{09BF790D-9D87-40BA-9917-90A442FF437B}" type="presOf" srcId="{B113918C-C3C6-4EF1-B011-C06CB00F508C}" destId="{60CC1ACB-ED9E-4D28-A699-251A7C6A0287}" srcOrd="0" destOrd="0" presId="urn:microsoft.com/office/officeart/2008/layout/HorizontalMultiLevelHierarchy"/>
    <dgm:cxn modelId="{F717F786-488C-4221-A7FE-2209521855B7}" type="presOf" srcId="{7BF219CE-3B93-4C95-8919-1CC406BB122B}" destId="{AE96EB24-D9A8-4B02-BE8C-A1215B5F58DF}" srcOrd="0" destOrd="0" presId="urn:microsoft.com/office/officeart/2008/layout/HorizontalMultiLevelHierarchy"/>
    <dgm:cxn modelId="{E8E81238-1D1E-4D9F-9076-3574C081A40F}" type="presOf" srcId="{F459322A-A81B-4129-AC62-C363F8880FBB}" destId="{D27C0C46-6B75-4841-8212-C2F463AD00A0}" srcOrd="0" destOrd="0" presId="urn:microsoft.com/office/officeart/2008/layout/HorizontalMultiLevelHierarchy"/>
    <dgm:cxn modelId="{52FC2973-16AF-4EA4-8F04-2427DC695687}" type="presOf" srcId="{7B10C0E4-E55A-4121-94AE-C7C418A5703F}" destId="{F0D67A7D-1D9F-4B24-999E-D5E62AF7DD26}" srcOrd="1" destOrd="0" presId="urn:microsoft.com/office/officeart/2008/layout/HorizontalMultiLevelHierarchy"/>
    <dgm:cxn modelId="{4EA4B173-8983-4381-960C-3572FE511DCE}" type="presParOf" srcId="{A09A9E78-BEE1-46A2-B1B4-B553BC514AFC}" destId="{4E8148FC-CEC7-4FCC-8123-0847B0E98E4E}" srcOrd="0" destOrd="0" presId="urn:microsoft.com/office/officeart/2008/layout/HorizontalMultiLevelHierarchy"/>
    <dgm:cxn modelId="{DDF35079-3978-4996-9EA9-D0271B9933CC}" type="presParOf" srcId="{4E8148FC-CEC7-4FCC-8123-0847B0E98E4E}" destId="{A81514FF-A554-46B5-978F-E8481E4E7800}" srcOrd="0" destOrd="0" presId="urn:microsoft.com/office/officeart/2008/layout/HorizontalMultiLevelHierarchy"/>
    <dgm:cxn modelId="{9FE706C1-4B1C-4A0A-9C6E-98F7D2F08806}" type="presParOf" srcId="{4E8148FC-CEC7-4FCC-8123-0847B0E98E4E}" destId="{92FFA578-17D7-4E25-8934-FB0FEBF5ECB2}" srcOrd="1" destOrd="0" presId="urn:microsoft.com/office/officeart/2008/layout/HorizontalMultiLevelHierarchy"/>
    <dgm:cxn modelId="{7289FDE9-BD8C-4200-9041-912A44BFFBF4}" type="presParOf" srcId="{92FFA578-17D7-4E25-8934-FB0FEBF5ECB2}" destId="{E146A03D-12C6-4001-A25A-EAF603D88A8E}" srcOrd="0" destOrd="0" presId="urn:microsoft.com/office/officeart/2008/layout/HorizontalMultiLevelHierarchy"/>
    <dgm:cxn modelId="{C713E736-0963-4CDE-BA83-49C525ADFBED}" type="presParOf" srcId="{E146A03D-12C6-4001-A25A-EAF603D88A8E}" destId="{B3735451-3472-4010-A5EB-70A2BB4F15A7}" srcOrd="0" destOrd="0" presId="urn:microsoft.com/office/officeart/2008/layout/HorizontalMultiLevelHierarchy"/>
    <dgm:cxn modelId="{4F6D9558-0B1F-494E-BB1F-CACFA9B682ED}" type="presParOf" srcId="{92FFA578-17D7-4E25-8934-FB0FEBF5ECB2}" destId="{DB8AD93F-5792-4283-AC4C-603214D1BFA6}" srcOrd="1" destOrd="0" presId="urn:microsoft.com/office/officeart/2008/layout/HorizontalMultiLevelHierarchy"/>
    <dgm:cxn modelId="{F808AFC4-B217-4DDC-8CC3-67240D8B0974}" type="presParOf" srcId="{DB8AD93F-5792-4283-AC4C-603214D1BFA6}" destId="{D27C0C46-6B75-4841-8212-C2F463AD00A0}" srcOrd="0" destOrd="0" presId="urn:microsoft.com/office/officeart/2008/layout/HorizontalMultiLevelHierarchy"/>
    <dgm:cxn modelId="{ECBF86DD-7BC7-43AE-BA05-046AF4986392}" type="presParOf" srcId="{DB8AD93F-5792-4283-AC4C-603214D1BFA6}" destId="{8D00DC82-BC8E-46E6-9B74-6D7BDA4179B1}" srcOrd="1" destOrd="0" presId="urn:microsoft.com/office/officeart/2008/layout/HorizontalMultiLevelHierarchy"/>
    <dgm:cxn modelId="{A224D6B4-D23B-441E-A417-B7F3721B5DE0}" type="presParOf" srcId="{92FFA578-17D7-4E25-8934-FB0FEBF5ECB2}" destId="{BE9AD5A4-EE1C-4EA6-A09B-A48656E21B67}" srcOrd="2" destOrd="0" presId="urn:microsoft.com/office/officeart/2008/layout/HorizontalMultiLevelHierarchy"/>
    <dgm:cxn modelId="{177FE8B3-7F2F-48F9-84AC-4F172564604D}" type="presParOf" srcId="{BE9AD5A4-EE1C-4EA6-A09B-A48656E21B67}" destId="{F0D67A7D-1D9F-4B24-999E-D5E62AF7DD26}" srcOrd="0" destOrd="0" presId="urn:microsoft.com/office/officeart/2008/layout/HorizontalMultiLevelHierarchy"/>
    <dgm:cxn modelId="{795A2E1B-4E7D-4E96-9BDB-C64BBBC98E1E}" type="presParOf" srcId="{92FFA578-17D7-4E25-8934-FB0FEBF5ECB2}" destId="{68077F8D-F17E-4C00-A751-6E80D0D5DE81}" srcOrd="3" destOrd="0" presId="urn:microsoft.com/office/officeart/2008/layout/HorizontalMultiLevelHierarchy"/>
    <dgm:cxn modelId="{040F2E08-1F7D-4445-AEA4-C264C6B5257B}" type="presParOf" srcId="{68077F8D-F17E-4C00-A751-6E80D0D5DE81}" destId="{60CC1ACB-ED9E-4D28-A699-251A7C6A0287}" srcOrd="0" destOrd="0" presId="urn:microsoft.com/office/officeart/2008/layout/HorizontalMultiLevelHierarchy"/>
    <dgm:cxn modelId="{1F1E38EF-3AF0-4777-B323-1134FC72FE36}" type="presParOf" srcId="{68077F8D-F17E-4C00-A751-6E80D0D5DE81}" destId="{0A60E329-D15F-47C6-9B42-4609220A4E13}" srcOrd="1" destOrd="0" presId="urn:microsoft.com/office/officeart/2008/layout/HorizontalMultiLevelHierarchy"/>
    <dgm:cxn modelId="{65039DC3-9396-4A34-8E0C-C42A7B1D15C0}" type="presParOf" srcId="{92FFA578-17D7-4E25-8934-FB0FEBF5ECB2}" destId="{AE96EB24-D9A8-4B02-BE8C-A1215B5F58DF}" srcOrd="4" destOrd="0" presId="urn:microsoft.com/office/officeart/2008/layout/HorizontalMultiLevelHierarchy"/>
    <dgm:cxn modelId="{0848B3B3-4889-4CDD-B819-3B9B6A9406ED}" type="presParOf" srcId="{AE96EB24-D9A8-4B02-BE8C-A1215B5F58DF}" destId="{BB685ADE-2EC7-4C01-9369-33B744D8F863}" srcOrd="0" destOrd="0" presId="urn:microsoft.com/office/officeart/2008/layout/HorizontalMultiLevelHierarchy"/>
    <dgm:cxn modelId="{F97B6012-0F42-425C-B4C6-82E7FB63FAED}" type="presParOf" srcId="{92FFA578-17D7-4E25-8934-FB0FEBF5ECB2}" destId="{726960BB-B4B9-45F6-8037-77486A376C33}" srcOrd="5" destOrd="0" presId="urn:microsoft.com/office/officeart/2008/layout/HorizontalMultiLevelHierarchy"/>
    <dgm:cxn modelId="{B2ABE1D8-8DBC-4A18-BC63-CE357F3C6B71}" type="presParOf" srcId="{726960BB-B4B9-45F6-8037-77486A376C33}" destId="{108804FC-57EF-4147-9E3D-45DACB15E57D}" srcOrd="0" destOrd="0" presId="urn:microsoft.com/office/officeart/2008/layout/HorizontalMultiLevelHierarchy"/>
    <dgm:cxn modelId="{BF8527D9-69EF-4856-9567-DC89648D6C12}" type="presParOf" srcId="{726960BB-B4B9-45F6-8037-77486A376C33}" destId="{63A7B11D-9AFB-4E7A-AE6C-E79BB19B21CB}" srcOrd="1" destOrd="0" presId="urn:microsoft.com/office/officeart/2008/layout/HorizontalMultiLevelHierarchy"/>
    <dgm:cxn modelId="{02610372-1513-4F0B-8244-2993F58C1ABD}" type="presParOf" srcId="{92FFA578-17D7-4E25-8934-FB0FEBF5ECB2}" destId="{A6ECEB32-7560-4D94-8555-B85CF3EE26D3}" srcOrd="6" destOrd="0" presId="urn:microsoft.com/office/officeart/2008/layout/HorizontalMultiLevelHierarchy"/>
    <dgm:cxn modelId="{60C7F89A-6ED6-4423-B474-CBBD581D8F81}" type="presParOf" srcId="{A6ECEB32-7560-4D94-8555-B85CF3EE26D3}" destId="{4EE20E07-5FB2-4AEB-9BE3-777C2EE3333D}" srcOrd="0" destOrd="0" presId="urn:microsoft.com/office/officeart/2008/layout/HorizontalMultiLevelHierarchy"/>
    <dgm:cxn modelId="{B06DC8F0-02D6-4698-89D9-9CFDA981F255}" type="presParOf" srcId="{92FFA578-17D7-4E25-8934-FB0FEBF5ECB2}" destId="{5B3F472D-76E8-48ED-AA14-FA9C6B3DB33E}" srcOrd="7" destOrd="0" presId="urn:microsoft.com/office/officeart/2008/layout/HorizontalMultiLevelHierarchy"/>
    <dgm:cxn modelId="{46483699-7492-4926-99CC-EFE3AF3A42B8}" type="presParOf" srcId="{5B3F472D-76E8-48ED-AA14-FA9C6B3DB33E}" destId="{ED532101-35C7-4291-943B-9A1038ADE4A1}" srcOrd="0" destOrd="0" presId="urn:microsoft.com/office/officeart/2008/layout/HorizontalMultiLevelHierarchy"/>
    <dgm:cxn modelId="{A9BE3A21-BE05-45E2-9136-CE3B8AF38312}" type="presParOf" srcId="{5B3F472D-76E8-48ED-AA14-FA9C6B3DB33E}" destId="{88BDD46D-637C-42E3-A6C6-FF955EA2958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1E5289-5DD1-4767-9509-B4ADA32D91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484301F9-7FDC-4A36-8841-DA73D8600A80}">
      <dgm:prSet/>
      <dgm:spPr/>
      <dgm:t>
        <a:bodyPr/>
        <a:lstStyle/>
        <a:p>
          <a:pPr rtl="0"/>
          <a:r>
            <a:rPr lang="es-ES" b="1" u="sng" smtClean="0"/>
            <a:t>1381.- Contenido. </a:t>
          </a:r>
          <a:r>
            <a:rPr lang="es-ES" smtClean="0"/>
            <a:t>El contrato debe especificar la tasa de interés y cualquier precio, gasto, comisión y otras condiciones económicas a cargo del cliente. Si no determina la tasa de interés, es aplicable la nominal mínima y máxima, respectivamente, para las operaciones activas y pasivas promedio del sistema, publicadas por el Banco Central de la República Argentina a la fecha del desembolso o de la imposición.</a:t>
          </a:r>
          <a:endParaRPr lang="es-ES"/>
        </a:p>
      </dgm:t>
    </dgm:pt>
    <dgm:pt modelId="{825FD5F0-353D-4CBC-8335-7CFE3A28744E}" type="parTrans" cxnId="{91D55082-BA8F-47C9-A367-B797734610FB}">
      <dgm:prSet/>
      <dgm:spPr/>
      <dgm:t>
        <a:bodyPr/>
        <a:lstStyle/>
        <a:p>
          <a:endParaRPr lang="es-ES"/>
        </a:p>
      </dgm:t>
    </dgm:pt>
    <dgm:pt modelId="{42341405-555A-4C00-8B31-97247DFE39D1}" type="sibTrans" cxnId="{91D55082-BA8F-47C9-A367-B797734610FB}">
      <dgm:prSet/>
      <dgm:spPr/>
      <dgm:t>
        <a:bodyPr/>
        <a:lstStyle/>
        <a:p>
          <a:endParaRPr lang="es-ES"/>
        </a:p>
      </dgm:t>
    </dgm:pt>
    <dgm:pt modelId="{2CDA2683-2261-4272-8EAE-3D2BB21903F8}">
      <dgm:prSet/>
      <dgm:spPr/>
      <dgm:t>
        <a:bodyPr/>
        <a:lstStyle/>
        <a:p>
          <a:pPr rtl="0"/>
          <a:r>
            <a:rPr lang="es-ES" smtClean="0"/>
            <a:t>Las cláusulas de remisión a los usos para la determinación de las tasas de interés y de otros precios y condiciones contractuales se tienen por no escritas.</a:t>
          </a:r>
          <a:endParaRPr lang="es-ES"/>
        </a:p>
      </dgm:t>
    </dgm:pt>
    <dgm:pt modelId="{6F8F775D-94D2-48AA-BEE0-D8C2CFECA9B4}" type="parTrans" cxnId="{D0B3B894-23F1-4856-9CA7-CD90F190C445}">
      <dgm:prSet/>
      <dgm:spPr/>
      <dgm:t>
        <a:bodyPr/>
        <a:lstStyle/>
        <a:p>
          <a:endParaRPr lang="es-ES"/>
        </a:p>
      </dgm:t>
    </dgm:pt>
    <dgm:pt modelId="{327C8A60-97DA-4148-8559-3EC8352D0225}" type="sibTrans" cxnId="{D0B3B894-23F1-4856-9CA7-CD90F190C445}">
      <dgm:prSet/>
      <dgm:spPr/>
      <dgm:t>
        <a:bodyPr/>
        <a:lstStyle/>
        <a:p>
          <a:endParaRPr lang="es-ES"/>
        </a:p>
      </dgm:t>
    </dgm:pt>
    <dgm:pt modelId="{F43EC909-76B4-4C11-8825-5EB060AD5FF9}" type="pres">
      <dgm:prSet presAssocID="{0A1E5289-5DD1-4767-9509-B4ADA32D91FA}" presName="linear" presStyleCnt="0">
        <dgm:presLayoutVars>
          <dgm:animLvl val="lvl"/>
          <dgm:resizeHandles val="exact"/>
        </dgm:presLayoutVars>
      </dgm:prSet>
      <dgm:spPr/>
      <dgm:t>
        <a:bodyPr/>
        <a:lstStyle/>
        <a:p>
          <a:endParaRPr lang="es-ES"/>
        </a:p>
      </dgm:t>
    </dgm:pt>
    <dgm:pt modelId="{D5955F00-4BC8-42B5-8B43-330C456FE5A7}" type="pres">
      <dgm:prSet presAssocID="{484301F9-7FDC-4A36-8841-DA73D8600A80}" presName="parentText" presStyleLbl="node1" presStyleIdx="0" presStyleCnt="2" custScaleY="130493">
        <dgm:presLayoutVars>
          <dgm:chMax val="0"/>
          <dgm:bulletEnabled val="1"/>
        </dgm:presLayoutVars>
      </dgm:prSet>
      <dgm:spPr/>
      <dgm:t>
        <a:bodyPr/>
        <a:lstStyle/>
        <a:p>
          <a:endParaRPr lang="es-ES"/>
        </a:p>
      </dgm:t>
    </dgm:pt>
    <dgm:pt modelId="{DA4590F8-F075-451A-8057-BD564B8D182B}" type="pres">
      <dgm:prSet presAssocID="{42341405-555A-4C00-8B31-97247DFE39D1}" presName="spacer" presStyleCnt="0"/>
      <dgm:spPr/>
    </dgm:pt>
    <dgm:pt modelId="{0EE2865A-06EB-4A66-9508-5189B16DE571}" type="pres">
      <dgm:prSet presAssocID="{2CDA2683-2261-4272-8EAE-3D2BB21903F8}" presName="parentText" presStyleLbl="node1" presStyleIdx="1" presStyleCnt="2">
        <dgm:presLayoutVars>
          <dgm:chMax val="0"/>
          <dgm:bulletEnabled val="1"/>
        </dgm:presLayoutVars>
      </dgm:prSet>
      <dgm:spPr/>
      <dgm:t>
        <a:bodyPr/>
        <a:lstStyle/>
        <a:p>
          <a:endParaRPr lang="es-ES"/>
        </a:p>
      </dgm:t>
    </dgm:pt>
  </dgm:ptLst>
  <dgm:cxnLst>
    <dgm:cxn modelId="{98E17460-B6A6-4253-85D2-306DA13ACA07}" type="presOf" srcId="{0A1E5289-5DD1-4767-9509-B4ADA32D91FA}" destId="{F43EC909-76B4-4C11-8825-5EB060AD5FF9}" srcOrd="0" destOrd="0" presId="urn:microsoft.com/office/officeart/2005/8/layout/vList2"/>
    <dgm:cxn modelId="{D0B3B894-23F1-4856-9CA7-CD90F190C445}" srcId="{0A1E5289-5DD1-4767-9509-B4ADA32D91FA}" destId="{2CDA2683-2261-4272-8EAE-3D2BB21903F8}" srcOrd="1" destOrd="0" parTransId="{6F8F775D-94D2-48AA-BEE0-D8C2CFECA9B4}" sibTransId="{327C8A60-97DA-4148-8559-3EC8352D0225}"/>
    <dgm:cxn modelId="{48BD27D1-4657-4711-83B7-5171B86C5654}" type="presOf" srcId="{2CDA2683-2261-4272-8EAE-3D2BB21903F8}" destId="{0EE2865A-06EB-4A66-9508-5189B16DE571}" srcOrd="0" destOrd="0" presId="urn:microsoft.com/office/officeart/2005/8/layout/vList2"/>
    <dgm:cxn modelId="{BC9F1827-41D8-4834-AE68-476DD91B8D5E}" type="presOf" srcId="{484301F9-7FDC-4A36-8841-DA73D8600A80}" destId="{D5955F00-4BC8-42B5-8B43-330C456FE5A7}" srcOrd="0" destOrd="0" presId="urn:microsoft.com/office/officeart/2005/8/layout/vList2"/>
    <dgm:cxn modelId="{91D55082-BA8F-47C9-A367-B797734610FB}" srcId="{0A1E5289-5DD1-4767-9509-B4ADA32D91FA}" destId="{484301F9-7FDC-4A36-8841-DA73D8600A80}" srcOrd="0" destOrd="0" parTransId="{825FD5F0-353D-4CBC-8335-7CFE3A28744E}" sibTransId="{42341405-555A-4C00-8B31-97247DFE39D1}"/>
    <dgm:cxn modelId="{A48BC3C2-06EA-407E-8BB6-DD786D425559}" type="presParOf" srcId="{F43EC909-76B4-4C11-8825-5EB060AD5FF9}" destId="{D5955F00-4BC8-42B5-8B43-330C456FE5A7}" srcOrd="0" destOrd="0" presId="urn:microsoft.com/office/officeart/2005/8/layout/vList2"/>
    <dgm:cxn modelId="{0014604D-A7BC-498D-9245-E652B1D4214D}" type="presParOf" srcId="{F43EC909-76B4-4C11-8825-5EB060AD5FF9}" destId="{DA4590F8-F075-451A-8057-BD564B8D182B}" srcOrd="1" destOrd="0" presId="urn:microsoft.com/office/officeart/2005/8/layout/vList2"/>
    <dgm:cxn modelId="{D22D6994-EF55-4A1F-91FE-B80781C99042}" type="presParOf" srcId="{F43EC909-76B4-4C11-8825-5EB060AD5FF9}" destId="{0EE2865A-06EB-4A66-9508-5189B16DE5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381F7C-FDEE-4FD9-A0B7-7BC259987D6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
        </a:p>
      </dgm:t>
    </dgm:pt>
    <dgm:pt modelId="{2CB89CF7-3CE0-426F-BEAF-3F29612E5728}">
      <dgm:prSet phldrT="[Texto]"/>
      <dgm:spPr/>
      <dgm:t>
        <a:bodyPr/>
        <a:lstStyle/>
        <a:p>
          <a:r>
            <a:rPr lang="es-ES" dirty="0" smtClean="0"/>
            <a:t>intereses</a:t>
          </a:r>
          <a:endParaRPr lang="es-ES" dirty="0"/>
        </a:p>
      </dgm:t>
    </dgm:pt>
    <dgm:pt modelId="{6967A59A-7BF5-4C72-BD1E-3F13BA9E186F}" type="parTrans" cxnId="{3ED4ACC8-4014-4957-8EEA-78B3565F5AD5}">
      <dgm:prSet/>
      <dgm:spPr/>
      <dgm:t>
        <a:bodyPr/>
        <a:lstStyle/>
        <a:p>
          <a:endParaRPr lang="es-ES"/>
        </a:p>
      </dgm:t>
    </dgm:pt>
    <dgm:pt modelId="{FB13B61D-BCA7-4959-8F2E-25B815C5D4EC}" type="sibTrans" cxnId="{3ED4ACC8-4014-4957-8EEA-78B3565F5AD5}">
      <dgm:prSet/>
      <dgm:spPr/>
      <dgm:t>
        <a:bodyPr/>
        <a:lstStyle/>
        <a:p>
          <a:endParaRPr lang="es-ES"/>
        </a:p>
      </dgm:t>
    </dgm:pt>
    <dgm:pt modelId="{A9394A3D-BC12-4C14-A95F-5713CB37FB6A}">
      <dgm:prSet phldrT="[Texto]"/>
      <dgm:spPr/>
      <dgm:t>
        <a:bodyPr/>
        <a:lstStyle/>
        <a:p>
          <a:r>
            <a:rPr lang="es-ES" dirty="0" smtClean="0"/>
            <a:t>compensatorio</a:t>
          </a:r>
          <a:endParaRPr lang="es-ES" dirty="0"/>
        </a:p>
      </dgm:t>
    </dgm:pt>
    <dgm:pt modelId="{14BEDBD7-6EF2-44B3-A092-A190348A9AA1}" type="parTrans" cxnId="{9BC85519-1206-4F30-A872-8A0395266B41}">
      <dgm:prSet/>
      <dgm:spPr/>
      <dgm:t>
        <a:bodyPr/>
        <a:lstStyle/>
        <a:p>
          <a:endParaRPr lang="es-ES"/>
        </a:p>
      </dgm:t>
    </dgm:pt>
    <dgm:pt modelId="{9768C1BD-5D04-457A-8F00-44AA8754B29C}" type="sibTrans" cxnId="{9BC85519-1206-4F30-A872-8A0395266B41}">
      <dgm:prSet/>
      <dgm:spPr/>
      <dgm:t>
        <a:bodyPr/>
        <a:lstStyle/>
        <a:p>
          <a:endParaRPr lang="es-ES"/>
        </a:p>
      </dgm:t>
    </dgm:pt>
    <dgm:pt modelId="{A056C219-15DA-4E33-AE32-4855A97DC5E6}">
      <dgm:prSet phldrT="[Texto]"/>
      <dgm:spPr/>
      <dgm:t>
        <a:bodyPr/>
        <a:lstStyle/>
        <a:p>
          <a:r>
            <a:rPr lang="es-ES" dirty="0" smtClean="0"/>
            <a:t>Art. 767</a:t>
          </a:r>
        </a:p>
        <a:p>
          <a:r>
            <a:rPr lang="es-ES" dirty="0" smtClean="0"/>
            <a:t>Y 1527</a:t>
          </a:r>
          <a:endParaRPr lang="es-ES" dirty="0"/>
        </a:p>
      </dgm:t>
    </dgm:pt>
    <dgm:pt modelId="{BF0E20F7-3830-45C6-A8A7-DBC1EB116773}" type="parTrans" cxnId="{2B836D88-C7E2-4EC5-92EF-DA584954981A}">
      <dgm:prSet/>
      <dgm:spPr/>
      <dgm:t>
        <a:bodyPr/>
        <a:lstStyle/>
        <a:p>
          <a:endParaRPr lang="es-ES"/>
        </a:p>
      </dgm:t>
    </dgm:pt>
    <dgm:pt modelId="{DA759247-D633-4914-A18E-1DCB7107B7B4}" type="sibTrans" cxnId="{2B836D88-C7E2-4EC5-92EF-DA584954981A}">
      <dgm:prSet/>
      <dgm:spPr/>
      <dgm:t>
        <a:bodyPr/>
        <a:lstStyle/>
        <a:p>
          <a:endParaRPr lang="es-ES"/>
        </a:p>
      </dgm:t>
    </dgm:pt>
    <dgm:pt modelId="{2BAFC731-2E2F-4F40-8AD6-AB6CB02162DB}">
      <dgm:prSet phldrT="[Texto]"/>
      <dgm:spPr/>
      <dgm:t>
        <a:bodyPr/>
        <a:lstStyle/>
        <a:p>
          <a:r>
            <a:rPr lang="es-ES" dirty="0" smtClean="0"/>
            <a:t>moratorio</a:t>
          </a:r>
          <a:endParaRPr lang="es-ES" dirty="0"/>
        </a:p>
      </dgm:t>
    </dgm:pt>
    <dgm:pt modelId="{3CE5D9AE-6DF4-430A-B58B-B5BAFEAD4DC3}" type="parTrans" cxnId="{57A426C4-B7AE-4A7E-9062-1939B702FDDF}">
      <dgm:prSet/>
      <dgm:spPr/>
      <dgm:t>
        <a:bodyPr/>
        <a:lstStyle/>
        <a:p>
          <a:endParaRPr lang="es-ES"/>
        </a:p>
      </dgm:t>
    </dgm:pt>
    <dgm:pt modelId="{F40882CE-041D-49EF-A8BC-ECA6D8A5773F}" type="sibTrans" cxnId="{57A426C4-B7AE-4A7E-9062-1939B702FDDF}">
      <dgm:prSet/>
      <dgm:spPr/>
      <dgm:t>
        <a:bodyPr/>
        <a:lstStyle/>
        <a:p>
          <a:endParaRPr lang="es-ES"/>
        </a:p>
      </dgm:t>
    </dgm:pt>
    <dgm:pt modelId="{52626759-E57C-4A82-8A86-2D5E9DB793D2}">
      <dgm:prSet phldrT="[Texto]"/>
      <dgm:spPr/>
      <dgm:t>
        <a:bodyPr/>
        <a:lstStyle/>
        <a:p>
          <a:r>
            <a:rPr lang="es-ES" dirty="0" smtClean="0"/>
            <a:t>Art. 768</a:t>
          </a:r>
          <a:endParaRPr lang="es-ES" dirty="0"/>
        </a:p>
      </dgm:t>
    </dgm:pt>
    <dgm:pt modelId="{D87564D4-87EA-4CFA-B006-002257745CE5}" type="parTrans" cxnId="{9151B387-5C83-41EA-B9EA-79830E9E6FA9}">
      <dgm:prSet/>
      <dgm:spPr/>
      <dgm:t>
        <a:bodyPr/>
        <a:lstStyle/>
        <a:p>
          <a:endParaRPr lang="es-ES"/>
        </a:p>
      </dgm:t>
    </dgm:pt>
    <dgm:pt modelId="{2E336767-271C-4D15-ADBA-7DB91E667F1F}" type="sibTrans" cxnId="{9151B387-5C83-41EA-B9EA-79830E9E6FA9}">
      <dgm:prSet/>
      <dgm:spPr/>
      <dgm:t>
        <a:bodyPr/>
        <a:lstStyle/>
        <a:p>
          <a:endParaRPr lang="es-ES"/>
        </a:p>
      </dgm:t>
    </dgm:pt>
    <dgm:pt modelId="{75267BBF-46FD-40C9-BC86-CA4EC3533607}">
      <dgm:prSet/>
      <dgm:spPr/>
      <dgm:t>
        <a:bodyPr/>
        <a:lstStyle/>
        <a:p>
          <a:r>
            <a:rPr lang="es-ES" dirty="0" smtClean="0"/>
            <a:t>punitorio</a:t>
          </a:r>
          <a:endParaRPr lang="es-ES" dirty="0"/>
        </a:p>
      </dgm:t>
    </dgm:pt>
    <dgm:pt modelId="{54E5C91C-01F5-4B68-B2F0-483470576212}" type="parTrans" cxnId="{2515452A-A5A0-4FF3-9D7F-DD2BFC92DDCC}">
      <dgm:prSet/>
      <dgm:spPr/>
      <dgm:t>
        <a:bodyPr/>
        <a:lstStyle/>
        <a:p>
          <a:endParaRPr lang="es-ES"/>
        </a:p>
      </dgm:t>
    </dgm:pt>
    <dgm:pt modelId="{FEFB2D62-1EFE-4B72-B00E-8D3CEB3404DA}" type="sibTrans" cxnId="{2515452A-A5A0-4FF3-9D7F-DD2BFC92DDCC}">
      <dgm:prSet/>
      <dgm:spPr/>
      <dgm:t>
        <a:bodyPr/>
        <a:lstStyle/>
        <a:p>
          <a:endParaRPr lang="es-ES"/>
        </a:p>
      </dgm:t>
    </dgm:pt>
    <dgm:pt modelId="{6849BBC2-75B2-4080-9CE6-900CD6D81C00}">
      <dgm:prSet/>
      <dgm:spPr/>
      <dgm:t>
        <a:bodyPr/>
        <a:lstStyle/>
        <a:p>
          <a:r>
            <a:rPr lang="es-ES" dirty="0" smtClean="0"/>
            <a:t>Art. 769</a:t>
          </a:r>
        </a:p>
        <a:p>
          <a:r>
            <a:rPr lang="es-ES" dirty="0" smtClean="0"/>
            <a:t>790 a 803 (CP)</a:t>
          </a:r>
          <a:endParaRPr lang="es-ES" dirty="0"/>
        </a:p>
      </dgm:t>
    </dgm:pt>
    <dgm:pt modelId="{7F9C3A90-CAA1-4123-8E57-846DE6DDF74D}" type="parTrans" cxnId="{140FD97C-2E64-4C47-A363-E6A92AD0FBC3}">
      <dgm:prSet/>
      <dgm:spPr/>
      <dgm:t>
        <a:bodyPr/>
        <a:lstStyle/>
        <a:p>
          <a:endParaRPr lang="es-ES"/>
        </a:p>
      </dgm:t>
    </dgm:pt>
    <dgm:pt modelId="{0B655182-2A52-4CB4-9A25-599D349D1B5D}" type="sibTrans" cxnId="{140FD97C-2E64-4C47-A363-E6A92AD0FBC3}">
      <dgm:prSet/>
      <dgm:spPr/>
      <dgm:t>
        <a:bodyPr/>
        <a:lstStyle/>
        <a:p>
          <a:endParaRPr lang="es-ES"/>
        </a:p>
      </dgm:t>
    </dgm:pt>
    <dgm:pt modelId="{29476824-DD97-4AE3-8847-3CDCA98745A7}" type="pres">
      <dgm:prSet presAssocID="{DA381F7C-FDEE-4FD9-A0B7-7BC259987D62}" presName="diagram" presStyleCnt="0">
        <dgm:presLayoutVars>
          <dgm:chPref val="1"/>
          <dgm:dir/>
          <dgm:animOne val="branch"/>
          <dgm:animLvl val="lvl"/>
          <dgm:resizeHandles val="exact"/>
        </dgm:presLayoutVars>
      </dgm:prSet>
      <dgm:spPr/>
      <dgm:t>
        <a:bodyPr/>
        <a:lstStyle/>
        <a:p>
          <a:endParaRPr lang="es-ES"/>
        </a:p>
      </dgm:t>
    </dgm:pt>
    <dgm:pt modelId="{81B60509-8136-4931-8851-7B566ABFD5E2}" type="pres">
      <dgm:prSet presAssocID="{2CB89CF7-3CE0-426F-BEAF-3F29612E5728}" presName="root1" presStyleCnt="0"/>
      <dgm:spPr/>
      <dgm:t>
        <a:bodyPr/>
        <a:lstStyle/>
        <a:p>
          <a:endParaRPr lang="es-ES"/>
        </a:p>
      </dgm:t>
    </dgm:pt>
    <dgm:pt modelId="{8F66491F-B931-473F-9512-5E5B6545CC22}" type="pres">
      <dgm:prSet presAssocID="{2CB89CF7-3CE0-426F-BEAF-3F29612E5728}" presName="LevelOneTextNode" presStyleLbl="node0" presStyleIdx="0" presStyleCnt="1">
        <dgm:presLayoutVars>
          <dgm:chPref val="3"/>
        </dgm:presLayoutVars>
      </dgm:prSet>
      <dgm:spPr/>
      <dgm:t>
        <a:bodyPr/>
        <a:lstStyle/>
        <a:p>
          <a:endParaRPr lang="es-ES"/>
        </a:p>
      </dgm:t>
    </dgm:pt>
    <dgm:pt modelId="{E1E4466D-3422-4B0E-991E-AA5626EA22B0}" type="pres">
      <dgm:prSet presAssocID="{2CB89CF7-3CE0-426F-BEAF-3F29612E5728}" presName="level2hierChild" presStyleCnt="0"/>
      <dgm:spPr/>
      <dgm:t>
        <a:bodyPr/>
        <a:lstStyle/>
        <a:p>
          <a:endParaRPr lang="es-ES"/>
        </a:p>
      </dgm:t>
    </dgm:pt>
    <dgm:pt modelId="{9C9256FB-E21E-4FEA-9D9C-87E48063FB7F}" type="pres">
      <dgm:prSet presAssocID="{14BEDBD7-6EF2-44B3-A092-A190348A9AA1}" presName="conn2-1" presStyleLbl="parChTrans1D2" presStyleIdx="0" presStyleCnt="3"/>
      <dgm:spPr/>
      <dgm:t>
        <a:bodyPr/>
        <a:lstStyle/>
        <a:p>
          <a:endParaRPr lang="es-ES"/>
        </a:p>
      </dgm:t>
    </dgm:pt>
    <dgm:pt modelId="{A11368F4-7386-4300-B541-D23422E7FB04}" type="pres">
      <dgm:prSet presAssocID="{14BEDBD7-6EF2-44B3-A092-A190348A9AA1}" presName="connTx" presStyleLbl="parChTrans1D2" presStyleIdx="0" presStyleCnt="3"/>
      <dgm:spPr/>
      <dgm:t>
        <a:bodyPr/>
        <a:lstStyle/>
        <a:p>
          <a:endParaRPr lang="es-ES"/>
        </a:p>
      </dgm:t>
    </dgm:pt>
    <dgm:pt modelId="{22CD5E0F-664F-438B-9B8E-3BB423F881B9}" type="pres">
      <dgm:prSet presAssocID="{A9394A3D-BC12-4C14-A95F-5713CB37FB6A}" presName="root2" presStyleCnt="0"/>
      <dgm:spPr/>
      <dgm:t>
        <a:bodyPr/>
        <a:lstStyle/>
        <a:p>
          <a:endParaRPr lang="es-ES"/>
        </a:p>
      </dgm:t>
    </dgm:pt>
    <dgm:pt modelId="{291582FB-1F43-4E34-ABFC-2993402E96A7}" type="pres">
      <dgm:prSet presAssocID="{A9394A3D-BC12-4C14-A95F-5713CB37FB6A}" presName="LevelTwoTextNode" presStyleLbl="node2" presStyleIdx="0" presStyleCnt="3" custLinFactNeighborX="-488" custLinFactNeighborY="-5850">
        <dgm:presLayoutVars>
          <dgm:chPref val="3"/>
        </dgm:presLayoutVars>
      </dgm:prSet>
      <dgm:spPr/>
      <dgm:t>
        <a:bodyPr/>
        <a:lstStyle/>
        <a:p>
          <a:endParaRPr lang="es-ES"/>
        </a:p>
      </dgm:t>
    </dgm:pt>
    <dgm:pt modelId="{37632CB0-F018-4265-B2D2-06479206DCD7}" type="pres">
      <dgm:prSet presAssocID="{A9394A3D-BC12-4C14-A95F-5713CB37FB6A}" presName="level3hierChild" presStyleCnt="0"/>
      <dgm:spPr/>
      <dgm:t>
        <a:bodyPr/>
        <a:lstStyle/>
        <a:p>
          <a:endParaRPr lang="es-ES"/>
        </a:p>
      </dgm:t>
    </dgm:pt>
    <dgm:pt modelId="{1AB78A72-F4F5-4F44-ADAC-6E677E90D784}" type="pres">
      <dgm:prSet presAssocID="{BF0E20F7-3830-45C6-A8A7-DBC1EB116773}" presName="conn2-1" presStyleLbl="parChTrans1D3" presStyleIdx="0" presStyleCnt="3"/>
      <dgm:spPr/>
      <dgm:t>
        <a:bodyPr/>
        <a:lstStyle/>
        <a:p>
          <a:endParaRPr lang="es-ES"/>
        </a:p>
      </dgm:t>
    </dgm:pt>
    <dgm:pt modelId="{8A629A4B-0121-41BB-8C8E-3F52349F360D}" type="pres">
      <dgm:prSet presAssocID="{BF0E20F7-3830-45C6-A8A7-DBC1EB116773}" presName="connTx" presStyleLbl="parChTrans1D3" presStyleIdx="0" presStyleCnt="3"/>
      <dgm:spPr/>
      <dgm:t>
        <a:bodyPr/>
        <a:lstStyle/>
        <a:p>
          <a:endParaRPr lang="es-ES"/>
        </a:p>
      </dgm:t>
    </dgm:pt>
    <dgm:pt modelId="{92BA4977-D0CA-4482-A28A-22E2F725B98F}" type="pres">
      <dgm:prSet presAssocID="{A056C219-15DA-4E33-AE32-4855A97DC5E6}" presName="root2" presStyleCnt="0"/>
      <dgm:spPr/>
      <dgm:t>
        <a:bodyPr/>
        <a:lstStyle/>
        <a:p>
          <a:endParaRPr lang="es-ES"/>
        </a:p>
      </dgm:t>
    </dgm:pt>
    <dgm:pt modelId="{9A24F402-FD6F-4B41-B8F7-CB49F3192134}" type="pres">
      <dgm:prSet presAssocID="{A056C219-15DA-4E33-AE32-4855A97DC5E6}" presName="LevelTwoTextNode" presStyleLbl="node3" presStyleIdx="0" presStyleCnt="3">
        <dgm:presLayoutVars>
          <dgm:chPref val="3"/>
        </dgm:presLayoutVars>
      </dgm:prSet>
      <dgm:spPr/>
      <dgm:t>
        <a:bodyPr/>
        <a:lstStyle/>
        <a:p>
          <a:endParaRPr lang="es-ES"/>
        </a:p>
      </dgm:t>
    </dgm:pt>
    <dgm:pt modelId="{78301B9C-AD0E-41EB-B314-4E097397A1DC}" type="pres">
      <dgm:prSet presAssocID="{A056C219-15DA-4E33-AE32-4855A97DC5E6}" presName="level3hierChild" presStyleCnt="0"/>
      <dgm:spPr/>
      <dgm:t>
        <a:bodyPr/>
        <a:lstStyle/>
        <a:p>
          <a:endParaRPr lang="es-ES"/>
        </a:p>
      </dgm:t>
    </dgm:pt>
    <dgm:pt modelId="{9FD0AD78-6423-4E6E-BA13-D50CB89E7E7C}" type="pres">
      <dgm:prSet presAssocID="{3CE5D9AE-6DF4-430A-B58B-B5BAFEAD4DC3}" presName="conn2-1" presStyleLbl="parChTrans1D2" presStyleIdx="1" presStyleCnt="3"/>
      <dgm:spPr/>
      <dgm:t>
        <a:bodyPr/>
        <a:lstStyle/>
        <a:p>
          <a:endParaRPr lang="es-ES"/>
        </a:p>
      </dgm:t>
    </dgm:pt>
    <dgm:pt modelId="{23609934-BA4F-4D6E-964C-46A5597FC9CC}" type="pres">
      <dgm:prSet presAssocID="{3CE5D9AE-6DF4-430A-B58B-B5BAFEAD4DC3}" presName="connTx" presStyleLbl="parChTrans1D2" presStyleIdx="1" presStyleCnt="3"/>
      <dgm:spPr/>
      <dgm:t>
        <a:bodyPr/>
        <a:lstStyle/>
        <a:p>
          <a:endParaRPr lang="es-ES"/>
        </a:p>
      </dgm:t>
    </dgm:pt>
    <dgm:pt modelId="{656F042D-3992-45D0-A86D-99F2EAD1ED60}" type="pres">
      <dgm:prSet presAssocID="{2BAFC731-2E2F-4F40-8AD6-AB6CB02162DB}" presName="root2" presStyleCnt="0"/>
      <dgm:spPr/>
      <dgm:t>
        <a:bodyPr/>
        <a:lstStyle/>
        <a:p>
          <a:endParaRPr lang="es-ES"/>
        </a:p>
      </dgm:t>
    </dgm:pt>
    <dgm:pt modelId="{F46DCF01-8C77-4A7D-B884-A3B1EFFE652D}" type="pres">
      <dgm:prSet presAssocID="{2BAFC731-2E2F-4F40-8AD6-AB6CB02162DB}" presName="LevelTwoTextNode" presStyleLbl="node2" presStyleIdx="1" presStyleCnt="3" custLinFactNeighborX="472" custLinFactNeighborY="3061">
        <dgm:presLayoutVars>
          <dgm:chPref val="3"/>
        </dgm:presLayoutVars>
      </dgm:prSet>
      <dgm:spPr/>
      <dgm:t>
        <a:bodyPr/>
        <a:lstStyle/>
        <a:p>
          <a:endParaRPr lang="es-ES"/>
        </a:p>
      </dgm:t>
    </dgm:pt>
    <dgm:pt modelId="{13C4FBA1-A7F5-48EB-A955-3E1E7CA9AF2D}" type="pres">
      <dgm:prSet presAssocID="{2BAFC731-2E2F-4F40-8AD6-AB6CB02162DB}" presName="level3hierChild" presStyleCnt="0"/>
      <dgm:spPr/>
      <dgm:t>
        <a:bodyPr/>
        <a:lstStyle/>
        <a:p>
          <a:endParaRPr lang="es-ES"/>
        </a:p>
      </dgm:t>
    </dgm:pt>
    <dgm:pt modelId="{6AE91027-4BDC-4C07-8214-41F0AE9A2C51}" type="pres">
      <dgm:prSet presAssocID="{D87564D4-87EA-4CFA-B006-002257745CE5}" presName="conn2-1" presStyleLbl="parChTrans1D3" presStyleIdx="1" presStyleCnt="3"/>
      <dgm:spPr/>
      <dgm:t>
        <a:bodyPr/>
        <a:lstStyle/>
        <a:p>
          <a:endParaRPr lang="es-ES"/>
        </a:p>
      </dgm:t>
    </dgm:pt>
    <dgm:pt modelId="{05097ACC-F57D-4579-BDD3-02FF763D43B7}" type="pres">
      <dgm:prSet presAssocID="{D87564D4-87EA-4CFA-B006-002257745CE5}" presName="connTx" presStyleLbl="parChTrans1D3" presStyleIdx="1" presStyleCnt="3"/>
      <dgm:spPr/>
      <dgm:t>
        <a:bodyPr/>
        <a:lstStyle/>
        <a:p>
          <a:endParaRPr lang="es-ES"/>
        </a:p>
      </dgm:t>
    </dgm:pt>
    <dgm:pt modelId="{918688C9-566C-4653-80CD-A01CADBD67F2}" type="pres">
      <dgm:prSet presAssocID="{52626759-E57C-4A82-8A86-2D5E9DB793D2}" presName="root2" presStyleCnt="0"/>
      <dgm:spPr/>
      <dgm:t>
        <a:bodyPr/>
        <a:lstStyle/>
        <a:p>
          <a:endParaRPr lang="es-ES"/>
        </a:p>
      </dgm:t>
    </dgm:pt>
    <dgm:pt modelId="{C32DBB81-2761-44BA-9386-213D14C333E4}" type="pres">
      <dgm:prSet presAssocID="{52626759-E57C-4A82-8A86-2D5E9DB793D2}" presName="LevelTwoTextNode" presStyleLbl="node3" presStyleIdx="1" presStyleCnt="3" custLinFactNeighborX="198" custLinFactNeighborY="-1145">
        <dgm:presLayoutVars>
          <dgm:chPref val="3"/>
        </dgm:presLayoutVars>
      </dgm:prSet>
      <dgm:spPr/>
      <dgm:t>
        <a:bodyPr/>
        <a:lstStyle/>
        <a:p>
          <a:endParaRPr lang="es-ES"/>
        </a:p>
      </dgm:t>
    </dgm:pt>
    <dgm:pt modelId="{B0DB255B-1057-4B7F-9CBD-03165D4358BD}" type="pres">
      <dgm:prSet presAssocID="{52626759-E57C-4A82-8A86-2D5E9DB793D2}" presName="level3hierChild" presStyleCnt="0"/>
      <dgm:spPr/>
      <dgm:t>
        <a:bodyPr/>
        <a:lstStyle/>
        <a:p>
          <a:endParaRPr lang="es-ES"/>
        </a:p>
      </dgm:t>
    </dgm:pt>
    <dgm:pt modelId="{1C92736F-9894-4717-ABDE-96024D2F0F43}" type="pres">
      <dgm:prSet presAssocID="{54E5C91C-01F5-4B68-B2F0-483470576212}" presName="conn2-1" presStyleLbl="parChTrans1D2" presStyleIdx="2" presStyleCnt="3"/>
      <dgm:spPr/>
      <dgm:t>
        <a:bodyPr/>
        <a:lstStyle/>
        <a:p>
          <a:endParaRPr lang="es-ES"/>
        </a:p>
      </dgm:t>
    </dgm:pt>
    <dgm:pt modelId="{0C9395ED-C22E-44DA-857E-59E7FDA99443}" type="pres">
      <dgm:prSet presAssocID="{54E5C91C-01F5-4B68-B2F0-483470576212}" presName="connTx" presStyleLbl="parChTrans1D2" presStyleIdx="2" presStyleCnt="3"/>
      <dgm:spPr/>
      <dgm:t>
        <a:bodyPr/>
        <a:lstStyle/>
        <a:p>
          <a:endParaRPr lang="es-ES"/>
        </a:p>
      </dgm:t>
    </dgm:pt>
    <dgm:pt modelId="{8558F07B-233E-4E1B-9929-FEF846AC88CA}" type="pres">
      <dgm:prSet presAssocID="{75267BBF-46FD-40C9-BC86-CA4EC3533607}" presName="root2" presStyleCnt="0"/>
      <dgm:spPr/>
      <dgm:t>
        <a:bodyPr/>
        <a:lstStyle/>
        <a:p>
          <a:endParaRPr lang="es-ES"/>
        </a:p>
      </dgm:t>
    </dgm:pt>
    <dgm:pt modelId="{DC45BD44-C805-434E-9191-63149C966899}" type="pres">
      <dgm:prSet presAssocID="{75267BBF-46FD-40C9-BC86-CA4EC3533607}" presName="LevelTwoTextNode" presStyleLbl="node2" presStyleIdx="2" presStyleCnt="3">
        <dgm:presLayoutVars>
          <dgm:chPref val="3"/>
        </dgm:presLayoutVars>
      </dgm:prSet>
      <dgm:spPr/>
      <dgm:t>
        <a:bodyPr/>
        <a:lstStyle/>
        <a:p>
          <a:endParaRPr lang="es-ES"/>
        </a:p>
      </dgm:t>
    </dgm:pt>
    <dgm:pt modelId="{EE295B37-6B1B-4CAE-B339-66D0BFBCBD9C}" type="pres">
      <dgm:prSet presAssocID="{75267BBF-46FD-40C9-BC86-CA4EC3533607}" presName="level3hierChild" presStyleCnt="0"/>
      <dgm:spPr/>
      <dgm:t>
        <a:bodyPr/>
        <a:lstStyle/>
        <a:p>
          <a:endParaRPr lang="es-ES"/>
        </a:p>
      </dgm:t>
    </dgm:pt>
    <dgm:pt modelId="{ABA42A8B-B2E0-46F7-AF08-E55935659EBD}" type="pres">
      <dgm:prSet presAssocID="{7F9C3A90-CAA1-4123-8E57-846DE6DDF74D}" presName="conn2-1" presStyleLbl="parChTrans1D3" presStyleIdx="2" presStyleCnt="3"/>
      <dgm:spPr/>
      <dgm:t>
        <a:bodyPr/>
        <a:lstStyle/>
        <a:p>
          <a:endParaRPr lang="es-ES"/>
        </a:p>
      </dgm:t>
    </dgm:pt>
    <dgm:pt modelId="{09F68BA5-8F21-4B6D-B88A-1A29410481CA}" type="pres">
      <dgm:prSet presAssocID="{7F9C3A90-CAA1-4123-8E57-846DE6DDF74D}" presName="connTx" presStyleLbl="parChTrans1D3" presStyleIdx="2" presStyleCnt="3"/>
      <dgm:spPr/>
      <dgm:t>
        <a:bodyPr/>
        <a:lstStyle/>
        <a:p>
          <a:endParaRPr lang="es-ES"/>
        </a:p>
      </dgm:t>
    </dgm:pt>
    <dgm:pt modelId="{AE99BDFC-4A3D-4610-9F5A-54A4C8914C93}" type="pres">
      <dgm:prSet presAssocID="{6849BBC2-75B2-4080-9CE6-900CD6D81C00}" presName="root2" presStyleCnt="0"/>
      <dgm:spPr/>
      <dgm:t>
        <a:bodyPr/>
        <a:lstStyle/>
        <a:p>
          <a:endParaRPr lang="es-ES"/>
        </a:p>
      </dgm:t>
    </dgm:pt>
    <dgm:pt modelId="{02B254F6-7245-4907-889A-18E5BFCE46A9}" type="pres">
      <dgm:prSet presAssocID="{6849BBC2-75B2-4080-9CE6-900CD6D81C00}" presName="LevelTwoTextNode" presStyleLbl="node3" presStyleIdx="2" presStyleCnt="3">
        <dgm:presLayoutVars>
          <dgm:chPref val="3"/>
        </dgm:presLayoutVars>
      </dgm:prSet>
      <dgm:spPr/>
      <dgm:t>
        <a:bodyPr/>
        <a:lstStyle/>
        <a:p>
          <a:endParaRPr lang="es-ES"/>
        </a:p>
      </dgm:t>
    </dgm:pt>
    <dgm:pt modelId="{358112AC-9283-4769-A7ED-A6579F0448AC}" type="pres">
      <dgm:prSet presAssocID="{6849BBC2-75B2-4080-9CE6-900CD6D81C00}" presName="level3hierChild" presStyleCnt="0"/>
      <dgm:spPr/>
      <dgm:t>
        <a:bodyPr/>
        <a:lstStyle/>
        <a:p>
          <a:endParaRPr lang="es-ES"/>
        </a:p>
      </dgm:t>
    </dgm:pt>
  </dgm:ptLst>
  <dgm:cxnLst>
    <dgm:cxn modelId="{24CF7BE8-08A7-4EF7-9887-AD8D144A39C0}" type="presOf" srcId="{6849BBC2-75B2-4080-9CE6-900CD6D81C00}" destId="{02B254F6-7245-4907-889A-18E5BFCE46A9}" srcOrd="0" destOrd="0" presId="urn:microsoft.com/office/officeart/2005/8/layout/hierarchy2"/>
    <dgm:cxn modelId="{60754542-F11C-4931-92A8-FE16BEA096CD}" type="presOf" srcId="{54E5C91C-01F5-4B68-B2F0-483470576212}" destId="{1C92736F-9894-4717-ABDE-96024D2F0F43}" srcOrd="0" destOrd="0" presId="urn:microsoft.com/office/officeart/2005/8/layout/hierarchy2"/>
    <dgm:cxn modelId="{35415D5D-CC39-4A95-91C4-8DE5A9DEC644}" type="presOf" srcId="{2CB89CF7-3CE0-426F-BEAF-3F29612E5728}" destId="{8F66491F-B931-473F-9512-5E5B6545CC22}" srcOrd="0" destOrd="0" presId="urn:microsoft.com/office/officeart/2005/8/layout/hierarchy2"/>
    <dgm:cxn modelId="{9151B387-5C83-41EA-B9EA-79830E9E6FA9}" srcId="{2BAFC731-2E2F-4F40-8AD6-AB6CB02162DB}" destId="{52626759-E57C-4A82-8A86-2D5E9DB793D2}" srcOrd="0" destOrd="0" parTransId="{D87564D4-87EA-4CFA-B006-002257745CE5}" sibTransId="{2E336767-271C-4D15-ADBA-7DB91E667F1F}"/>
    <dgm:cxn modelId="{9BC85519-1206-4F30-A872-8A0395266B41}" srcId="{2CB89CF7-3CE0-426F-BEAF-3F29612E5728}" destId="{A9394A3D-BC12-4C14-A95F-5713CB37FB6A}" srcOrd="0" destOrd="0" parTransId="{14BEDBD7-6EF2-44B3-A092-A190348A9AA1}" sibTransId="{9768C1BD-5D04-457A-8F00-44AA8754B29C}"/>
    <dgm:cxn modelId="{180FE36C-F9A9-4F3A-8920-3C4B854371A6}" type="presOf" srcId="{52626759-E57C-4A82-8A86-2D5E9DB793D2}" destId="{C32DBB81-2761-44BA-9386-213D14C333E4}" srcOrd="0" destOrd="0" presId="urn:microsoft.com/office/officeart/2005/8/layout/hierarchy2"/>
    <dgm:cxn modelId="{D1029B97-6C08-41FA-8250-BC0AA3F753A2}" type="presOf" srcId="{2BAFC731-2E2F-4F40-8AD6-AB6CB02162DB}" destId="{F46DCF01-8C77-4A7D-B884-A3B1EFFE652D}" srcOrd="0" destOrd="0" presId="urn:microsoft.com/office/officeart/2005/8/layout/hierarchy2"/>
    <dgm:cxn modelId="{E1CAACD8-EEA2-4645-90CC-767590C5AA09}" type="presOf" srcId="{DA381F7C-FDEE-4FD9-A0B7-7BC259987D62}" destId="{29476824-DD97-4AE3-8847-3CDCA98745A7}" srcOrd="0" destOrd="0" presId="urn:microsoft.com/office/officeart/2005/8/layout/hierarchy2"/>
    <dgm:cxn modelId="{645153E7-272F-4EF8-8B6F-6890BFD7C393}" type="presOf" srcId="{3CE5D9AE-6DF4-430A-B58B-B5BAFEAD4DC3}" destId="{9FD0AD78-6423-4E6E-BA13-D50CB89E7E7C}" srcOrd="0" destOrd="0" presId="urn:microsoft.com/office/officeart/2005/8/layout/hierarchy2"/>
    <dgm:cxn modelId="{6C20EAEC-F9DD-4572-AEE4-891AB85619C7}" type="presOf" srcId="{BF0E20F7-3830-45C6-A8A7-DBC1EB116773}" destId="{1AB78A72-F4F5-4F44-ADAC-6E677E90D784}" srcOrd="0" destOrd="0" presId="urn:microsoft.com/office/officeart/2005/8/layout/hierarchy2"/>
    <dgm:cxn modelId="{5969F3A1-B11D-4BEF-9C8E-7FAAD573C646}" type="presOf" srcId="{D87564D4-87EA-4CFA-B006-002257745CE5}" destId="{6AE91027-4BDC-4C07-8214-41F0AE9A2C51}" srcOrd="0" destOrd="0" presId="urn:microsoft.com/office/officeart/2005/8/layout/hierarchy2"/>
    <dgm:cxn modelId="{2515452A-A5A0-4FF3-9D7F-DD2BFC92DDCC}" srcId="{2CB89CF7-3CE0-426F-BEAF-3F29612E5728}" destId="{75267BBF-46FD-40C9-BC86-CA4EC3533607}" srcOrd="2" destOrd="0" parTransId="{54E5C91C-01F5-4B68-B2F0-483470576212}" sibTransId="{FEFB2D62-1EFE-4B72-B00E-8D3CEB3404DA}"/>
    <dgm:cxn modelId="{A04016AC-6D01-4F6D-9B1A-DAC54740061A}" type="presOf" srcId="{7F9C3A90-CAA1-4123-8E57-846DE6DDF74D}" destId="{ABA42A8B-B2E0-46F7-AF08-E55935659EBD}" srcOrd="0" destOrd="0" presId="urn:microsoft.com/office/officeart/2005/8/layout/hierarchy2"/>
    <dgm:cxn modelId="{57A426C4-B7AE-4A7E-9062-1939B702FDDF}" srcId="{2CB89CF7-3CE0-426F-BEAF-3F29612E5728}" destId="{2BAFC731-2E2F-4F40-8AD6-AB6CB02162DB}" srcOrd="1" destOrd="0" parTransId="{3CE5D9AE-6DF4-430A-B58B-B5BAFEAD4DC3}" sibTransId="{F40882CE-041D-49EF-A8BC-ECA6D8A5773F}"/>
    <dgm:cxn modelId="{4688F620-DFBC-4F5B-B7F1-047BFF32D695}" type="presOf" srcId="{14BEDBD7-6EF2-44B3-A092-A190348A9AA1}" destId="{9C9256FB-E21E-4FEA-9D9C-87E48063FB7F}" srcOrd="0" destOrd="0" presId="urn:microsoft.com/office/officeart/2005/8/layout/hierarchy2"/>
    <dgm:cxn modelId="{8C287706-4E1F-4842-9AB9-586D53E3D0CA}" type="presOf" srcId="{A9394A3D-BC12-4C14-A95F-5713CB37FB6A}" destId="{291582FB-1F43-4E34-ABFC-2993402E96A7}" srcOrd="0" destOrd="0" presId="urn:microsoft.com/office/officeart/2005/8/layout/hierarchy2"/>
    <dgm:cxn modelId="{F13C27DF-FB73-43D5-8F28-D23EBB63F160}" type="presOf" srcId="{75267BBF-46FD-40C9-BC86-CA4EC3533607}" destId="{DC45BD44-C805-434E-9191-63149C966899}" srcOrd="0" destOrd="0" presId="urn:microsoft.com/office/officeart/2005/8/layout/hierarchy2"/>
    <dgm:cxn modelId="{3ED4ACC8-4014-4957-8EEA-78B3565F5AD5}" srcId="{DA381F7C-FDEE-4FD9-A0B7-7BC259987D62}" destId="{2CB89CF7-3CE0-426F-BEAF-3F29612E5728}" srcOrd="0" destOrd="0" parTransId="{6967A59A-7BF5-4C72-BD1E-3F13BA9E186F}" sibTransId="{FB13B61D-BCA7-4959-8F2E-25B815C5D4EC}"/>
    <dgm:cxn modelId="{822D3D22-5830-4507-B083-553EA64F77F0}" type="presOf" srcId="{BF0E20F7-3830-45C6-A8A7-DBC1EB116773}" destId="{8A629A4B-0121-41BB-8C8E-3F52349F360D}" srcOrd="1" destOrd="0" presId="urn:microsoft.com/office/officeart/2005/8/layout/hierarchy2"/>
    <dgm:cxn modelId="{F13BED90-90E3-4E3C-AD9E-4F38B9F4A88D}" type="presOf" srcId="{D87564D4-87EA-4CFA-B006-002257745CE5}" destId="{05097ACC-F57D-4579-BDD3-02FF763D43B7}" srcOrd="1" destOrd="0" presId="urn:microsoft.com/office/officeart/2005/8/layout/hierarchy2"/>
    <dgm:cxn modelId="{167E2C16-FC05-4EC1-8BB9-37B0684A226C}" type="presOf" srcId="{54E5C91C-01F5-4B68-B2F0-483470576212}" destId="{0C9395ED-C22E-44DA-857E-59E7FDA99443}" srcOrd="1" destOrd="0" presId="urn:microsoft.com/office/officeart/2005/8/layout/hierarchy2"/>
    <dgm:cxn modelId="{B86DBD40-2E80-4B0E-BA76-DFF2A78CE92B}" type="presOf" srcId="{7F9C3A90-CAA1-4123-8E57-846DE6DDF74D}" destId="{09F68BA5-8F21-4B6D-B88A-1A29410481CA}" srcOrd="1" destOrd="0" presId="urn:microsoft.com/office/officeart/2005/8/layout/hierarchy2"/>
    <dgm:cxn modelId="{140FD97C-2E64-4C47-A363-E6A92AD0FBC3}" srcId="{75267BBF-46FD-40C9-BC86-CA4EC3533607}" destId="{6849BBC2-75B2-4080-9CE6-900CD6D81C00}" srcOrd="0" destOrd="0" parTransId="{7F9C3A90-CAA1-4123-8E57-846DE6DDF74D}" sibTransId="{0B655182-2A52-4CB4-9A25-599D349D1B5D}"/>
    <dgm:cxn modelId="{C045BE93-413B-436A-A27B-63DAB5381A8E}" type="presOf" srcId="{14BEDBD7-6EF2-44B3-A092-A190348A9AA1}" destId="{A11368F4-7386-4300-B541-D23422E7FB04}" srcOrd="1" destOrd="0" presId="urn:microsoft.com/office/officeart/2005/8/layout/hierarchy2"/>
    <dgm:cxn modelId="{124C41F7-B4DE-41A0-AA10-8BD6F0D3C87B}" type="presOf" srcId="{3CE5D9AE-6DF4-430A-B58B-B5BAFEAD4DC3}" destId="{23609934-BA4F-4D6E-964C-46A5597FC9CC}" srcOrd="1" destOrd="0" presId="urn:microsoft.com/office/officeart/2005/8/layout/hierarchy2"/>
    <dgm:cxn modelId="{2B836D88-C7E2-4EC5-92EF-DA584954981A}" srcId="{A9394A3D-BC12-4C14-A95F-5713CB37FB6A}" destId="{A056C219-15DA-4E33-AE32-4855A97DC5E6}" srcOrd="0" destOrd="0" parTransId="{BF0E20F7-3830-45C6-A8A7-DBC1EB116773}" sibTransId="{DA759247-D633-4914-A18E-1DCB7107B7B4}"/>
    <dgm:cxn modelId="{C9ADCCEB-DF2D-4E8E-B346-9A3E21DD2EF1}" type="presOf" srcId="{A056C219-15DA-4E33-AE32-4855A97DC5E6}" destId="{9A24F402-FD6F-4B41-B8F7-CB49F3192134}" srcOrd="0" destOrd="0" presId="urn:microsoft.com/office/officeart/2005/8/layout/hierarchy2"/>
    <dgm:cxn modelId="{3228F984-E15C-413C-898B-ACCD73E22C80}" type="presParOf" srcId="{29476824-DD97-4AE3-8847-3CDCA98745A7}" destId="{81B60509-8136-4931-8851-7B566ABFD5E2}" srcOrd="0" destOrd="0" presId="urn:microsoft.com/office/officeart/2005/8/layout/hierarchy2"/>
    <dgm:cxn modelId="{93FF8046-A088-4BA2-A7D8-2FB5B2292F80}" type="presParOf" srcId="{81B60509-8136-4931-8851-7B566ABFD5E2}" destId="{8F66491F-B931-473F-9512-5E5B6545CC22}" srcOrd="0" destOrd="0" presId="urn:microsoft.com/office/officeart/2005/8/layout/hierarchy2"/>
    <dgm:cxn modelId="{07652FCA-48D8-4697-8309-36CBF5179D4E}" type="presParOf" srcId="{81B60509-8136-4931-8851-7B566ABFD5E2}" destId="{E1E4466D-3422-4B0E-991E-AA5626EA22B0}" srcOrd="1" destOrd="0" presId="urn:microsoft.com/office/officeart/2005/8/layout/hierarchy2"/>
    <dgm:cxn modelId="{53A21B7C-A6B2-413F-B8FB-58EBF2470E61}" type="presParOf" srcId="{E1E4466D-3422-4B0E-991E-AA5626EA22B0}" destId="{9C9256FB-E21E-4FEA-9D9C-87E48063FB7F}" srcOrd="0" destOrd="0" presId="urn:microsoft.com/office/officeart/2005/8/layout/hierarchy2"/>
    <dgm:cxn modelId="{FDFC4447-972B-42C0-857A-705292C4E8F2}" type="presParOf" srcId="{9C9256FB-E21E-4FEA-9D9C-87E48063FB7F}" destId="{A11368F4-7386-4300-B541-D23422E7FB04}" srcOrd="0" destOrd="0" presId="urn:microsoft.com/office/officeart/2005/8/layout/hierarchy2"/>
    <dgm:cxn modelId="{8385E62A-5D40-44EE-A8F5-4FBE391CEC7C}" type="presParOf" srcId="{E1E4466D-3422-4B0E-991E-AA5626EA22B0}" destId="{22CD5E0F-664F-438B-9B8E-3BB423F881B9}" srcOrd="1" destOrd="0" presId="urn:microsoft.com/office/officeart/2005/8/layout/hierarchy2"/>
    <dgm:cxn modelId="{6883FD3E-1919-4D64-9FC7-C1F4AE9A9B87}" type="presParOf" srcId="{22CD5E0F-664F-438B-9B8E-3BB423F881B9}" destId="{291582FB-1F43-4E34-ABFC-2993402E96A7}" srcOrd="0" destOrd="0" presId="urn:microsoft.com/office/officeart/2005/8/layout/hierarchy2"/>
    <dgm:cxn modelId="{7A46D147-EC3B-45EB-82E4-36B976A10D52}" type="presParOf" srcId="{22CD5E0F-664F-438B-9B8E-3BB423F881B9}" destId="{37632CB0-F018-4265-B2D2-06479206DCD7}" srcOrd="1" destOrd="0" presId="urn:microsoft.com/office/officeart/2005/8/layout/hierarchy2"/>
    <dgm:cxn modelId="{54E29D7D-46E3-4EB3-B7C7-4210A9A5467B}" type="presParOf" srcId="{37632CB0-F018-4265-B2D2-06479206DCD7}" destId="{1AB78A72-F4F5-4F44-ADAC-6E677E90D784}" srcOrd="0" destOrd="0" presId="urn:microsoft.com/office/officeart/2005/8/layout/hierarchy2"/>
    <dgm:cxn modelId="{FF24E153-65A2-49AB-B49B-399E05641D8F}" type="presParOf" srcId="{1AB78A72-F4F5-4F44-ADAC-6E677E90D784}" destId="{8A629A4B-0121-41BB-8C8E-3F52349F360D}" srcOrd="0" destOrd="0" presId="urn:microsoft.com/office/officeart/2005/8/layout/hierarchy2"/>
    <dgm:cxn modelId="{B700D3E7-6559-43EE-BB3B-12CE36D1DD56}" type="presParOf" srcId="{37632CB0-F018-4265-B2D2-06479206DCD7}" destId="{92BA4977-D0CA-4482-A28A-22E2F725B98F}" srcOrd="1" destOrd="0" presId="urn:microsoft.com/office/officeart/2005/8/layout/hierarchy2"/>
    <dgm:cxn modelId="{C8DADF47-EF2B-4D12-8824-028F240186C0}" type="presParOf" srcId="{92BA4977-D0CA-4482-A28A-22E2F725B98F}" destId="{9A24F402-FD6F-4B41-B8F7-CB49F3192134}" srcOrd="0" destOrd="0" presId="urn:microsoft.com/office/officeart/2005/8/layout/hierarchy2"/>
    <dgm:cxn modelId="{986E9E13-05E3-4A56-9C71-3B50265E63AB}" type="presParOf" srcId="{92BA4977-D0CA-4482-A28A-22E2F725B98F}" destId="{78301B9C-AD0E-41EB-B314-4E097397A1DC}" srcOrd="1" destOrd="0" presId="urn:microsoft.com/office/officeart/2005/8/layout/hierarchy2"/>
    <dgm:cxn modelId="{43FDF319-5C23-4781-81B7-00ED8288C574}" type="presParOf" srcId="{E1E4466D-3422-4B0E-991E-AA5626EA22B0}" destId="{9FD0AD78-6423-4E6E-BA13-D50CB89E7E7C}" srcOrd="2" destOrd="0" presId="urn:microsoft.com/office/officeart/2005/8/layout/hierarchy2"/>
    <dgm:cxn modelId="{1AB2E902-510B-4622-9EFF-7DFF6CE7B1DC}" type="presParOf" srcId="{9FD0AD78-6423-4E6E-BA13-D50CB89E7E7C}" destId="{23609934-BA4F-4D6E-964C-46A5597FC9CC}" srcOrd="0" destOrd="0" presId="urn:microsoft.com/office/officeart/2005/8/layout/hierarchy2"/>
    <dgm:cxn modelId="{FEA715A2-0CDC-4F42-9B57-E9061158085A}" type="presParOf" srcId="{E1E4466D-3422-4B0E-991E-AA5626EA22B0}" destId="{656F042D-3992-45D0-A86D-99F2EAD1ED60}" srcOrd="3" destOrd="0" presId="urn:microsoft.com/office/officeart/2005/8/layout/hierarchy2"/>
    <dgm:cxn modelId="{AFC4E08B-ED36-416A-BC15-F4B5FE95DCAC}" type="presParOf" srcId="{656F042D-3992-45D0-A86D-99F2EAD1ED60}" destId="{F46DCF01-8C77-4A7D-B884-A3B1EFFE652D}" srcOrd="0" destOrd="0" presId="urn:microsoft.com/office/officeart/2005/8/layout/hierarchy2"/>
    <dgm:cxn modelId="{611D93E4-4DA4-49C6-92FB-80AA57497897}" type="presParOf" srcId="{656F042D-3992-45D0-A86D-99F2EAD1ED60}" destId="{13C4FBA1-A7F5-48EB-A955-3E1E7CA9AF2D}" srcOrd="1" destOrd="0" presId="urn:microsoft.com/office/officeart/2005/8/layout/hierarchy2"/>
    <dgm:cxn modelId="{2797C695-0CF6-449D-A1CB-F2475057C24B}" type="presParOf" srcId="{13C4FBA1-A7F5-48EB-A955-3E1E7CA9AF2D}" destId="{6AE91027-4BDC-4C07-8214-41F0AE9A2C51}" srcOrd="0" destOrd="0" presId="urn:microsoft.com/office/officeart/2005/8/layout/hierarchy2"/>
    <dgm:cxn modelId="{B6BC65AE-6CE2-4BB0-871A-792B3D42D334}" type="presParOf" srcId="{6AE91027-4BDC-4C07-8214-41F0AE9A2C51}" destId="{05097ACC-F57D-4579-BDD3-02FF763D43B7}" srcOrd="0" destOrd="0" presId="urn:microsoft.com/office/officeart/2005/8/layout/hierarchy2"/>
    <dgm:cxn modelId="{7E125743-B69B-40B8-AE5C-507F6A61DB46}" type="presParOf" srcId="{13C4FBA1-A7F5-48EB-A955-3E1E7CA9AF2D}" destId="{918688C9-566C-4653-80CD-A01CADBD67F2}" srcOrd="1" destOrd="0" presId="urn:microsoft.com/office/officeart/2005/8/layout/hierarchy2"/>
    <dgm:cxn modelId="{6DECF29D-B58F-4444-9A56-20F2FB68B58D}" type="presParOf" srcId="{918688C9-566C-4653-80CD-A01CADBD67F2}" destId="{C32DBB81-2761-44BA-9386-213D14C333E4}" srcOrd="0" destOrd="0" presId="urn:microsoft.com/office/officeart/2005/8/layout/hierarchy2"/>
    <dgm:cxn modelId="{1EE8B557-30A7-4AE4-8B40-835008A8E5F5}" type="presParOf" srcId="{918688C9-566C-4653-80CD-A01CADBD67F2}" destId="{B0DB255B-1057-4B7F-9CBD-03165D4358BD}" srcOrd="1" destOrd="0" presId="urn:microsoft.com/office/officeart/2005/8/layout/hierarchy2"/>
    <dgm:cxn modelId="{3789A086-E70B-487B-8A17-D8AB58A34792}" type="presParOf" srcId="{E1E4466D-3422-4B0E-991E-AA5626EA22B0}" destId="{1C92736F-9894-4717-ABDE-96024D2F0F43}" srcOrd="4" destOrd="0" presId="urn:microsoft.com/office/officeart/2005/8/layout/hierarchy2"/>
    <dgm:cxn modelId="{F4AE736D-88AF-4079-B684-7D6BC2AED647}" type="presParOf" srcId="{1C92736F-9894-4717-ABDE-96024D2F0F43}" destId="{0C9395ED-C22E-44DA-857E-59E7FDA99443}" srcOrd="0" destOrd="0" presId="urn:microsoft.com/office/officeart/2005/8/layout/hierarchy2"/>
    <dgm:cxn modelId="{89D8D3E2-BCD5-4C4A-8AAB-C8CFC4F8F568}" type="presParOf" srcId="{E1E4466D-3422-4B0E-991E-AA5626EA22B0}" destId="{8558F07B-233E-4E1B-9929-FEF846AC88CA}" srcOrd="5" destOrd="0" presId="urn:microsoft.com/office/officeart/2005/8/layout/hierarchy2"/>
    <dgm:cxn modelId="{64F77EE2-D0A6-44B2-A014-5CC2765C7765}" type="presParOf" srcId="{8558F07B-233E-4E1B-9929-FEF846AC88CA}" destId="{DC45BD44-C805-434E-9191-63149C966899}" srcOrd="0" destOrd="0" presId="urn:microsoft.com/office/officeart/2005/8/layout/hierarchy2"/>
    <dgm:cxn modelId="{0CC173F7-0B78-4EAF-8FA0-36F53E72CCC4}" type="presParOf" srcId="{8558F07B-233E-4E1B-9929-FEF846AC88CA}" destId="{EE295B37-6B1B-4CAE-B339-66D0BFBCBD9C}" srcOrd="1" destOrd="0" presId="urn:microsoft.com/office/officeart/2005/8/layout/hierarchy2"/>
    <dgm:cxn modelId="{FFCE8D0C-D161-470E-B36D-1E47FAED7749}" type="presParOf" srcId="{EE295B37-6B1B-4CAE-B339-66D0BFBCBD9C}" destId="{ABA42A8B-B2E0-46F7-AF08-E55935659EBD}" srcOrd="0" destOrd="0" presId="urn:microsoft.com/office/officeart/2005/8/layout/hierarchy2"/>
    <dgm:cxn modelId="{EFDFDE45-AD05-4196-9E56-11F934BED982}" type="presParOf" srcId="{ABA42A8B-B2E0-46F7-AF08-E55935659EBD}" destId="{09F68BA5-8F21-4B6D-B88A-1A29410481CA}" srcOrd="0" destOrd="0" presId="urn:microsoft.com/office/officeart/2005/8/layout/hierarchy2"/>
    <dgm:cxn modelId="{CAA3A025-28DE-4F31-A2C2-24D2919C509C}" type="presParOf" srcId="{EE295B37-6B1B-4CAE-B339-66D0BFBCBD9C}" destId="{AE99BDFC-4A3D-4610-9F5A-54A4C8914C93}" srcOrd="1" destOrd="0" presId="urn:microsoft.com/office/officeart/2005/8/layout/hierarchy2"/>
    <dgm:cxn modelId="{FBBE8A5F-F72B-468D-AAAA-9F4DC465823D}" type="presParOf" srcId="{AE99BDFC-4A3D-4610-9F5A-54A4C8914C93}" destId="{02B254F6-7245-4907-889A-18E5BFCE46A9}" srcOrd="0" destOrd="0" presId="urn:microsoft.com/office/officeart/2005/8/layout/hierarchy2"/>
    <dgm:cxn modelId="{371DD2DE-4021-4FCE-80D3-70796E43B098}" type="presParOf" srcId="{AE99BDFC-4A3D-4610-9F5A-54A4C8914C93}" destId="{358112AC-9283-4769-A7ED-A6579F0448A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0BCFDB-C4DD-4652-93D1-FA5631B8775D}"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s-ES"/>
        </a:p>
      </dgm:t>
    </dgm:pt>
    <dgm:pt modelId="{0303C354-5CF4-42AC-A79B-8CE8067853E3}">
      <dgm:prSet/>
      <dgm:spPr/>
      <dgm:t>
        <a:bodyPr/>
        <a:lstStyle/>
        <a:p>
          <a:pPr rtl="0"/>
          <a:r>
            <a:rPr lang="es-ES" smtClean="0"/>
            <a:t>Se presume gratuidad.</a:t>
          </a:r>
          <a:endParaRPr lang="es-ES"/>
        </a:p>
      </dgm:t>
    </dgm:pt>
    <dgm:pt modelId="{23B053B7-2B17-4543-983B-BDB37DF519F1}" type="parTrans" cxnId="{169C8BEA-74EE-4100-876C-E0B244574CD5}">
      <dgm:prSet/>
      <dgm:spPr/>
      <dgm:t>
        <a:bodyPr/>
        <a:lstStyle/>
        <a:p>
          <a:endParaRPr lang="es-ES"/>
        </a:p>
      </dgm:t>
    </dgm:pt>
    <dgm:pt modelId="{17BE83D1-41FE-416A-9AA3-E63D17A3F1A0}" type="sibTrans" cxnId="{169C8BEA-74EE-4100-876C-E0B244574CD5}">
      <dgm:prSet/>
      <dgm:spPr/>
      <dgm:t>
        <a:bodyPr/>
        <a:lstStyle/>
        <a:p>
          <a:endParaRPr lang="es-ES"/>
        </a:p>
      </dgm:t>
    </dgm:pt>
    <dgm:pt modelId="{117B0247-4884-4028-A0C0-8047E0B6460F}">
      <dgm:prSet/>
      <dgm:spPr/>
      <dgm:t>
        <a:bodyPr/>
        <a:lstStyle/>
        <a:p>
          <a:pPr rtl="0"/>
          <a:r>
            <a:rPr lang="es-ES" smtClean="0"/>
            <a:t>Solo se deben si están pactados.</a:t>
          </a:r>
          <a:endParaRPr lang="es-ES"/>
        </a:p>
      </dgm:t>
    </dgm:pt>
    <dgm:pt modelId="{074511A8-D81B-457A-835F-E26D86A2B031}" type="parTrans" cxnId="{62A26774-8A6D-49B7-A3C1-71AD59088255}">
      <dgm:prSet/>
      <dgm:spPr/>
      <dgm:t>
        <a:bodyPr/>
        <a:lstStyle/>
        <a:p>
          <a:endParaRPr lang="es-ES"/>
        </a:p>
      </dgm:t>
    </dgm:pt>
    <dgm:pt modelId="{80E5E81A-A760-4560-8FC7-61F7FA0F69A4}" type="sibTrans" cxnId="{62A26774-8A6D-49B7-A3C1-71AD59088255}">
      <dgm:prSet/>
      <dgm:spPr/>
      <dgm:t>
        <a:bodyPr/>
        <a:lstStyle/>
        <a:p>
          <a:endParaRPr lang="es-ES"/>
        </a:p>
      </dgm:t>
    </dgm:pt>
    <dgm:pt modelId="{1CC4E093-49BE-4FAD-B2C4-242ED1E2CC10}">
      <dgm:prSet/>
      <dgm:spPr/>
      <dgm:t>
        <a:bodyPr/>
        <a:lstStyle/>
        <a:p>
          <a:pPr rtl="0"/>
          <a:r>
            <a:rPr lang="es-ES" smtClean="0"/>
            <a:t>¿desde y hasta cuándo corren?</a:t>
          </a:r>
          <a:endParaRPr lang="es-ES"/>
        </a:p>
      </dgm:t>
    </dgm:pt>
    <dgm:pt modelId="{8F108AB1-CFEF-439C-910D-77F373C792A7}" type="parTrans" cxnId="{F31D4371-6CDA-46BB-BE8A-2076A7853FC4}">
      <dgm:prSet/>
      <dgm:spPr/>
      <dgm:t>
        <a:bodyPr/>
        <a:lstStyle/>
        <a:p>
          <a:endParaRPr lang="es-ES"/>
        </a:p>
      </dgm:t>
    </dgm:pt>
    <dgm:pt modelId="{86883A47-E9E3-451E-AB1D-7A3AC3F10C5C}" type="sibTrans" cxnId="{F31D4371-6CDA-46BB-BE8A-2076A7853FC4}">
      <dgm:prSet/>
      <dgm:spPr/>
      <dgm:t>
        <a:bodyPr/>
        <a:lstStyle/>
        <a:p>
          <a:endParaRPr lang="es-ES"/>
        </a:p>
      </dgm:t>
    </dgm:pt>
    <dgm:pt modelId="{53A49E26-6709-4F4A-B1D1-8C022D2BDBED}">
      <dgm:prSet/>
      <dgm:spPr/>
      <dgm:t>
        <a:bodyPr/>
        <a:lstStyle/>
        <a:p>
          <a:pPr rtl="0"/>
          <a:r>
            <a:rPr lang="es-ES" smtClean="0"/>
            <a:t>Tasa: 622CC: partes, ley, jueces.</a:t>
          </a:r>
          <a:endParaRPr lang="es-ES"/>
        </a:p>
      </dgm:t>
    </dgm:pt>
    <dgm:pt modelId="{55176D05-8EA9-4C7D-8987-4C0490EA54C5}" type="parTrans" cxnId="{6596CF73-4194-4554-A384-C65A6D7E5521}">
      <dgm:prSet/>
      <dgm:spPr/>
      <dgm:t>
        <a:bodyPr/>
        <a:lstStyle/>
        <a:p>
          <a:endParaRPr lang="es-ES"/>
        </a:p>
      </dgm:t>
    </dgm:pt>
    <dgm:pt modelId="{87FF63EB-783F-41E2-B835-94587153E899}" type="sibTrans" cxnId="{6596CF73-4194-4554-A384-C65A6D7E5521}">
      <dgm:prSet/>
      <dgm:spPr/>
      <dgm:t>
        <a:bodyPr/>
        <a:lstStyle/>
        <a:p>
          <a:endParaRPr lang="es-ES"/>
        </a:p>
      </dgm:t>
    </dgm:pt>
    <dgm:pt modelId="{F0712770-F6A2-42CB-A0D9-AC3FA3FF7D38}">
      <dgm:prSet/>
      <dgm:spPr/>
      <dgm:t>
        <a:bodyPr/>
        <a:lstStyle/>
        <a:p>
          <a:pPr rtl="0"/>
          <a:r>
            <a:rPr lang="es-ES" smtClean="0"/>
            <a:t>C.Co.: onerosidad.</a:t>
          </a:r>
          <a:endParaRPr lang="es-ES"/>
        </a:p>
      </dgm:t>
    </dgm:pt>
    <dgm:pt modelId="{0F98AE00-E291-4EDD-AF16-11295442CE76}" type="parTrans" cxnId="{15E22467-5AD1-4E4C-9394-9AD817F2C290}">
      <dgm:prSet/>
      <dgm:spPr/>
      <dgm:t>
        <a:bodyPr/>
        <a:lstStyle/>
        <a:p>
          <a:endParaRPr lang="es-ES"/>
        </a:p>
      </dgm:t>
    </dgm:pt>
    <dgm:pt modelId="{55C0DC13-D7E5-44CB-81F3-88DDDA55E38A}" type="sibTrans" cxnId="{15E22467-5AD1-4E4C-9394-9AD817F2C290}">
      <dgm:prSet/>
      <dgm:spPr/>
      <dgm:t>
        <a:bodyPr/>
        <a:lstStyle/>
        <a:p>
          <a:endParaRPr lang="es-ES"/>
        </a:p>
      </dgm:t>
    </dgm:pt>
    <dgm:pt modelId="{182CC449-82B1-4C96-8E35-EAF7906B591C}" type="pres">
      <dgm:prSet presAssocID="{520BCFDB-C4DD-4652-93D1-FA5631B8775D}" presName="linear" presStyleCnt="0">
        <dgm:presLayoutVars>
          <dgm:animLvl val="lvl"/>
          <dgm:resizeHandles val="exact"/>
        </dgm:presLayoutVars>
      </dgm:prSet>
      <dgm:spPr/>
      <dgm:t>
        <a:bodyPr/>
        <a:lstStyle/>
        <a:p>
          <a:endParaRPr lang="es-ES"/>
        </a:p>
      </dgm:t>
    </dgm:pt>
    <dgm:pt modelId="{ADFE2B81-54FE-4E0A-A027-464D4CB57676}" type="pres">
      <dgm:prSet presAssocID="{0303C354-5CF4-42AC-A79B-8CE8067853E3}" presName="parentText" presStyleLbl="node1" presStyleIdx="0" presStyleCnt="5">
        <dgm:presLayoutVars>
          <dgm:chMax val="0"/>
          <dgm:bulletEnabled val="1"/>
        </dgm:presLayoutVars>
      </dgm:prSet>
      <dgm:spPr/>
      <dgm:t>
        <a:bodyPr/>
        <a:lstStyle/>
        <a:p>
          <a:endParaRPr lang="es-ES"/>
        </a:p>
      </dgm:t>
    </dgm:pt>
    <dgm:pt modelId="{4510B6DE-6294-4CFD-B144-10A3C3C81253}" type="pres">
      <dgm:prSet presAssocID="{17BE83D1-41FE-416A-9AA3-E63D17A3F1A0}" presName="spacer" presStyleCnt="0"/>
      <dgm:spPr/>
    </dgm:pt>
    <dgm:pt modelId="{80B45D44-6157-4CF3-928E-B752D1467ABC}" type="pres">
      <dgm:prSet presAssocID="{117B0247-4884-4028-A0C0-8047E0B6460F}" presName="parentText" presStyleLbl="node1" presStyleIdx="1" presStyleCnt="5">
        <dgm:presLayoutVars>
          <dgm:chMax val="0"/>
          <dgm:bulletEnabled val="1"/>
        </dgm:presLayoutVars>
      </dgm:prSet>
      <dgm:spPr/>
      <dgm:t>
        <a:bodyPr/>
        <a:lstStyle/>
        <a:p>
          <a:endParaRPr lang="es-ES"/>
        </a:p>
      </dgm:t>
    </dgm:pt>
    <dgm:pt modelId="{64450D01-4C56-41AA-A186-92673AA2652F}" type="pres">
      <dgm:prSet presAssocID="{80E5E81A-A760-4560-8FC7-61F7FA0F69A4}" presName="spacer" presStyleCnt="0"/>
      <dgm:spPr/>
    </dgm:pt>
    <dgm:pt modelId="{C35BEC7D-834C-4252-8C3F-FA52C49AC9AC}" type="pres">
      <dgm:prSet presAssocID="{1CC4E093-49BE-4FAD-B2C4-242ED1E2CC10}" presName="parentText" presStyleLbl="node1" presStyleIdx="2" presStyleCnt="5">
        <dgm:presLayoutVars>
          <dgm:chMax val="0"/>
          <dgm:bulletEnabled val="1"/>
        </dgm:presLayoutVars>
      </dgm:prSet>
      <dgm:spPr/>
      <dgm:t>
        <a:bodyPr/>
        <a:lstStyle/>
        <a:p>
          <a:endParaRPr lang="es-ES"/>
        </a:p>
      </dgm:t>
    </dgm:pt>
    <dgm:pt modelId="{E1A076DE-D3FB-497D-BBB3-5D68A19BC87E}" type="pres">
      <dgm:prSet presAssocID="{86883A47-E9E3-451E-AB1D-7A3AC3F10C5C}" presName="spacer" presStyleCnt="0"/>
      <dgm:spPr/>
    </dgm:pt>
    <dgm:pt modelId="{3464D450-B6CF-46B8-B3D4-8439F62AF134}" type="pres">
      <dgm:prSet presAssocID="{53A49E26-6709-4F4A-B1D1-8C022D2BDBED}" presName="parentText" presStyleLbl="node1" presStyleIdx="3" presStyleCnt="5">
        <dgm:presLayoutVars>
          <dgm:chMax val="0"/>
          <dgm:bulletEnabled val="1"/>
        </dgm:presLayoutVars>
      </dgm:prSet>
      <dgm:spPr/>
      <dgm:t>
        <a:bodyPr/>
        <a:lstStyle/>
        <a:p>
          <a:endParaRPr lang="es-ES"/>
        </a:p>
      </dgm:t>
    </dgm:pt>
    <dgm:pt modelId="{1534215D-FEBF-4C63-9933-45548EDC07A9}" type="pres">
      <dgm:prSet presAssocID="{87FF63EB-783F-41E2-B835-94587153E899}" presName="spacer" presStyleCnt="0"/>
      <dgm:spPr/>
    </dgm:pt>
    <dgm:pt modelId="{B05CF96E-2AED-4D4A-9492-D75663180F3C}" type="pres">
      <dgm:prSet presAssocID="{F0712770-F6A2-42CB-A0D9-AC3FA3FF7D38}" presName="parentText" presStyleLbl="node1" presStyleIdx="4" presStyleCnt="5">
        <dgm:presLayoutVars>
          <dgm:chMax val="0"/>
          <dgm:bulletEnabled val="1"/>
        </dgm:presLayoutVars>
      </dgm:prSet>
      <dgm:spPr/>
      <dgm:t>
        <a:bodyPr/>
        <a:lstStyle/>
        <a:p>
          <a:endParaRPr lang="es-ES"/>
        </a:p>
      </dgm:t>
    </dgm:pt>
  </dgm:ptLst>
  <dgm:cxnLst>
    <dgm:cxn modelId="{F31D4371-6CDA-46BB-BE8A-2076A7853FC4}" srcId="{520BCFDB-C4DD-4652-93D1-FA5631B8775D}" destId="{1CC4E093-49BE-4FAD-B2C4-242ED1E2CC10}" srcOrd="2" destOrd="0" parTransId="{8F108AB1-CFEF-439C-910D-77F373C792A7}" sibTransId="{86883A47-E9E3-451E-AB1D-7A3AC3F10C5C}"/>
    <dgm:cxn modelId="{25A281AB-2B34-4DD8-B177-5872C9201AD9}" type="presOf" srcId="{1CC4E093-49BE-4FAD-B2C4-242ED1E2CC10}" destId="{C35BEC7D-834C-4252-8C3F-FA52C49AC9AC}" srcOrd="0" destOrd="0" presId="urn:microsoft.com/office/officeart/2005/8/layout/vList2"/>
    <dgm:cxn modelId="{6596CF73-4194-4554-A384-C65A6D7E5521}" srcId="{520BCFDB-C4DD-4652-93D1-FA5631B8775D}" destId="{53A49E26-6709-4F4A-B1D1-8C022D2BDBED}" srcOrd="3" destOrd="0" parTransId="{55176D05-8EA9-4C7D-8987-4C0490EA54C5}" sibTransId="{87FF63EB-783F-41E2-B835-94587153E899}"/>
    <dgm:cxn modelId="{D40165E3-A430-47AA-A7CB-98F97583FF78}" type="presOf" srcId="{F0712770-F6A2-42CB-A0D9-AC3FA3FF7D38}" destId="{B05CF96E-2AED-4D4A-9492-D75663180F3C}" srcOrd="0" destOrd="0" presId="urn:microsoft.com/office/officeart/2005/8/layout/vList2"/>
    <dgm:cxn modelId="{48360F11-4632-4E1E-A164-E4D7E0308241}" type="presOf" srcId="{117B0247-4884-4028-A0C0-8047E0B6460F}" destId="{80B45D44-6157-4CF3-928E-B752D1467ABC}" srcOrd="0" destOrd="0" presId="urn:microsoft.com/office/officeart/2005/8/layout/vList2"/>
    <dgm:cxn modelId="{169C8BEA-74EE-4100-876C-E0B244574CD5}" srcId="{520BCFDB-C4DD-4652-93D1-FA5631B8775D}" destId="{0303C354-5CF4-42AC-A79B-8CE8067853E3}" srcOrd="0" destOrd="0" parTransId="{23B053B7-2B17-4543-983B-BDB37DF519F1}" sibTransId="{17BE83D1-41FE-416A-9AA3-E63D17A3F1A0}"/>
    <dgm:cxn modelId="{4E392698-933E-48C3-9952-89A20B7B65EA}" type="presOf" srcId="{0303C354-5CF4-42AC-A79B-8CE8067853E3}" destId="{ADFE2B81-54FE-4E0A-A027-464D4CB57676}" srcOrd="0" destOrd="0" presId="urn:microsoft.com/office/officeart/2005/8/layout/vList2"/>
    <dgm:cxn modelId="{62A26774-8A6D-49B7-A3C1-71AD59088255}" srcId="{520BCFDB-C4DD-4652-93D1-FA5631B8775D}" destId="{117B0247-4884-4028-A0C0-8047E0B6460F}" srcOrd="1" destOrd="0" parTransId="{074511A8-D81B-457A-835F-E26D86A2B031}" sibTransId="{80E5E81A-A760-4560-8FC7-61F7FA0F69A4}"/>
    <dgm:cxn modelId="{EF2953B9-AA56-4079-B3A0-58003E651BF1}" type="presOf" srcId="{520BCFDB-C4DD-4652-93D1-FA5631B8775D}" destId="{182CC449-82B1-4C96-8E35-EAF7906B591C}" srcOrd="0" destOrd="0" presId="urn:microsoft.com/office/officeart/2005/8/layout/vList2"/>
    <dgm:cxn modelId="{15E22467-5AD1-4E4C-9394-9AD817F2C290}" srcId="{520BCFDB-C4DD-4652-93D1-FA5631B8775D}" destId="{F0712770-F6A2-42CB-A0D9-AC3FA3FF7D38}" srcOrd="4" destOrd="0" parTransId="{0F98AE00-E291-4EDD-AF16-11295442CE76}" sibTransId="{55C0DC13-D7E5-44CB-81F3-88DDDA55E38A}"/>
    <dgm:cxn modelId="{0FF281DD-AEEF-4CB2-B3CB-AB56FA759C25}" type="presOf" srcId="{53A49E26-6709-4F4A-B1D1-8C022D2BDBED}" destId="{3464D450-B6CF-46B8-B3D4-8439F62AF134}" srcOrd="0" destOrd="0" presId="urn:microsoft.com/office/officeart/2005/8/layout/vList2"/>
    <dgm:cxn modelId="{B4924D3F-8119-439F-8E91-98BCCCCF4997}" type="presParOf" srcId="{182CC449-82B1-4C96-8E35-EAF7906B591C}" destId="{ADFE2B81-54FE-4E0A-A027-464D4CB57676}" srcOrd="0" destOrd="0" presId="urn:microsoft.com/office/officeart/2005/8/layout/vList2"/>
    <dgm:cxn modelId="{088A4D15-F61F-4B35-A1A4-75CF89C547E2}" type="presParOf" srcId="{182CC449-82B1-4C96-8E35-EAF7906B591C}" destId="{4510B6DE-6294-4CFD-B144-10A3C3C81253}" srcOrd="1" destOrd="0" presId="urn:microsoft.com/office/officeart/2005/8/layout/vList2"/>
    <dgm:cxn modelId="{82D8DFDC-928B-4E4D-8776-C2F16FC9D24F}" type="presParOf" srcId="{182CC449-82B1-4C96-8E35-EAF7906B591C}" destId="{80B45D44-6157-4CF3-928E-B752D1467ABC}" srcOrd="2" destOrd="0" presId="urn:microsoft.com/office/officeart/2005/8/layout/vList2"/>
    <dgm:cxn modelId="{58D27415-8F88-4941-8799-6E3B5B242C9D}" type="presParOf" srcId="{182CC449-82B1-4C96-8E35-EAF7906B591C}" destId="{64450D01-4C56-41AA-A186-92673AA2652F}" srcOrd="3" destOrd="0" presId="urn:microsoft.com/office/officeart/2005/8/layout/vList2"/>
    <dgm:cxn modelId="{66BA92F5-3821-4243-97EB-F847D5F1A10E}" type="presParOf" srcId="{182CC449-82B1-4C96-8E35-EAF7906B591C}" destId="{C35BEC7D-834C-4252-8C3F-FA52C49AC9AC}" srcOrd="4" destOrd="0" presId="urn:microsoft.com/office/officeart/2005/8/layout/vList2"/>
    <dgm:cxn modelId="{CE9047BB-82BB-48C9-962E-124651F7422D}" type="presParOf" srcId="{182CC449-82B1-4C96-8E35-EAF7906B591C}" destId="{E1A076DE-D3FB-497D-BBB3-5D68A19BC87E}" srcOrd="5" destOrd="0" presId="urn:microsoft.com/office/officeart/2005/8/layout/vList2"/>
    <dgm:cxn modelId="{47B2B5EE-6002-4597-B153-9CE7EFA3F18F}" type="presParOf" srcId="{182CC449-82B1-4C96-8E35-EAF7906B591C}" destId="{3464D450-B6CF-46B8-B3D4-8439F62AF134}" srcOrd="6" destOrd="0" presId="urn:microsoft.com/office/officeart/2005/8/layout/vList2"/>
    <dgm:cxn modelId="{BECFEC2F-C25C-4DA2-A182-1E0A303E16B8}" type="presParOf" srcId="{182CC449-82B1-4C96-8E35-EAF7906B591C}" destId="{1534215D-FEBF-4C63-9933-45548EDC07A9}" srcOrd="7" destOrd="0" presId="urn:microsoft.com/office/officeart/2005/8/layout/vList2"/>
    <dgm:cxn modelId="{4B616975-AE14-406E-AA88-BB71446161E4}" type="presParOf" srcId="{182CC449-82B1-4C96-8E35-EAF7906B591C}" destId="{B05CF96E-2AED-4D4A-9492-D75663180F3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647DC-2B92-46A7-98C6-5BAF6410BDC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S"/>
        </a:p>
      </dgm:t>
    </dgm:pt>
    <dgm:pt modelId="{AC053955-15C8-4CB0-93E3-ACFBBE32850A}">
      <dgm:prSet phldrT="[Texto]"/>
      <dgm:spPr/>
      <dgm:t>
        <a:bodyPr/>
        <a:lstStyle/>
        <a:p>
          <a:r>
            <a:rPr lang="es-ES" dirty="0" smtClean="0"/>
            <a:t>prestación</a:t>
          </a:r>
          <a:endParaRPr lang="es-ES" dirty="0"/>
        </a:p>
      </dgm:t>
    </dgm:pt>
    <dgm:pt modelId="{DE28E2C5-3B30-4191-A83B-156C6CA550B1}" type="parTrans" cxnId="{0CFB146C-A363-4056-B9BA-3AB972F9A4CF}">
      <dgm:prSet/>
      <dgm:spPr/>
      <dgm:t>
        <a:bodyPr/>
        <a:lstStyle/>
        <a:p>
          <a:endParaRPr lang="es-ES"/>
        </a:p>
      </dgm:t>
    </dgm:pt>
    <dgm:pt modelId="{824FD96A-D3BB-43F8-820C-9150B765AAC7}" type="sibTrans" cxnId="{0CFB146C-A363-4056-B9BA-3AB972F9A4CF}">
      <dgm:prSet/>
      <dgm:spPr/>
      <dgm:t>
        <a:bodyPr/>
        <a:lstStyle/>
        <a:p>
          <a:endParaRPr lang="es-ES"/>
        </a:p>
      </dgm:t>
    </dgm:pt>
    <dgm:pt modelId="{FB3F6B8E-9742-4E34-86FB-FD73526586D4}">
      <dgm:prSet phldrT="[Texto]"/>
      <dgm:spPr/>
      <dgm:t>
        <a:bodyPr/>
        <a:lstStyle/>
        <a:p>
          <a:r>
            <a:rPr lang="es-ES" dirty="0" smtClean="0"/>
            <a:t>dar</a:t>
          </a:r>
          <a:endParaRPr lang="es-ES" dirty="0"/>
        </a:p>
      </dgm:t>
    </dgm:pt>
    <dgm:pt modelId="{7AAF90FC-E7E5-44B7-9761-07FC1486548E}" type="parTrans" cxnId="{8BC03968-10DD-425A-9F5E-5AB9A6EDC8CD}">
      <dgm:prSet/>
      <dgm:spPr/>
      <dgm:t>
        <a:bodyPr/>
        <a:lstStyle/>
        <a:p>
          <a:endParaRPr lang="es-ES"/>
        </a:p>
      </dgm:t>
    </dgm:pt>
    <dgm:pt modelId="{E33B172F-53A6-4C0C-AAE8-6740ED1338C8}" type="sibTrans" cxnId="{8BC03968-10DD-425A-9F5E-5AB9A6EDC8CD}">
      <dgm:prSet/>
      <dgm:spPr/>
      <dgm:t>
        <a:bodyPr/>
        <a:lstStyle/>
        <a:p>
          <a:endParaRPr lang="es-ES"/>
        </a:p>
      </dgm:t>
    </dgm:pt>
    <dgm:pt modelId="{052507BD-662B-481D-96E9-521E40EDBC20}">
      <dgm:prSet phldrT="[Texto]"/>
      <dgm:spPr/>
      <dgm:t>
        <a:bodyPr/>
        <a:lstStyle/>
        <a:p>
          <a:r>
            <a:rPr lang="es-ES" dirty="0" smtClean="0"/>
            <a:t>Transferir uso o tenencia</a:t>
          </a:r>
          <a:endParaRPr lang="es-ES" dirty="0"/>
        </a:p>
      </dgm:t>
    </dgm:pt>
    <dgm:pt modelId="{5352468C-450C-4AAE-B18E-664F82A67B90}" type="parTrans" cxnId="{6FACB7D2-7948-4497-AD26-0E4783FCA445}">
      <dgm:prSet/>
      <dgm:spPr/>
      <dgm:t>
        <a:bodyPr/>
        <a:lstStyle/>
        <a:p>
          <a:endParaRPr lang="es-ES"/>
        </a:p>
      </dgm:t>
    </dgm:pt>
    <dgm:pt modelId="{060F6BBA-1D70-453D-8EA9-FAEDBA5725DD}" type="sibTrans" cxnId="{6FACB7D2-7948-4497-AD26-0E4783FCA445}">
      <dgm:prSet/>
      <dgm:spPr/>
      <dgm:t>
        <a:bodyPr/>
        <a:lstStyle/>
        <a:p>
          <a:endParaRPr lang="es-ES"/>
        </a:p>
      </dgm:t>
    </dgm:pt>
    <dgm:pt modelId="{AB6D2E01-A621-4E9D-AF0A-2C6315C8C00D}">
      <dgm:prSet phldrT="[Texto]"/>
      <dgm:spPr/>
      <dgm:t>
        <a:bodyPr/>
        <a:lstStyle/>
        <a:p>
          <a:r>
            <a:rPr lang="es-ES" dirty="0" smtClean="0"/>
            <a:t>cantidad</a:t>
          </a:r>
          <a:endParaRPr lang="es-ES" dirty="0"/>
        </a:p>
      </dgm:t>
    </dgm:pt>
    <dgm:pt modelId="{74835CE5-02EF-4A03-BB11-636FA99BBA27}" type="parTrans" cxnId="{75BDA4DD-087D-4CC0-BC5E-92CF67D65E4D}">
      <dgm:prSet/>
      <dgm:spPr/>
      <dgm:t>
        <a:bodyPr/>
        <a:lstStyle/>
        <a:p>
          <a:endParaRPr lang="es-ES"/>
        </a:p>
      </dgm:t>
    </dgm:pt>
    <dgm:pt modelId="{F2E05CBB-D4E2-4856-B866-825186A7A432}" type="sibTrans" cxnId="{75BDA4DD-087D-4CC0-BC5E-92CF67D65E4D}">
      <dgm:prSet/>
      <dgm:spPr/>
      <dgm:t>
        <a:bodyPr/>
        <a:lstStyle/>
        <a:p>
          <a:endParaRPr lang="es-ES"/>
        </a:p>
      </dgm:t>
    </dgm:pt>
    <dgm:pt modelId="{93B93444-F203-47B9-AD60-E47BE433BE8F}">
      <dgm:prSet phldrT="[Texto]"/>
      <dgm:spPr/>
      <dgm:t>
        <a:bodyPr/>
        <a:lstStyle/>
        <a:p>
          <a:r>
            <a:rPr lang="es-ES" dirty="0" smtClean="0"/>
            <a:t>hacer</a:t>
          </a:r>
          <a:endParaRPr lang="es-ES" dirty="0"/>
        </a:p>
      </dgm:t>
    </dgm:pt>
    <dgm:pt modelId="{E0EEB1F3-AD0C-40AC-A5A7-C48D76A68EE8}" type="parTrans" cxnId="{A8848A7C-6E45-4582-B515-BCCA71BA02C2}">
      <dgm:prSet/>
      <dgm:spPr/>
      <dgm:t>
        <a:bodyPr/>
        <a:lstStyle/>
        <a:p>
          <a:endParaRPr lang="es-ES"/>
        </a:p>
      </dgm:t>
    </dgm:pt>
    <dgm:pt modelId="{F9E37D95-4F4E-4B9D-B129-289AB025C574}" type="sibTrans" cxnId="{A8848A7C-6E45-4582-B515-BCCA71BA02C2}">
      <dgm:prSet/>
      <dgm:spPr/>
      <dgm:t>
        <a:bodyPr/>
        <a:lstStyle/>
        <a:p>
          <a:endParaRPr lang="es-ES"/>
        </a:p>
      </dgm:t>
    </dgm:pt>
    <dgm:pt modelId="{5344E474-7B64-415F-A56D-5EB7B363F091}">
      <dgm:prSet/>
      <dgm:spPr/>
      <dgm:t>
        <a:bodyPr/>
        <a:lstStyle/>
        <a:p>
          <a:r>
            <a:rPr lang="es-ES" dirty="0" smtClean="0"/>
            <a:t>No hacer</a:t>
          </a:r>
          <a:endParaRPr lang="es-ES" dirty="0"/>
        </a:p>
      </dgm:t>
    </dgm:pt>
    <dgm:pt modelId="{DC4375E6-F44D-4DCC-9840-8DF27C3ACA68}" type="parTrans" cxnId="{E4411497-521A-4839-9DB7-F4E168F5DC64}">
      <dgm:prSet/>
      <dgm:spPr/>
      <dgm:t>
        <a:bodyPr/>
        <a:lstStyle/>
        <a:p>
          <a:endParaRPr lang="es-ES"/>
        </a:p>
      </dgm:t>
    </dgm:pt>
    <dgm:pt modelId="{598560D1-807A-4BAE-BD73-9C874B9D9713}" type="sibTrans" cxnId="{E4411497-521A-4839-9DB7-F4E168F5DC64}">
      <dgm:prSet/>
      <dgm:spPr/>
      <dgm:t>
        <a:bodyPr/>
        <a:lstStyle/>
        <a:p>
          <a:endParaRPr lang="es-ES"/>
        </a:p>
      </dgm:t>
    </dgm:pt>
    <dgm:pt modelId="{73B8CAB9-8CC9-45DD-BB3A-6042461D83DE}">
      <dgm:prSet/>
      <dgm:spPr/>
      <dgm:t>
        <a:bodyPr/>
        <a:lstStyle/>
        <a:p>
          <a:r>
            <a:rPr lang="es-ES" dirty="0" smtClean="0"/>
            <a:t>dinero</a:t>
          </a:r>
          <a:endParaRPr lang="es-ES" dirty="0"/>
        </a:p>
      </dgm:t>
    </dgm:pt>
    <dgm:pt modelId="{335FE44D-468A-4B1D-A465-150029A491CA}" type="parTrans" cxnId="{F26B5F0C-1B36-4FBF-8223-3620DA4BD953}">
      <dgm:prSet/>
      <dgm:spPr/>
      <dgm:t>
        <a:bodyPr/>
        <a:lstStyle/>
        <a:p>
          <a:endParaRPr lang="es-ES"/>
        </a:p>
      </dgm:t>
    </dgm:pt>
    <dgm:pt modelId="{BC78D47D-DFF2-46DD-9C4C-4DF3C27F489B}" type="sibTrans" cxnId="{F26B5F0C-1B36-4FBF-8223-3620DA4BD953}">
      <dgm:prSet/>
      <dgm:spPr/>
      <dgm:t>
        <a:bodyPr/>
        <a:lstStyle/>
        <a:p>
          <a:endParaRPr lang="es-ES"/>
        </a:p>
      </dgm:t>
    </dgm:pt>
    <dgm:pt modelId="{C22F87EC-CF64-4E85-96F8-C193EC03A904}">
      <dgm:prSet/>
      <dgm:spPr/>
      <dgm:t>
        <a:bodyPr/>
        <a:lstStyle/>
        <a:p>
          <a:r>
            <a:rPr lang="es-ES" dirty="0" smtClean="0"/>
            <a:t>Cosas ciertas</a:t>
          </a:r>
          <a:endParaRPr lang="es-ES" dirty="0"/>
        </a:p>
      </dgm:t>
    </dgm:pt>
    <dgm:pt modelId="{9D6BB25B-520A-43AB-B643-B71FE781B58D}" type="parTrans" cxnId="{0F8304DD-C369-47BE-BA2F-55F3300F3BB5}">
      <dgm:prSet/>
      <dgm:spPr/>
      <dgm:t>
        <a:bodyPr/>
        <a:lstStyle/>
        <a:p>
          <a:endParaRPr lang="es-ES"/>
        </a:p>
      </dgm:t>
    </dgm:pt>
    <dgm:pt modelId="{7900CB37-678E-4460-8376-C3165DD354BB}" type="sibTrans" cxnId="{0F8304DD-C369-47BE-BA2F-55F3300F3BB5}">
      <dgm:prSet/>
      <dgm:spPr/>
      <dgm:t>
        <a:bodyPr/>
        <a:lstStyle/>
        <a:p>
          <a:endParaRPr lang="es-ES"/>
        </a:p>
      </dgm:t>
    </dgm:pt>
    <dgm:pt modelId="{BF30F39F-038B-4257-927C-3ECE5058F993}">
      <dgm:prSet/>
      <dgm:spPr/>
      <dgm:t>
        <a:bodyPr/>
        <a:lstStyle/>
        <a:p>
          <a:r>
            <a:rPr lang="es-ES" dirty="0" smtClean="0"/>
            <a:t>Constituir derechos reales</a:t>
          </a:r>
          <a:endParaRPr lang="es-ES" dirty="0"/>
        </a:p>
      </dgm:t>
    </dgm:pt>
    <dgm:pt modelId="{8CBD5580-7ACC-4285-BBDA-F28BF92AFEEF}" type="parTrans" cxnId="{3A736305-94B1-4539-A0B8-6590576DA63C}">
      <dgm:prSet/>
      <dgm:spPr/>
      <dgm:t>
        <a:bodyPr/>
        <a:lstStyle/>
        <a:p>
          <a:endParaRPr lang="es-ES"/>
        </a:p>
      </dgm:t>
    </dgm:pt>
    <dgm:pt modelId="{0B250B74-DFD5-4D32-8319-B8CADE2175D0}" type="sibTrans" cxnId="{3A736305-94B1-4539-A0B8-6590576DA63C}">
      <dgm:prSet/>
      <dgm:spPr/>
      <dgm:t>
        <a:bodyPr/>
        <a:lstStyle/>
        <a:p>
          <a:endParaRPr lang="es-ES"/>
        </a:p>
      </dgm:t>
    </dgm:pt>
    <dgm:pt modelId="{4F498B45-2233-4931-9296-F725AA62F2E7}">
      <dgm:prSet/>
      <dgm:spPr/>
      <dgm:t>
        <a:bodyPr/>
        <a:lstStyle/>
        <a:p>
          <a:r>
            <a:rPr lang="es-ES" dirty="0" smtClean="0"/>
            <a:t>Cosas inciertas</a:t>
          </a:r>
        </a:p>
        <a:p>
          <a:r>
            <a:rPr lang="es-ES" dirty="0" smtClean="0"/>
            <a:t>género</a:t>
          </a:r>
          <a:endParaRPr lang="es-ES" dirty="0"/>
        </a:p>
      </dgm:t>
    </dgm:pt>
    <dgm:pt modelId="{8BCAB72E-5857-4E1F-8BA4-5886D7480C26}" type="parTrans" cxnId="{D7C43C7B-A938-4340-820B-97D9C8945F32}">
      <dgm:prSet/>
      <dgm:spPr/>
      <dgm:t>
        <a:bodyPr/>
        <a:lstStyle/>
        <a:p>
          <a:endParaRPr lang="es-ES"/>
        </a:p>
      </dgm:t>
    </dgm:pt>
    <dgm:pt modelId="{0F9ACD8F-59DB-4479-BD23-F8372ECEEDF8}" type="sibTrans" cxnId="{D7C43C7B-A938-4340-820B-97D9C8945F32}">
      <dgm:prSet/>
      <dgm:spPr/>
      <dgm:t>
        <a:bodyPr/>
        <a:lstStyle/>
        <a:p>
          <a:endParaRPr lang="es-ES"/>
        </a:p>
      </dgm:t>
    </dgm:pt>
    <dgm:pt modelId="{57647162-5A8F-4B41-9CED-11C299CE604A}">
      <dgm:prSet/>
      <dgm:spPr/>
      <dgm:t>
        <a:bodyPr/>
        <a:lstStyle/>
        <a:p>
          <a:r>
            <a:rPr lang="es-ES" dirty="0" smtClean="0"/>
            <a:t>especie</a:t>
          </a:r>
          <a:endParaRPr lang="es-ES" dirty="0"/>
        </a:p>
      </dgm:t>
    </dgm:pt>
    <dgm:pt modelId="{0CFB4498-76CD-4D28-BFE9-C2C40D09555D}" type="parTrans" cxnId="{E1723879-90B7-4CC1-85D4-017B9856E9F6}">
      <dgm:prSet/>
      <dgm:spPr/>
      <dgm:t>
        <a:bodyPr/>
        <a:lstStyle/>
        <a:p>
          <a:endParaRPr lang="es-ES"/>
        </a:p>
      </dgm:t>
    </dgm:pt>
    <dgm:pt modelId="{3DCE28EC-2FCE-4C21-B559-80906D8957EF}" type="sibTrans" cxnId="{E1723879-90B7-4CC1-85D4-017B9856E9F6}">
      <dgm:prSet/>
      <dgm:spPr/>
      <dgm:t>
        <a:bodyPr/>
        <a:lstStyle/>
        <a:p>
          <a:endParaRPr lang="es-ES"/>
        </a:p>
      </dgm:t>
    </dgm:pt>
    <dgm:pt modelId="{8908F3AB-8D57-4166-9318-3A90B5EE2C87}">
      <dgm:prSet/>
      <dgm:spPr/>
      <dgm:t>
        <a:bodyPr/>
        <a:lstStyle/>
        <a:p>
          <a:r>
            <a:rPr lang="es-ES" dirty="0" smtClean="0"/>
            <a:t>Restituir </a:t>
          </a:r>
          <a:endParaRPr lang="es-ES" dirty="0"/>
        </a:p>
      </dgm:t>
    </dgm:pt>
    <dgm:pt modelId="{BB41445E-D68B-4F89-9EA7-682D615B7B5D}" type="parTrans" cxnId="{A53FC49F-6045-4F9A-A119-70EA7AB3C8F6}">
      <dgm:prSet/>
      <dgm:spPr/>
      <dgm:t>
        <a:bodyPr/>
        <a:lstStyle/>
        <a:p>
          <a:endParaRPr lang="es-ES"/>
        </a:p>
      </dgm:t>
    </dgm:pt>
    <dgm:pt modelId="{96D1130B-3FF7-4DED-870D-D9FD85E0ED1A}" type="sibTrans" cxnId="{A53FC49F-6045-4F9A-A119-70EA7AB3C8F6}">
      <dgm:prSet/>
      <dgm:spPr/>
      <dgm:t>
        <a:bodyPr/>
        <a:lstStyle/>
        <a:p>
          <a:endParaRPr lang="es-ES"/>
        </a:p>
      </dgm:t>
    </dgm:pt>
    <dgm:pt modelId="{ABD4A8F4-A7D1-4310-AB51-84E208647412}" type="pres">
      <dgm:prSet presAssocID="{C7D647DC-2B92-46A7-98C6-5BAF6410BDC1}" presName="diagram" presStyleCnt="0">
        <dgm:presLayoutVars>
          <dgm:chPref val="1"/>
          <dgm:dir/>
          <dgm:animOne val="branch"/>
          <dgm:animLvl val="lvl"/>
          <dgm:resizeHandles val="exact"/>
        </dgm:presLayoutVars>
      </dgm:prSet>
      <dgm:spPr/>
    </dgm:pt>
    <dgm:pt modelId="{D8618B97-72A0-4396-8E29-627ED2FB5DEB}" type="pres">
      <dgm:prSet presAssocID="{AC053955-15C8-4CB0-93E3-ACFBBE32850A}" presName="root1" presStyleCnt="0"/>
      <dgm:spPr/>
    </dgm:pt>
    <dgm:pt modelId="{CB685472-DE22-46C3-8ECC-5B6E49EF4117}" type="pres">
      <dgm:prSet presAssocID="{AC053955-15C8-4CB0-93E3-ACFBBE32850A}" presName="LevelOneTextNode" presStyleLbl="node0" presStyleIdx="0" presStyleCnt="1" custLinFactY="-12283" custLinFactNeighborX="-70557" custLinFactNeighborY="-100000">
        <dgm:presLayoutVars>
          <dgm:chPref val="3"/>
        </dgm:presLayoutVars>
      </dgm:prSet>
      <dgm:spPr/>
    </dgm:pt>
    <dgm:pt modelId="{BA4C1923-636B-4788-A6B6-62784B4809FC}" type="pres">
      <dgm:prSet presAssocID="{AC053955-15C8-4CB0-93E3-ACFBBE32850A}" presName="level2hierChild" presStyleCnt="0"/>
      <dgm:spPr/>
    </dgm:pt>
    <dgm:pt modelId="{664D23BD-1A62-4D58-A432-017762318BCF}" type="pres">
      <dgm:prSet presAssocID="{7AAF90FC-E7E5-44B7-9761-07FC1486548E}" presName="conn2-1" presStyleLbl="parChTrans1D2" presStyleIdx="0" presStyleCnt="3"/>
      <dgm:spPr/>
    </dgm:pt>
    <dgm:pt modelId="{BC57FAF3-2B41-4A32-AA59-0CC21D3E7C58}" type="pres">
      <dgm:prSet presAssocID="{7AAF90FC-E7E5-44B7-9761-07FC1486548E}" presName="connTx" presStyleLbl="parChTrans1D2" presStyleIdx="0" presStyleCnt="3"/>
      <dgm:spPr/>
    </dgm:pt>
    <dgm:pt modelId="{FDE8E85A-A3EB-4E59-AF3E-36D8689A4197}" type="pres">
      <dgm:prSet presAssocID="{FB3F6B8E-9742-4E34-86FB-FD73526586D4}" presName="root2" presStyleCnt="0"/>
      <dgm:spPr/>
    </dgm:pt>
    <dgm:pt modelId="{A6079F70-9C36-472C-9174-1DD0709FEC7A}" type="pres">
      <dgm:prSet presAssocID="{FB3F6B8E-9742-4E34-86FB-FD73526586D4}" presName="LevelTwoTextNode" presStyleLbl="node2" presStyleIdx="0" presStyleCnt="3" custLinFactNeighborX="-24869" custLinFactNeighborY="-97283">
        <dgm:presLayoutVars>
          <dgm:chPref val="3"/>
        </dgm:presLayoutVars>
      </dgm:prSet>
      <dgm:spPr/>
    </dgm:pt>
    <dgm:pt modelId="{C32C60C1-B8F6-4C38-9459-97C61A63324E}" type="pres">
      <dgm:prSet presAssocID="{FB3F6B8E-9742-4E34-86FB-FD73526586D4}" presName="level3hierChild" presStyleCnt="0"/>
      <dgm:spPr/>
    </dgm:pt>
    <dgm:pt modelId="{BDDC030F-8B47-4680-AB0B-36867F6CA141}" type="pres">
      <dgm:prSet presAssocID="{9D6BB25B-520A-43AB-B643-B71FE781B58D}" presName="conn2-1" presStyleLbl="parChTrans1D3" presStyleIdx="0" presStyleCnt="3"/>
      <dgm:spPr/>
    </dgm:pt>
    <dgm:pt modelId="{C3775828-47C6-4BC5-B011-7C0747EA07DE}" type="pres">
      <dgm:prSet presAssocID="{9D6BB25B-520A-43AB-B643-B71FE781B58D}" presName="connTx" presStyleLbl="parChTrans1D3" presStyleIdx="0" presStyleCnt="3"/>
      <dgm:spPr/>
    </dgm:pt>
    <dgm:pt modelId="{955F48B4-27DB-4890-BCDE-AADC66EAD785}" type="pres">
      <dgm:prSet presAssocID="{C22F87EC-CF64-4E85-96F8-C193EC03A904}" presName="root2" presStyleCnt="0"/>
      <dgm:spPr/>
    </dgm:pt>
    <dgm:pt modelId="{CCF2CDC0-9FC5-488D-A1EF-378D99887EF6}" type="pres">
      <dgm:prSet presAssocID="{C22F87EC-CF64-4E85-96F8-C193EC03A904}" presName="LevelTwoTextNode" presStyleLbl="node3" presStyleIdx="0" presStyleCnt="3" custLinFactNeighborX="-15777" custLinFactNeighborY="5472">
        <dgm:presLayoutVars>
          <dgm:chPref val="3"/>
        </dgm:presLayoutVars>
      </dgm:prSet>
      <dgm:spPr/>
    </dgm:pt>
    <dgm:pt modelId="{2CBAB7A8-22A4-4FF5-A460-B27C82BCD06B}" type="pres">
      <dgm:prSet presAssocID="{C22F87EC-CF64-4E85-96F8-C193EC03A904}" presName="level3hierChild" presStyleCnt="0"/>
      <dgm:spPr/>
    </dgm:pt>
    <dgm:pt modelId="{7BB27D89-1A62-4FEC-89F0-F5481080F4FA}" type="pres">
      <dgm:prSet presAssocID="{BB41445E-D68B-4F89-9EA7-682D615B7B5D}" presName="conn2-1" presStyleLbl="parChTrans1D4" presStyleIdx="0" presStyleCnt="5"/>
      <dgm:spPr/>
    </dgm:pt>
    <dgm:pt modelId="{8B097845-9CDC-43E2-B34B-76B584D3C0E7}" type="pres">
      <dgm:prSet presAssocID="{BB41445E-D68B-4F89-9EA7-682D615B7B5D}" presName="connTx" presStyleLbl="parChTrans1D4" presStyleIdx="0" presStyleCnt="5"/>
      <dgm:spPr/>
    </dgm:pt>
    <dgm:pt modelId="{FF8A7F47-7A29-4F37-BE83-51EBEE699888}" type="pres">
      <dgm:prSet presAssocID="{8908F3AB-8D57-4166-9318-3A90B5EE2C87}" presName="root2" presStyleCnt="0"/>
      <dgm:spPr/>
    </dgm:pt>
    <dgm:pt modelId="{EE6BB2A3-E399-4BCB-AA8F-50895A8247BE}" type="pres">
      <dgm:prSet presAssocID="{8908F3AB-8D57-4166-9318-3A90B5EE2C87}" presName="LevelTwoTextNode" presStyleLbl="node4" presStyleIdx="0" presStyleCnt="5">
        <dgm:presLayoutVars>
          <dgm:chPref val="3"/>
        </dgm:presLayoutVars>
      </dgm:prSet>
      <dgm:spPr/>
      <dgm:t>
        <a:bodyPr/>
        <a:lstStyle/>
        <a:p>
          <a:endParaRPr lang="es-ES"/>
        </a:p>
      </dgm:t>
    </dgm:pt>
    <dgm:pt modelId="{642C87BA-A49B-462F-B60B-CA30C4A67EEE}" type="pres">
      <dgm:prSet presAssocID="{8908F3AB-8D57-4166-9318-3A90B5EE2C87}" presName="level3hierChild" presStyleCnt="0"/>
      <dgm:spPr/>
    </dgm:pt>
    <dgm:pt modelId="{3D99EE06-E7B8-4747-B577-5D07D88067BD}" type="pres">
      <dgm:prSet presAssocID="{5352468C-450C-4AAE-B18E-664F82A67B90}" presName="conn2-1" presStyleLbl="parChTrans1D4" presStyleIdx="1" presStyleCnt="5"/>
      <dgm:spPr/>
    </dgm:pt>
    <dgm:pt modelId="{95AD5173-305A-4370-BFA8-EF783F4A2C18}" type="pres">
      <dgm:prSet presAssocID="{5352468C-450C-4AAE-B18E-664F82A67B90}" presName="connTx" presStyleLbl="parChTrans1D4" presStyleIdx="1" presStyleCnt="5"/>
      <dgm:spPr/>
    </dgm:pt>
    <dgm:pt modelId="{978D9870-900E-4199-92F4-0CFC67C66E5F}" type="pres">
      <dgm:prSet presAssocID="{052507BD-662B-481D-96E9-521E40EDBC20}" presName="root2" presStyleCnt="0"/>
      <dgm:spPr/>
    </dgm:pt>
    <dgm:pt modelId="{A7CF9460-45B1-4430-93C7-46C110AAA319}" type="pres">
      <dgm:prSet presAssocID="{052507BD-662B-481D-96E9-521E40EDBC20}" presName="LevelTwoTextNode" presStyleLbl="node4" presStyleIdx="1" presStyleCnt="5">
        <dgm:presLayoutVars>
          <dgm:chPref val="3"/>
        </dgm:presLayoutVars>
      </dgm:prSet>
      <dgm:spPr/>
    </dgm:pt>
    <dgm:pt modelId="{50D0853D-8A45-4575-8107-C180E8D6D8C4}" type="pres">
      <dgm:prSet presAssocID="{052507BD-662B-481D-96E9-521E40EDBC20}" presName="level3hierChild" presStyleCnt="0"/>
      <dgm:spPr/>
    </dgm:pt>
    <dgm:pt modelId="{2B8EC516-FBAD-4C45-B702-DAD631B404A8}" type="pres">
      <dgm:prSet presAssocID="{8CBD5580-7ACC-4285-BBDA-F28BF92AFEEF}" presName="conn2-1" presStyleLbl="parChTrans1D4" presStyleIdx="2" presStyleCnt="5"/>
      <dgm:spPr/>
    </dgm:pt>
    <dgm:pt modelId="{BC38E51E-CF27-4B00-ACE4-072BB2F573F8}" type="pres">
      <dgm:prSet presAssocID="{8CBD5580-7ACC-4285-BBDA-F28BF92AFEEF}" presName="connTx" presStyleLbl="parChTrans1D4" presStyleIdx="2" presStyleCnt="5"/>
      <dgm:spPr/>
    </dgm:pt>
    <dgm:pt modelId="{EDA1CFCF-138E-4A39-9FDD-16D8BD1A57B1}" type="pres">
      <dgm:prSet presAssocID="{BF30F39F-038B-4257-927C-3ECE5058F993}" presName="root2" presStyleCnt="0"/>
      <dgm:spPr/>
    </dgm:pt>
    <dgm:pt modelId="{D509797B-C79A-4C8B-AFDC-C26C5473B8EC}" type="pres">
      <dgm:prSet presAssocID="{BF30F39F-038B-4257-927C-3ECE5058F993}" presName="LevelTwoTextNode" presStyleLbl="node4" presStyleIdx="2" presStyleCnt="5">
        <dgm:presLayoutVars>
          <dgm:chPref val="3"/>
        </dgm:presLayoutVars>
      </dgm:prSet>
      <dgm:spPr/>
    </dgm:pt>
    <dgm:pt modelId="{EEDC102F-2C1B-4766-BC6E-F0EBA56C57EB}" type="pres">
      <dgm:prSet presAssocID="{BF30F39F-038B-4257-927C-3ECE5058F993}" presName="level3hierChild" presStyleCnt="0"/>
      <dgm:spPr/>
    </dgm:pt>
    <dgm:pt modelId="{4FE72889-C4E2-4D34-80CE-B993C8181DC6}" type="pres">
      <dgm:prSet presAssocID="{8BCAB72E-5857-4E1F-8BA4-5886D7480C26}" presName="conn2-1" presStyleLbl="parChTrans1D3" presStyleIdx="1" presStyleCnt="3"/>
      <dgm:spPr/>
    </dgm:pt>
    <dgm:pt modelId="{F76C3F5D-2215-4D0D-A3D5-109ED77BC9ED}" type="pres">
      <dgm:prSet presAssocID="{8BCAB72E-5857-4E1F-8BA4-5886D7480C26}" presName="connTx" presStyleLbl="parChTrans1D3" presStyleIdx="1" presStyleCnt="3"/>
      <dgm:spPr/>
    </dgm:pt>
    <dgm:pt modelId="{61589D9F-32E5-4F0B-A578-EE44BDD46950}" type="pres">
      <dgm:prSet presAssocID="{4F498B45-2233-4931-9296-F725AA62F2E7}" presName="root2" presStyleCnt="0"/>
      <dgm:spPr/>
    </dgm:pt>
    <dgm:pt modelId="{A74659D6-B34E-4A2E-8096-14EDFED1D924}" type="pres">
      <dgm:prSet presAssocID="{4F498B45-2233-4931-9296-F725AA62F2E7}" presName="LevelTwoTextNode" presStyleLbl="node3" presStyleIdx="1" presStyleCnt="3" custLinFactNeighborX="-9136" custLinFactNeighborY="-35879">
        <dgm:presLayoutVars>
          <dgm:chPref val="3"/>
        </dgm:presLayoutVars>
      </dgm:prSet>
      <dgm:spPr/>
    </dgm:pt>
    <dgm:pt modelId="{6D568A28-5A15-4D74-8396-4C83A2EBE190}" type="pres">
      <dgm:prSet presAssocID="{4F498B45-2233-4931-9296-F725AA62F2E7}" presName="level3hierChild" presStyleCnt="0"/>
      <dgm:spPr/>
    </dgm:pt>
    <dgm:pt modelId="{6FD30CC2-7738-4265-9E31-105F302AF09D}" type="pres">
      <dgm:prSet presAssocID="{0CFB4498-76CD-4D28-BFE9-C2C40D09555D}" presName="conn2-1" presStyleLbl="parChTrans1D4" presStyleIdx="3" presStyleCnt="5"/>
      <dgm:spPr/>
    </dgm:pt>
    <dgm:pt modelId="{4833F70C-7788-4A98-BAA4-CFF25FE56604}" type="pres">
      <dgm:prSet presAssocID="{0CFB4498-76CD-4D28-BFE9-C2C40D09555D}" presName="connTx" presStyleLbl="parChTrans1D4" presStyleIdx="3" presStyleCnt="5"/>
      <dgm:spPr/>
    </dgm:pt>
    <dgm:pt modelId="{11C2952C-1DD3-4139-A5A1-349785477313}" type="pres">
      <dgm:prSet presAssocID="{57647162-5A8F-4B41-9CED-11C299CE604A}" presName="root2" presStyleCnt="0"/>
      <dgm:spPr/>
    </dgm:pt>
    <dgm:pt modelId="{42FB9C18-C3EF-4510-8859-4E836E703FE3}" type="pres">
      <dgm:prSet presAssocID="{57647162-5A8F-4B41-9CED-11C299CE604A}" presName="LevelTwoTextNode" presStyleLbl="node4" presStyleIdx="3" presStyleCnt="5">
        <dgm:presLayoutVars>
          <dgm:chPref val="3"/>
        </dgm:presLayoutVars>
      </dgm:prSet>
      <dgm:spPr/>
    </dgm:pt>
    <dgm:pt modelId="{F0929A87-9A7D-40AD-91B3-B32548007053}" type="pres">
      <dgm:prSet presAssocID="{57647162-5A8F-4B41-9CED-11C299CE604A}" presName="level3hierChild" presStyleCnt="0"/>
      <dgm:spPr/>
    </dgm:pt>
    <dgm:pt modelId="{4E3CBBAA-C014-4C6C-B9AA-99078A0C8419}" type="pres">
      <dgm:prSet presAssocID="{74835CE5-02EF-4A03-BB11-636FA99BBA27}" presName="conn2-1" presStyleLbl="parChTrans1D4" presStyleIdx="4" presStyleCnt="5"/>
      <dgm:spPr/>
    </dgm:pt>
    <dgm:pt modelId="{F29FC822-3463-403A-8C3A-E580CED8BEBE}" type="pres">
      <dgm:prSet presAssocID="{74835CE5-02EF-4A03-BB11-636FA99BBA27}" presName="connTx" presStyleLbl="parChTrans1D4" presStyleIdx="4" presStyleCnt="5"/>
      <dgm:spPr/>
    </dgm:pt>
    <dgm:pt modelId="{1A91F021-45B5-4D51-AE5B-B198437819A7}" type="pres">
      <dgm:prSet presAssocID="{AB6D2E01-A621-4E9D-AF0A-2C6315C8C00D}" presName="root2" presStyleCnt="0"/>
      <dgm:spPr/>
    </dgm:pt>
    <dgm:pt modelId="{3170A0CF-2577-48BE-B558-26EFCFC9EC95}" type="pres">
      <dgm:prSet presAssocID="{AB6D2E01-A621-4E9D-AF0A-2C6315C8C00D}" presName="LevelTwoTextNode" presStyleLbl="node4" presStyleIdx="4" presStyleCnt="5" custLinFactNeighborX="-1366" custLinFactNeighborY="-4048">
        <dgm:presLayoutVars>
          <dgm:chPref val="3"/>
        </dgm:presLayoutVars>
      </dgm:prSet>
      <dgm:spPr/>
    </dgm:pt>
    <dgm:pt modelId="{D141C1C3-4CD0-4057-B842-983A1241CD4E}" type="pres">
      <dgm:prSet presAssocID="{AB6D2E01-A621-4E9D-AF0A-2C6315C8C00D}" presName="level3hierChild" presStyleCnt="0"/>
      <dgm:spPr/>
    </dgm:pt>
    <dgm:pt modelId="{DEF136CE-E945-401F-91D1-E47E7B1060F0}" type="pres">
      <dgm:prSet presAssocID="{335FE44D-468A-4B1D-A465-150029A491CA}" presName="conn2-1" presStyleLbl="parChTrans1D3" presStyleIdx="2" presStyleCnt="3"/>
      <dgm:spPr/>
    </dgm:pt>
    <dgm:pt modelId="{2AF1CF3B-D9D0-4E03-B3C7-9E60BDDC5847}" type="pres">
      <dgm:prSet presAssocID="{335FE44D-468A-4B1D-A465-150029A491CA}" presName="connTx" presStyleLbl="parChTrans1D3" presStyleIdx="2" presStyleCnt="3"/>
      <dgm:spPr/>
    </dgm:pt>
    <dgm:pt modelId="{FEDE7AE7-7853-400A-B04C-EC5DE4402CED}" type="pres">
      <dgm:prSet presAssocID="{73B8CAB9-8CC9-45DD-BB3A-6042461D83DE}" presName="root2" presStyleCnt="0"/>
      <dgm:spPr/>
    </dgm:pt>
    <dgm:pt modelId="{5FD1B0BF-311D-4E88-9086-2751D90D58C9}" type="pres">
      <dgm:prSet presAssocID="{73B8CAB9-8CC9-45DD-BB3A-6042461D83DE}" presName="LevelTwoTextNode" presStyleLbl="node3" presStyleIdx="2" presStyleCnt="3" custLinFactNeighborX="-8304" custLinFactNeighborY="-99">
        <dgm:presLayoutVars>
          <dgm:chPref val="3"/>
        </dgm:presLayoutVars>
      </dgm:prSet>
      <dgm:spPr/>
    </dgm:pt>
    <dgm:pt modelId="{5DA5B6FD-4A24-449B-A4DC-179FC08E7FB1}" type="pres">
      <dgm:prSet presAssocID="{73B8CAB9-8CC9-45DD-BB3A-6042461D83DE}" presName="level3hierChild" presStyleCnt="0"/>
      <dgm:spPr/>
    </dgm:pt>
    <dgm:pt modelId="{AA054295-E50B-4EC6-AC4A-0D206AD43167}" type="pres">
      <dgm:prSet presAssocID="{E0EEB1F3-AD0C-40AC-A5A7-C48D76A68EE8}" presName="conn2-1" presStyleLbl="parChTrans1D2" presStyleIdx="1" presStyleCnt="3"/>
      <dgm:spPr/>
    </dgm:pt>
    <dgm:pt modelId="{4B610D39-42FB-4B0F-8307-D3E0BB2F0629}" type="pres">
      <dgm:prSet presAssocID="{E0EEB1F3-AD0C-40AC-A5A7-C48D76A68EE8}" presName="connTx" presStyleLbl="parChTrans1D2" presStyleIdx="1" presStyleCnt="3"/>
      <dgm:spPr/>
    </dgm:pt>
    <dgm:pt modelId="{32FFF362-E36E-4948-ADE9-8BC187D847A1}" type="pres">
      <dgm:prSet presAssocID="{93B93444-F203-47B9-AD60-E47BE433BE8F}" presName="root2" presStyleCnt="0"/>
      <dgm:spPr/>
    </dgm:pt>
    <dgm:pt modelId="{A790DC7C-332A-49E4-9032-35BF4266EB4A}" type="pres">
      <dgm:prSet presAssocID="{93B93444-F203-47B9-AD60-E47BE433BE8F}" presName="LevelTwoTextNode" presStyleLbl="node2" presStyleIdx="1" presStyleCnt="3" custLinFactNeighborX="-24869" custLinFactNeighborY="-43391">
        <dgm:presLayoutVars>
          <dgm:chPref val="3"/>
        </dgm:presLayoutVars>
      </dgm:prSet>
      <dgm:spPr/>
    </dgm:pt>
    <dgm:pt modelId="{64BB9020-9A5E-4B5B-9BAF-312B308FBD7B}" type="pres">
      <dgm:prSet presAssocID="{93B93444-F203-47B9-AD60-E47BE433BE8F}" presName="level3hierChild" presStyleCnt="0"/>
      <dgm:spPr/>
    </dgm:pt>
    <dgm:pt modelId="{5880E72D-79B9-4550-AE33-3B9CF30195A9}" type="pres">
      <dgm:prSet presAssocID="{DC4375E6-F44D-4DCC-9840-8DF27C3ACA68}" presName="conn2-1" presStyleLbl="parChTrans1D2" presStyleIdx="2" presStyleCnt="3"/>
      <dgm:spPr/>
    </dgm:pt>
    <dgm:pt modelId="{1E41C0DB-B449-4CD0-8735-5D75BFD3478C}" type="pres">
      <dgm:prSet presAssocID="{DC4375E6-F44D-4DCC-9840-8DF27C3ACA68}" presName="connTx" presStyleLbl="parChTrans1D2" presStyleIdx="2" presStyleCnt="3"/>
      <dgm:spPr/>
    </dgm:pt>
    <dgm:pt modelId="{BCCB5641-81E6-4DA2-AD3B-832EC7D015C0}" type="pres">
      <dgm:prSet presAssocID="{5344E474-7B64-415F-A56D-5EB7B363F091}" presName="root2" presStyleCnt="0"/>
      <dgm:spPr/>
    </dgm:pt>
    <dgm:pt modelId="{CEFB934B-3584-43CB-9600-8ADC382BC04E}" type="pres">
      <dgm:prSet presAssocID="{5344E474-7B64-415F-A56D-5EB7B363F091}" presName="LevelTwoTextNode" presStyleLbl="node2" presStyleIdx="2" presStyleCnt="3" custLinFactNeighborX="-24869" custLinFactNeighborY="-9945">
        <dgm:presLayoutVars>
          <dgm:chPref val="3"/>
        </dgm:presLayoutVars>
      </dgm:prSet>
      <dgm:spPr/>
    </dgm:pt>
    <dgm:pt modelId="{84BB80CC-B091-4465-B9C0-DA50C682D5E3}" type="pres">
      <dgm:prSet presAssocID="{5344E474-7B64-415F-A56D-5EB7B363F091}" presName="level3hierChild" presStyleCnt="0"/>
      <dgm:spPr/>
    </dgm:pt>
  </dgm:ptLst>
  <dgm:cxnLst>
    <dgm:cxn modelId="{6390D7F3-29D3-4D6C-9137-3A2F81242FF5}" type="presOf" srcId="{E0EEB1F3-AD0C-40AC-A5A7-C48D76A68EE8}" destId="{4B610D39-42FB-4B0F-8307-D3E0BB2F0629}" srcOrd="1" destOrd="0" presId="urn:microsoft.com/office/officeart/2005/8/layout/hierarchy2"/>
    <dgm:cxn modelId="{31AA796E-7CF9-4FA2-88FC-54BE77E2BFD5}" type="presOf" srcId="{93B93444-F203-47B9-AD60-E47BE433BE8F}" destId="{A790DC7C-332A-49E4-9032-35BF4266EB4A}" srcOrd="0" destOrd="0" presId="urn:microsoft.com/office/officeart/2005/8/layout/hierarchy2"/>
    <dgm:cxn modelId="{32D9FE2C-EEDE-4C9A-B6AB-3A36A305766C}" type="presOf" srcId="{5352468C-450C-4AAE-B18E-664F82A67B90}" destId="{95AD5173-305A-4370-BFA8-EF783F4A2C18}" srcOrd="1" destOrd="0" presId="urn:microsoft.com/office/officeart/2005/8/layout/hierarchy2"/>
    <dgm:cxn modelId="{FA8FCC32-3AB1-4A68-B9CB-98FC35A12EE6}" type="presOf" srcId="{AB6D2E01-A621-4E9D-AF0A-2C6315C8C00D}" destId="{3170A0CF-2577-48BE-B558-26EFCFC9EC95}" srcOrd="0" destOrd="0" presId="urn:microsoft.com/office/officeart/2005/8/layout/hierarchy2"/>
    <dgm:cxn modelId="{270FF109-0DD9-4071-8331-7BD88D27C6C1}" type="presOf" srcId="{9D6BB25B-520A-43AB-B643-B71FE781B58D}" destId="{BDDC030F-8B47-4680-AB0B-36867F6CA141}" srcOrd="0" destOrd="0" presId="urn:microsoft.com/office/officeart/2005/8/layout/hierarchy2"/>
    <dgm:cxn modelId="{AA7AA430-F9CB-4F85-A563-BD0A4ED7C8F1}" type="presOf" srcId="{8BCAB72E-5857-4E1F-8BA4-5886D7480C26}" destId="{4FE72889-C4E2-4D34-80CE-B993C8181DC6}" srcOrd="0" destOrd="0" presId="urn:microsoft.com/office/officeart/2005/8/layout/hierarchy2"/>
    <dgm:cxn modelId="{3D2D2E95-42DE-4176-AAF3-6EE991CA4427}" type="presOf" srcId="{E0EEB1F3-AD0C-40AC-A5A7-C48D76A68EE8}" destId="{AA054295-E50B-4EC6-AC4A-0D206AD43167}" srcOrd="0" destOrd="0" presId="urn:microsoft.com/office/officeart/2005/8/layout/hierarchy2"/>
    <dgm:cxn modelId="{008B6C9F-F30C-4FD0-AAC1-9407933317ED}" type="presOf" srcId="{335FE44D-468A-4B1D-A465-150029A491CA}" destId="{DEF136CE-E945-401F-91D1-E47E7B1060F0}" srcOrd="0" destOrd="0" presId="urn:microsoft.com/office/officeart/2005/8/layout/hierarchy2"/>
    <dgm:cxn modelId="{CAB8FB41-19FF-46DE-93F0-270946649471}" type="presOf" srcId="{74835CE5-02EF-4A03-BB11-636FA99BBA27}" destId="{4E3CBBAA-C014-4C6C-B9AA-99078A0C8419}" srcOrd="0" destOrd="0" presId="urn:microsoft.com/office/officeart/2005/8/layout/hierarchy2"/>
    <dgm:cxn modelId="{53FCD949-6A84-4D0C-8AA1-8030A57BBCFB}" type="presOf" srcId="{0CFB4498-76CD-4D28-BFE9-C2C40D09555D}" destId="{4833F70C-7788-4A98-BAA4-CFF25FE56604}" srcOrd="1" destOrd="0" presId="urn:microsoft.com/office/officeart/2005/8/layout/hierarchy2"/>
    <dgm:cxn modelId="{B6C22FD4-9000-4607-8B8E-BD312F514114}" type="presOf" srcId="{7AAF90FC-E7E5-44B7-9761-07FC1486548E}" destId="{664D23BD-1A62-4D58-A432-017762318BCF}" srcOrd="0" destOrd="0" presId="urn:microsoft.com/office/officeart/2005/8/layout/hierarchy2"/>
    <dgm:cxn modelId="{E4411497-521A-4839-9DB7-F4E168F5DC64}" srcId="{AC053955-15C8-4CB0-93E3-ACFBBE32850A}" destId="{5344E474-7B64-415F-A56D-5EB7B363F091}" srcOrd="2" destOrd="0" parTransId="{DC4375E6-F44D-4DCC-9840-8DF27C3ACA68}" sibTransId="{598560D1-807A-4BAE-BD73-9C874B9D9713}"/>
    <dgm:cxn modelId="{1C93E59C-3D03-48FA-BD92-5FD18BFD5B8D}" type="presOf" srcId="{8CBD5580-7ACC-4285-BBDA-F28BF92AFEEF}" destId="{BC38E51E-CF27-4B00-ACE4-072BB2F573F8}" srcOrd="1" destOrd="0" presId="urn:microsoft.com/office/officeart/2005/8/layout/hierarchy2"/>
    <dgm:cxn modelId="{1BF7A564-10AE-45E3-97F5-2E4789F3C0CB}" type="presOf" srcId="{AC053955-15C8-4CB0-93E3-ACFBBE32850A}" destId="{CB685472-DE22-46C3-8ECC-5B6E49EF4117}" srcOrd="0" destOrd="0" presId="urn:microsoft.com/office/officeart/2005/8/layout/hierarchy2"/>
    <dgm:cxn modelId="{4FE2880B-4655-4091-BCD3-16ACD1227E7D}" type="presOf" srcId="{9D6BB25B-520A-43AB-B643-B71FE781B58D}" destId="{C3775828-47C6-4BC5-B011-7C0747EA07DE}" srcOrd="1" destOrd="0" presId="urn:microsoft.com/office/officeart/2005/8/layout/hierarchy2"/>
    <dgm:cxn modelId="{FC345120-A312-4B1F-AE16-567A59D06131}" type="presOf" srcId="{FB3F6B8E-9742-4E34-86FB-FD73526586D4}" destId="{A6079F70-9C36-472C-9174-1DD0709FEC7A}" srcOrd="0" destOrd="0" presId="urn:microsoft.com/office/officeart/2005/8/layout/hierarchy2"/>
    <dgm:cxn modelId="{748CC669-52B5-4498-8C32-9BBB087B068E}" type="presOf" srcId="{052507BD-662B-481D-96E9-521E40EDBC20}" destId="{A7CF9460-45B1-4430-93C7-46C110AAA319}" srcOrd="0" destOrd="0" presId="urn:microsoft.com/office/officeart/2005/8/layout/hierarchy2"/>
    <dgm:cxn modelId="{0F8304DD-C369-47BE-BA2F-55F3300F3BB5}" srcId="{FB3F6B8E-9742-4E34-86FB-FD73526586D4}" destId="{C22F87EC-CF64-4E85-96F8-C193EC03A904}" srcOrd="0" destOrd="0" parTransId="{9D6BB25B-520A-43AB-B643-B71FE781B58D}" sibTransId="{7900CB37-678E-4460-8376-C3165DD354BB}"/>
    <dgm:cxn modelId="{6FACB7D2-7948-4497-AD26-0E4783FCA445}" srcId="{C22F87EC-CF64-4E85-96F8-C193EC03A904}" destId="{052507BD-662B-481D-96E9-521E40EDBC20}" srcOrd="1" destOrd="0" parTransId="{5352468C-450C-4AAE-B18E-664F82A67B90}" sibTransId="{060F6BBA-1D70-453D-8EA9-FAEDBA5725DD}"/>
    <dgm:cxn modelId="{53189B98-5627-4533-ABFA-B8076AEBDF86}" type="presOf" srcId="{C7D647DC-2B92-46A7-98C6-5BAF6410BDC1}" destId="{ABD4A8F4-A7D1-4310-AB51-84E208647412}" srcOrd="0" destOrd="0" presId="urn:microsoft.com/office/officeart/2005/8/layout/hierarchy2"/>
    <dgm:cxn modelId="{EBE9B0B4-8C1B-4944-9A49-C88344AF55E9}" type="presOf" srcId="{BF30F39F-038B-4257-927C-3ECE5058F993}" destId="{D509797B-C79A-4C8B-AFDC-C26C5473B8EC}" srcOrd="0" destOrd="0" presId="urn:microsoft.com/office/officeart/2005/8/layout/hierarchy2"/>
    <dgm:cxn modelId="{D14F441A-3F3D-4E12-B62E-136563E636B7}" type="presOf" srcId="{BB41445E-D68B-4F89-9EA7-682D615B7B5D}" destId="{7BB27D89-1A62-4FEC-89F0-F5481080F4FA}" srcOrd="0" destOrd="0" presId="urn:microsoft.com/office/officeart/2005/8/layout/hierarchy2"/>
    <dgm:cxn modelId="{F26B5F0C-1B36-4FBF-8223-3620DA4BD953}" srcId="{FB3F6B8E-9742-4E34-86FB-FD73526586D4}" destId="{73B8CAB9-8CC9-45DD-BB3A-6042461D83DE}" srcOrd="2" destOrd="0" parTransId="{335FE44D-468A-4B1D-A465-150029A491CA}" sibTransId="{BC78D47D-DFF2-46DD-9C4C-4DF3C27F489B}"/>
    <dgm:cxn modelId="{A02248AF-F7CE-4537-8A3D-BFEF63C96B47}" type="presOf" srcId="{73B8CAB9-8CC9-45DD-BB3A-6042461D83DE}" destId="{5FD1B0BF-311D-4E88-9086-2751D90D58C9}" srcOrd="0" destOrd="0" presId="urn:microsoft.com/office/officeart/2005/8/layout/hierarchy2"/>
    <dgm:cxn modelId="{75BDA4DD-087D-4CC0-BC5E-92CF67D65E4D}" srcId="{4F498B45-2233-4931-9296-F725AA62F2E7}" destId="{AB6D2E01-A621-4E9D-AF0A-2C6315C8C00D}" srcOrd="1" destOrd="0" parTransId="{74835CE5-02EF-4A03-BB11-636FA99BBA27}" sibTransId="{F2E05CBB-D4E2-4856-B866-825186A7A432}"/>
    <dgm:cxn modelId="{5970B33F-887D-4FE8-A86A-A0107E058766}" type="presOf" srcId="{0CFB4498-76CD-4D28-BFE9-C2C40D09555D}" destId="{6FD30CC2-7738-4265-9E31-105F302AF09D}" srcOrd="0" destOrd="0" presId="urn:microsoft.com/office/officeart/2005/8/layout/hierarchy2"/>
    <dgm:cxn modelId="{E72F59DE-CE3C-4E91-B918-083BDB5BD320}" type="presOf" srcId="{DC4375E6-F44D-4DCC-9840-8DF27C3ACA68}" destId="{1E41C0DB-B449-4CD0-8735-5D75BFD3478C}" srcOrd="1" destOrd="0" presId="urn:microsoft.com/office/officeart/2005/8/layout/hierarchy2"/>
    <dgm:cxn modelId="{6BA782BB-AD26-4D2A-8030-6BA69E2EC9C7}" type="presOf" srcId="{5352468C-450C-4AAE-B18E-664F82A67B90}" destId="{3D99EE06-E7B8-4747-B577-5D07D88067BD}" srcOrd="0" destOrd="0" presId="urn:microsoft.com/office/officeart/2005/8/layout/hierarchy2"/>
    <dgm:cxn modelId="{0CFB146C-A363-4056-B9BA-3AB972F9A4CF}" srcId="{C7D647DC-2B92-46A7-98C6-5BAF6410BDC1}" destId="{AC053955-15C8-4CB0-93E3-ACFBBE32850A}" srcOrd="0" destOrd="0" parTransId="{DE28E2C5-3B30-4191-A83B-156C6CA550B1}" sibTransId="{824FD96A-D3BB-43F8-820C-9150B765AAC7}"/>
    <dgm:cxn modelId="{18E21BDD-F8E8-40EA-97EA-1A1723C5AD50}" type="presOf" srcId="{8CBD5580-7ACC-4285-BBDA-F28BF92AFEEF}" destId="{2B8EC516-FBAD-4C45-B702-DAD631B404A8}" srcOrd="0" destOrd="0" presId="urn:microsoft.com/office/officeart/2005/8/layout/hierarchy2"/>
    <dgm:cxn modelId="{8BC03968-10DD-425A-9F5E-5AB9A6EDC8CD}" srcId="{AC053955-15C8-4CB0-93E3-ACFBBE32850A}" destId="{FB3F6B8E-9742-4E34-86FB-FD73526586D4}" srcOrd="0" destOrd="0" parTransId="{7AAF90FC-E7E5-44B7-9761-07FC1486548E}" sibTransId="{E33B172F-53A6-4C0C-AAE8-6740ED1338C8}"/>
    <dgm:cxn modelId="{A8848A7C-6E45-4582-B515-BCCA71BA02C2}" srcId="{AC053955-15C8-4CB0-93E3-ACFBBE32850A}" destId="{93B93444-F203-47B9-AD60-E47BE433BE8F}" srcOrd="1" destOrd="0" parTransId="{E0EEB1F3-AD0C-40AC-A5A7-C48D76A68EE8}" sibTransId="{F9E37D95-4F4E-4B9D-B129-289AB025C574}"/>
    <dgm:cxn modelId="{3A736305-94B1-4539-A0B8-6590576DA63C}" srcId="{C22F87EC-CF64-4E85-96F8-C193EC03A904}" destId="{BF30F39F-038B-4257-927C-3ECE5058F993}" srcOrd="2" destOrd="0" parTransId="{8CBD5580-7ACC-4285-BBDA-F28BF92AFEEF}" sibTransId="{0B250B74-DFD5-4D32-8319-B8CADE2175D0}"/>
    <dgm:cxn modelId="{95CD3FA2-6EEF-4241-B9E8-5CDCE409E996}" type="presOf" srcId="{DC4375E6-F44D-4DCC-9840-8DF27C3ACA68}" destId="{5880E72D-79B9-4550-AE33-3B9CF30195A9}" srcOrd="0" destOrd="0" presId="urn:microsoft.com/office/officeart/2005/8/layout/hierarchy2"/>
    <dgm:cxn modelId="{232299A1-DF29-48F5-AF18-457D6429D989}" type="presOf" srcId="{57647162-5A8F-4B41-9CED-11C299CE604A}" destId="{42FB9C18-C3EF-4510-8859-4E836E703FE3}" srcOrd="0" destOrd="0" presId="urn:microsoft.com/office/officeart/2005/8/layout/hierarchy2"/>
    <dgm:cxn modelId="{CE6A4C01-EC35-4838-9726-9B941EFE4767}" type="presOf" srcId="{74835CE5-02EF-4A03-BB11-636FA99BBA27}" destId="{F29FC822-3463-403A-8C3A-E580CED8BEBE}" srcOrd="1" destOrd="0" presId="urn:microsoft.com/office/officeart/2005/8/layout/hierarchy2"/>
    <dgm:cxn modelId="{1F43B964-8030-4F9E-BC21-653A4C5E39BF}" type="presOf" srcId="{335FE44D-468A-4B1D-A465-150029A491CA}" destId="{2AF1CF3B-D9D0-4E03-B3C7-9E60BDDC5847}" srcOrd="1" destOrd="0" presId="urn:microsoft.com/office/officeart/2005/8/layout/hierarchy2"/>
    <dgm:cxn modelId="{51766C8B-9F5A-4ACD-AE0E-C29386BA35F6}" type="presOf" srcId="{4F498B45-2233-4931-9296-F725AA62F2E7}" destId="{A74659D6-B34E-4A2E-8096-14EDFED1D924}" srcOrd="0" destOrd="0" presId="urn:microsoft.com/office/officeart/2005/8/layout/hierarchy2"/>
    <dgm:cxn modelId="{D7C43C7B-A938-4340-820B-97D9C8945F32}" srcId="{FB3F6B8E-9742-4E34-86FB-FD73526586D4}" destId="{4F498B45-2233-4931-9296-F725AA62F2E7}" srcOrd="1" destOrd="0" parTransId="{8BCAB72E-5857-4E1F-8BA4-5886D7480C26}" sibTransId="{0F9ACD8F-59DB-4479-BD23-F8372ECEEDF8}"/>
    <dgm:cxn modelId="{2A55FC39-434D-4FD0-9EA3-770F6770D964}" type="presOf" srcId="{C22F87EC-CF64-4E85-96F8-C193EC03A904}" destId="{CCF2CDC0-9FC5-488D-A1EF-378D99887EF6}" srcOrd="0" destOrd="0" presId="urn:microsoft.com/office/officeart/2005/8/layout/hierarchy2"/>
    <dgm:cxn modelId="{20065C42-D081-4126-B5EC-427A45476782}" type="presOf" srcId="{8908F3AB-8D57-4166-9318-3A90B5EE2C87}" destId="{EE6BB2A3-E399-4BCB-AA8F-50895A8247BE}" srcOrd="0" destOrd="0" presId="urn:microsoft.com/office/officeart/2005/8/layout/hierarchy2"/>
    <dgm:cxn modelId="{28051B94-D1A4-4D6A-9E51-322EC36E0237}" type="presOf" srcId="{8BCAB72E-5857-4E1F-8BA4-5886D7480C26}" destId="{F76C3F5D-2215-4D0D-A3D5-109ED77BC9ED}" srcOrd="1" destOrd="0" presId="urn:microsoft.com/office/officeart/2005/8/layout/hierarchy2"/>
    <dgm:cxn modelId="{4B87299D-EF7D-4A84-A79E-BB91ECC6C26C}" type="presOf" srcId="{BB41445E-D68B-4F89-9EA7-682D615B7B5D}" destId="{8B097845-9CDC-43E2-B34B-76B584D3C0E7}" srcOrd="1" destOrd="0" presId="urn:microsoft.com/office/officeart/2005/8/layout/hierarchy2"/>
    <dgm:cxn modelId="{794046E8-11B9-4022-83BE-EF16C6108BB5}" type="presOf" srcId="{7AAF90FC-E7E5-44B7-9761-07FC1486548E}" destId="{BC57FAF3-2B41-4A32-AA59-0CC21D3E7C58}" srcOrd="1" destOrd="0" presId="urn:microsoft.com/office/officeart/2005/8/layout/hierarchy2"/>
    <dgm:cxn modelId="{9C979FC4-A8F7-4071-A744-6396BF822A41}" type="presOf" srcId="{5344E474-7B64-415F-A56D-5EB7B363F091}" destId="{CEFB934B-3584-43CB-9600-8ADC382BC04E}" srcOrd="0" destOrd="0" presId="urn:microsoft.com/office/officeart/2005/8/layout/hierarchy2"/>
    <dgm:cxn modelId="{E1723879-90B7-4CC1-85D4-017B9856E9F6}" srcId="{4F498B45-2233-4931-9296-F725AA62F2E7}" destId="{57647162-5A8F-4B41-9CED-11C299CE604A}" srcOrd="0" destOrd="0" parTransId="{0CFB4498-76CD-4D28-BFE9-C2C40D09555D}" sibTransId="{3DCE28EC-2FCE-4C21-B559-80906D8957EF}"/>
    <dgm:cxn modelId="{A53FC49F-6045-4F9A-A119-70EA7AB3C8F6}" srcId="{C22F87EC-CF64-4E85-96F8-C193EC03A904}" destId="{8908F3AB-8D57-4166-9318-3A90B5EE2C87}" srcOrd="0" destOrd="0" parTransId="{BB41445E-D68B-4F89-9EA7-682D615B7B5D}" sibTransId="{96D1130B-3FF7-4DED-870D-D9FD85E0ED1A}"/>
    <dgm:cxn modelId="{2087FDE8-5294-4B93-8C55-22889DEF4C4E}" type="presParOf" srcId="{ABD4A8F4-A7D1-4310-AB51-84E208647412}" destId="{D8618B97-72A0-4396-8E29-627ED2FB5DEB}" srcOrd="0" destOrd="0" presId="urn:microsoft.com/office/officeart/2005/8/layout/hierarchy2"/>
    <dgm:cxn modelId="{BB785233-BBDA-4E04-AB7E-642DB373A949}" type="presParOf" srcId="{D8618B97-72A0-4396-8E29-627ED2FB5DEB}" destId="{CB685472-DE22-46C3-8ECC-5B6E49EF4117}" srcOrd="0" destOrd="0" presId="urn:microsoft.com/office/officeart/2005/8/layout/hierarchy2"/>
    <dgm:cxn modelId="{4508D5EE-D5AB-4E7C-9DD0-F9E66C76FDDB}" type="presParOf" srcId="{D8618B97-72A0-4396-8E29-627ED2FB5DEB}" destId="{BA4C1923-636B-4788-A6B6-62784B4809FC}" srcOrd="1" destOrd="0" presId="urn:microsoft.com/office/officeart/2005/8/layout/hierarchy2"/>
    <dgm:cxn modelId="{E2AEFD7E-B87B-446E-8680-CF5706DB3E95}" type="presParOf" srcId="{BA4C1923-636B-4788-A6B6-62784B4809FC}" destId="{664D23BD-1A62-4D58-A432-017762318BCF}" srcOrd="0" destOrd="0" presId="urn:microsoft.com/office/officeart/2005/8/layout/hierarchy2"/>
    <dgm:cxn modelId="{E089EC25-2716-4A10-845E-852FFB9001EF}" type="presParOf" srcId="{664D23BD-1A62-4D58-A432-017762318BCF}" destId="{BC57FAF3-2B41-4A32-AA59-0CC21D3E7C58}" srcOrd="0" destOrd="0" presId="urn:microsoft.com/office/officeart/2005/8/layout/hierarchy2"/>
    <dgm:cxn modelId="{DEF3BDEC-5524-4D47-80E1-D9DCF17C6C37}" type="presParOf" srcId="{BA4C1923-636B-4788-A6B6-62784B4809FC}" destId="{FDE8E85A-A3EB-4E59-AF3E-36D8689A4197}" srcOrd="1" destOrd="0" presId="urn:microsoft.com/office/officeart/2005/8/layout/hierarchy2"/>
    <dgm:cxn modelId="{20F454D1-0727-49D0-811E-1456C996FF20}" type="presParOf" srcId="{FDE8E85A-A3EB-4E59-AF3E-36D8689A4197}" destId="{A6079F70-9C36-472C-9174-1DD0709FEC7A}" srcOrd="0" destOrd="0" presId="urn:microsoft.com/office/officeart/2005/8/layout/hierarchy2"/>
    <dgm:cxn modelId="{67C8615A-AA82-4930-AB8A-A76729172338}" type="presParOf" srcId="{FDE8E85A-A3EB-4E59-AF3E-36D8689A4197}" destId="{C32C60C1-B8F6-4C38-9459-97C61A63324E}" srcOrd="1" destOrd="0" presId="urn:microsoft.com/office/officeart/2005/8/layout/hierarchy2"/>
    <dgm:cxn modelId="{0BA2A87D-CB61-4FEC-96DB-D503B7EDED9C}" type="presParOf" srcId="{C32C60C1-B8F6-4C38-9459-97C61A63324E}" destId="{BDDC030F-8B47-4680-AB0B-36867F6CA141}" srcOrd="0" destOrd="0" presId="urn:microsoft.com/office/officeart/2005/8/layout/hierarchy2"/>
    <dgm:cxn modelId="{42ADFF2C-F65B-4A31-9219-F876EB5A70C3}" type="presParOf" srcId="{BDDC030F-8B47-4680-AB0B-36867F6CA141}" destId="{C3775828-47C6-4BC5-B011-7C0747EA07DE}" srcOrd="0" destOrd="0" presId="urn:microsoft.com/office/officeart/2005/8/layout/hierarchy2"/>
    <dgm:cxn modelId="{8B20B56D-E5CA-4DBD-B741-F07A0A26B199}" type="presParOf" srcId="{C32C60C1-B8F6-4C38-9459-97C61A63324E}" destId="{955F48B4-27DB-4890-BCDE-AADC66EAD785}" srcOrd="1" destOrd="0" presId="urn:microsoft.com/office/officeart/2005/8/layout/hierarchy2"/>
    <dgm:cxn modelId="{E4BC8571-8B80-4C41-99AE-2FB71D907B7D}" type="presParOf" srcId="{955F48B4-27DB-4890-BCDE-AADC66EAD785}" destId="{CCF2CDC0-9FC5-488D-A1EF-378D99887EF6}" srcOrd="0" destOrd="0" presId="urn:microsoft.com/office/officeart/2005/8/layout/hierarchy2"/>
    <dgm:cxn modelId="{C6C08F4E-C3D7-4ED1-9025-2EB0AB175BA4}" type="presParOf" srcId="{955F48B4-27DB-4890-BCDE-AADC66EAD785}" destId="{2CBAB7A8-22A4-4FF5-A460-B27C82BCD06B}" srcOrd="1" destOrd="0" presId="urn:microsoft.com/office/officeart/2005/8/layout/hierarchy2"/>
    <dgm:cxn modelId="{44156977-F719-45CA-8945-BCE694F22548}" type="presParOf" srcId="{2CBAB7A8-22A4-4FF5-A460-B27C82BCD06B}" destId="{7BB27D89-1A62-4FEC-89F0-F5481080F4FA}" srcOrd="0" destOrd="0" presId="urn:microsoft.com/office/officeart/2005/8/layout/hierarchy2"/>
    <dgm:cxn modelId="{C4C3A2C5-FB45-4342-9C94-BD48B190CEB7}" type="presParOf" srcId="{7BB27D89-1A62-4FEC-89F0-F5481080F4FA}" destId="{8B097845-9CDC-43E2-B34B-76B584D3C0E7}" srcOrd="0" destOrd="0" presId="urn:microsoft.com/office/officeart/2005/8/layout/hierarchy2"/>
    <dgm:cxn modelId="{FC45D255-F6E1-47B0-B8C4-D459DE8F877B}" type="presParOf" srcId="{2CBAB7A8-22A4-4FF5-A460-B27C82BCD06B}" destId="{FF8A7F47-7A29-4F37-BE83-51EBEE699888}" srcOrd="1" destOrd="0" presId="urn:microsoft.com/office/officeart/2005/8/layout/hierarchy2"/>
    <dgm:cxn modelId="{7A237D67-6BA7-4361-8602-807C29CADD94}" type="presParOf" srcId="{FF8A7F47-7A29-4F37-BE83-51EBEE699888}" destId="{EE6BB2A3-E399-4BCB-AA8F-50895A8247BE}" srcOrd="0" destOrd="0" presId="urn:microsoft.com/office/officeart/2005/8/layout/hierarchy2"/>
    <dgm:cxn modelId="{DD6B4EA0-AB33-4190-BE51-79A36F7970CB}" type="presParOf" srcId="{FF8A7F47-7A29-4F37-BE83-51EBEE699888}" destId="{642C87BA-A49B-462F-B60B-CA30C4A67EEE}" srcOrd="1" destOrd="0" presId="urn:microsoft.com/office/officeart/2005/8/layout/hierarchy2"/>
    <dgm:cxn modelId="{17416832-9A5F-4D34-8FC8-5A9D8C98FB0B}" type="presParOf" srcId="{2CBAB7A8-22A4-4FF5-A460-B27C82BCD06B}" destId="{3D99EE06-E7B8-4747-B577-5D07D88067BD}" srcOrd="2" destOrd="0" presId="urn:microsoft.com/office/officeart/2005/8/layout/hierarchy2"/>
    <dgm:cxn modelId="{0227832A-F3CD-47BF-8D90-BF0881FB695B}" type="presParOf" srcId="{3D99EE06-E7B8-4747-B577-5D07D88067BD}" destId="{95AD5173-305A-4370-BFA8-EF783F4A2C18}" srcOrd="0" destOrd="0" presId="urn:microsoft.com/office/officeart/2005/8/layout/hierarchy2"/>
    <dgm:cxn modelId="{E5BC2B48-6E63-4669-953B-E6F6E3A2A64B}" type="presParOf" srcId="{2CBAB7A8-22A4-4FF5-A460-B27C82BCD06B}" destId="{978D9870-900E-4199-92F4-0CFC67C66E5F}" srcOrd="3" destOrd="0" presId="urn:microsoft.com/office/officeart/2005/8/layout/hierarchy2"/>
    <dgm:cxn modelId="{A1A52771-76F7-4FF3-B74F-757933007FF4}" type="presParOf" srcId="{978D9870-900E-4199-92F4-0CFC67C66E5F}" destId="{A7CF9460-45B1-4430-93C7-46C110AAA319}" srcOrd="0" destOrd="0" presId="urn:microsoft.com/office/officeart/2005/8/layout/hierarchy2"/>
    <dgm:cxn modelId="{D6B4F46F-0C93-4104-ADA4-68917EE0A355}" type="presParOf" srcId="{978D9870-900E-4199-92F4-0CFC67C66E5F}" destId="{50D0853D-8A45-4575-8107-C180E8D6D8C4}" srcOrd="1" destOrd="0" presId="urn:microsoft.com/office/officeart/2005/8/layout/hierarchy2"/>
    <dgm:cxn modelId="{1F560808-EAF0-4487-8DB2-76E525B9B1B9}" type="presParOf" srcId="{2CBAB7A8-22A4-4FF5-A460-B27C82BCD06B}" destId="{2B8EC516-FBAD-4C45-B702-DAD631B404A8}" srcOrd="4" destOrd="0" presId="urn:microsoft.com/office/officeart/2005/8/layout/hierarchy2"/>
    <dgm:cxn modelId="{9E6945E1-A675-44B6-BBB4-BDA8638232AE}" type="presParOf" srcId="{2B8EC516-FBAD-4C45-B702-DAD631B404A8}" destId="{BC38E51E-CF27-4B00-ACE4-072BB2F573F8}" srcOrd="0" destOrd="0" presId="urn:microsoft.com/office/officeart/2005/8/layout/hierarchy2"/>
    <dgm:cxn modelId="{9CE62581-8F80-447C-9878-9BB35EA5966E}" type="presParOf" srcId="{2CBAB7A8-22A4-4FF5-A460-B27C82BCD06B}" destId="{EDA1CFCF-138E-4A39-9FDD-16D8BD1A57B1}" srcOrd="5" destOrd="0" presId="urn:microsoft.com/office/officeart/2005/8/layout/hierarchy2"/>
    <dgm:cxn modelId="{5510563B-FFA2-477F-886C-8B398DAE7514}" type="presParOf" srcId="{EDA1CFCF-138E-4A39-9FDD-16D8BD1A57B1}" destId="{D509797B-C79A-4C8B-AFDC-C26C5473B8EC}" srcOrd="0" destOrd="0" presId="urn:microsoft.com/office/officeart/2005/8/layout/hierarchy2"/>
    <dgm:cxn modelId="{F2F73871-DB87-4192-962D-2E4222885CCB}" type="presParOf" srcId="{EDA1CFCF-138E-4A39-9FDD-16D8BD1A57B1}" destId="{EEDC102F-2C1B-4766-BC6E-F0EBA56C57EB}" srcOrd="1" destOrd="0" presId="urn:microsoft.com/office/officeart/2005/8/layout/hierarchy2"/>
    <dgm:cxn modelId="{ADFE652B-511E-4AFF-80AD-6A514E8BF805}" type="presParOf" srcId="{C32C60C1-B8F6-4C38-9459-97C61A63324E}" destId="{4FE72889-C4E2-4D34-80CE-B993C8181DC6}" srcOrd="2" destOrd="0" presId="urn:microsoft.com/office/officeart/2005/8/layout/hierarchy2"/>
    <dgm:cxn modelId="{BA3DAF20-D0FF-43DB-8FEF-2F6D0667A85C}" type="presParOf" srcId="{4FE72889-C4E2-4D34-80CE-B993C8181DC6}" destId="{F76C3F5D-2215-4D0D-A3D5-109ED77BC9ED}" srcOrd="0" destOrd="0" presId="urn:microsoft.com/office/officeart/2005/8/layout/hierarchy2"/>
    <dgm:cxn modelId="{B2440280-CF91-437E-AC6F-A6EB1DC777FC}" type="presParOf" srcId="{C32C60C1-B8F6-4C38-9459-97C61A63324E}" destId="{61589D9F-32E5-4F0B-A578-EE44BDD46950}" srcOrd="3" destOrd="0" presId="urn:microsoft.com/office/officeart/2005/8/layout/hierarchy2"/>
    <dgm:cxn modelId="{1F973C92-4637-44FB-A126-7F18F7D40944}" type="presParOf" srcId="{61589D9F-32E5-4F0B-A578-EE44BDD46950}" destId="{A74659D6-B34E-4A2E-8096-14EDFED1D924}" srcOrd="0" destOrd="0" presId="urn:microsoft.com/office/officeart/2005/8/layout/hierarchy2"/>
    <dgm:cxn modelId="{E64B2DAD-6EA2-482F-9945-2D4DFE87F8E4}" type="presParOf" srcId="{61589D9F-32E5-4F0B-A578-EE44BDD46950}" destId="{6D568A28-5A15-4D74-8396-4C83A2EBE190}" srcOrd="1" destOrd="0" presId="urn:microsoft.com/office/officeart/2005/8/layout/hierarchy2"/>
    <dgm:cxn modelId="{8FF2795D-4D79-4207-B31D-AF804B4E6CED}" type="presParOf" srcId="{6D568A28-5A15-4D74-8396-4C83A2EBE190}" destId="{6FD30CC2-7738-4265-9E31-105F302AF09D}" srcOrd="0" destOrd="0" presId="urn:microsoft.com/office/officeart/2005/8/layout/hierarchy2"/>
    <dgm:cxn modelId="{1661CBA9-0EFE-4D04-BA01-D8223BD3289E}" type="presParOf" srcId="{6FD30CC2-7738-4265-9E31-105F302AF09D}" destId="{4833F70C-7788-4A98-BAA4-CFF25FE56604}" srcOrd="0" destOrd="0" presId="urn:microsoft.com/office/officeart/2005/8/layout/hierarchy2"/>
    <dgm:cxn modelId="{8F3EFAF8-EF28-4CE4-9073-362761674134}" type="presParOf" srcId="{6D568A28-5A15-4D74-8396-4C83A2EBE190}" destId="{11C2952C-1DD3-4139-A5A1-349785477313}" srcOrd="1" destOrd="0" presId="urn:microsoft.com/office/officeart/2005/8/layout/hierarchy2"/>
    <dgm:cxn modelId="{FC35B080-011C-4542-95E7-1259B66E7027}" type="presParOf" srcId="{11C2952C-1DD3-4139-A5A1-349785477313}" destId="{42FB9C18-C3EF-4510-8859-4E836E703FE3}" srcOrd="0" destOrd="0" presId="urn:microsoft.com/office/officeart/2005/8/layout/hierarchy2"/>
    <dgm:cxn modelId="{0D5E7BE2-CEFB-4EE2-8A74-0C6CE9226C66}" type="presParOf" srcId="{11C2952C-1DD3-4139-A5A1-349785477313}" destId="{F0929A87-9A7D-40AD-91B3-B32548007053}" srcOrd="1" destOrd="0" presId="urn:microsoft.com/office/officeart/2005/8/layout/hierarchy2"/>
    <dgm:cxn modelId="{734B2D8A-22F1-49D7-8E86-57593635C3E4}" type="presParOf" srcId="{6D568A28-5A15-4D74-8396-4C83A2EBE190}" destId="{4E3CBBAA-C014-4C6C-B9AA-99078A0C8419}" srcOrd="2" destOrd="0" presId="urn:microsoft.com/office/officeart/2005/8/layout/hierarchy2"/>
    <dgm:cxn modelId="{FEF22463-79F5-471F-B07D-5473866AB20B}" type="presParOf" srcId="{4E3CBBAA-C014-4C6C-B9AA-99078A0C8419}" destId="{F29FC822-3463-403A-8C3A-E580CED8BEBE}" srcOrd="0" destOrd="0" presId="urn:microsoft.com/office/officeart/2005/8/layout/hierarchy2"/>
    <dgm:cxn modelId="{93FF2367-0CC4-475D-BD00-211A3BA137CA}" type="presParOf" srcId="{6D568A28-5A15-4D74-8396-4C83A2EBE190}" destId="{1A91F021-45B5-4D51-AE5B-B198437819A7}" srcOrd="3" destOrd="0" presId="urn:microsoft.com/office/officeart/2005/8/layout/hierarchy2"/>
    <dgm:cxn modelId="{11E89B43-4FB5-4491-97C0-D30A83B4FA54}" type="presParOf" srcId="{1A91F021-45B5-4D51-AE5B-B198437819A7}" destId="{3170A0CF-2577-48BE-B558-26EFCFC9EC95}" srcOrd="0" destOrd="0" presId="urn:microsoft.com/office/officeart/2005/8/layout/hierarchy2"/>
    <dgm:cxn modelId="{DE7242B9-A29A-4BBE-B099-05EE8FC76D90}" type="presParOf" srcId="{1A91F021-45B5-4D51-AE5B-B198437819A7}" destId="{D141C1C3-4CD0-4057-B842-983A1241CD4E}" srcOrd="1" destOrd="0" presId="urn:microsoft.com/office/officeart/2005/8/layout/hierarchy2"/>
    <dgm:cxn modelId="{6F1131A2-B3D3-4A1D-BF73-1B6F897B1D68}" type="presParOf" srcId="{C32C60C1-B8F6-4C38-9459-97C61A63324E}" destId="{DEF136CE-E945-401F-91D1-E47E7B1060F0}" srcOrd="4" destOrd="0" presId="urn:microsoft.com/office/officeart/2005/8/layout/hierarchy2"/>
    <dgm:cxn modelId="{3BCAD578-4F89-4A3B-AA23-B80ADB69ED55}" type="presParOf" srcId="{DEF136CE-E945-401F-91D1-E47E7B1060F0}" destId="{2AF1CF3B-D9D0-4E03-B3C7-9E60BDDC5847}" srcOrd="0" destOrd="0" presId="urn:microsoft.com/office/officeart/2005/8/layout/hierarchy2"/>
    <dgm:cxn modelId="{61FC567C-49A2-4471-9075-98F2610AC1C2}" type="presParOf" srcId="{C32C60C1-B8F6-4C38-9459-97C61A63324E}" destId="{FEDE7AE7-7853-400A-B04C-EC5DE4402CED}" srcOrd="5" destOrd="0" presId="urn:microsoft.com/office/officeart/2005/8/layout/hierarchy2"/>
    <dgm:cxn modelId="{C65DBDC8-A4A3-49E6-8B71-0CD9D2EC5BD6}" type="presParOf" srcId="{FEDE7AE7-7853-400A-B04C-EC5DE4402CED}" destId="{5FD1B0BF-311D-4E88-9086-2751D90D58C9}" srcOrd="0" destOrd="0" presId="urn:microsoft.com/office/officeart/2005/8/layout/hierarchy2"/>
    <dgm:cxn modelId="{CE65C7AB-78F8-41EB-B926-408F8A28C3F0}" type="presParOf" srcId="{FEDE7AE7-7853-400A-B04C-EC5DE4402CED}" destId="{5DA5B6FD-4A24-449B-A4DC-179FC08E7FB1}" srcOrd="1" destOrd="0" presId="urn:microsoft.com/office/officeart/2005/8/layout/hierarchy2"/>
    <dgm:cxn modelId="{1E17F39E-EFE1-4432-9EB0-7ABC68A73BAC}" type="presParOf" srcId="{BA4C1923-636B-4788-A6B6-62784B4809FC}" destId="{AA054295-E50B-4EC6-AC4A-0D206AD43167}" srcOrd="2" destOrd="0" presId="urn:microsoft.com/office/officeart/2005/8/layout/hierarchy2"/>
    <dgm:cxn modelId="{795D0B0F-35FD-4997-B812-1209808F6683}" type="presParOf" srcId="{AA054295-E50B-4EC6-AC4A-0D206AD43167}" destId="{4B610D39-42FB-4B0F-8307-D3E0BB2F0629}" srcOrd="0" destOrd="0" presId="urn:microsoft.com/office/officeart/2005/8/layout/hierarchy2"/>
    <dgm:cxn modelId="{A7465ED1-CC4A-4231-824B-EE4284E680B6}" type="presParOf" srcId="{BA4C1923-636B-4788-A6B6-62784B4809FC}" destId="{32FFF362-E36E-4948-ADE9-8BC187D847A1}" srcOrd="3" destOrd="0" presId="urn:microsoft.com/office/officeart/2005/8/layout/hierarchy2"/>
    <dgm:cxn modelId="{008C563C-8663-4A79-9029-F4C96A202E5A}" type="presParOf" srcId="{32FFF362-E36E-4948-ADE9-8BC187D847A1}" destId="{A790DC7C-332A-49E4-9032-35BF4266EB4A}" srcOrd="0" destOrd="0" presId="urn:microsoft.com/office/officeart/2005/8/layout/hierarchy2"/>
    <dgm:cxn modelId="{252393C9-074E-4804-B49C-ADEC80882CFF}" type="presParOf" srcId="{32FFF362-E36E-4948-ADE9-8BC187D847A1}" destId="{64BB9020-9A5E-4B5B-9BAF-312B308FBD7B}" srcOrd="1" destOrd="0" presId="urn:microsoft.com/office/officeart/2005/8/layout/hierarchy2"/>
    <dgm:cxn modelId="{0D6D5B27-5C7D-4679-99FD-FE9AAB7693EE}" type="presParOf" srcId="{BA4C1923-636B-4788-A6B6-62784B4809FC}" destId="{5880E72D-79B9-4550-AE33-3B9CF30195A9}" srcOrd="4" destOrd="0" presId="urn:microsoft.com/office/officeart/2005/8/layout/hierarchy2"/>
    <dgm:cxn modelId="{ACB7763D-706E-4A80-9C8B-741518E9A421}" type="presParOf" srcId="{5880E72D-79B9-4550-AE33-3B9CF30195A9}" destId="{1E41C0DB-B449-4CD0-8735-5D75BFD3478C}" srcOrd="0" destOrd="0" presId="urn:microsoft.com/office/officeart/2005/8/layout/hierarchy2"/>
    <dgm:cxn modelId="{65C20861-9C30-4676-B305-18BE57DAF162}" type="presParOf" srcId="{BA4C1923-636B-4788-A6B6-62784B4809FC}" destId="{BCCB5641-81E6-4DA2-AD3B-832EC7D015C0}" srcOrd="5" destOrd="0" presId="urn:microsoft.com/office/officeart/2005/8/layout/hierarchy2"/>
    <dgm:cxn modelId="{53B51BAE-23E7-4D6B-A3DD-695379615892}" type="presParOf" srcId="{BCCB5641-81E6-4DA2-AD3B-832EC7D015C0}" destId="{CEFB934B-3584-43CB-9600-8ADC382BC04E}" srcOrd="0" destOrd="0" presId="urn:microsoft.com/office/officeart/2005/8/layout/hierarchy2"/>
    <dgm:cxn modelId="{D635F617-DDCF-4C4D-A2F9-6C332169AAB9}" type="presParOf" srcId="{BCCB5641-81E6-4DA2-AD3B-832EC7D015C0}" destId="{84BB80CC-B091-4465-B9C0-DA50C682D5E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5F69C9A-2D63-4CEF-8E8A-82D97D55648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s-ES"/>
        </a:p>
      </dgm:t>
    </dgm:pt>
    <dgm:pt modelId="{3E5835F8-2ED5-4FD3-8931-E1DA0A86F5D4}">
      <dgm:prSet/>
      <dgm:spPr/>
      <dgm:t>
        <a:bodyPr/>
        <a:lstStyle/>
        <a:p>
          <a:pPr rtl="0"/>
          <a:r>
            <a:rPr lang="es-ES" smtClean="0"/>
            <a:t>¿Se presume onerosidad ? O gratuidad salvo disposición en contrario?. Art. 1527</a:t>
          </a:r>
          <a:endParaRPr lang="es-ES"/>
        </a:p>
      </dgm:t>
    </dgm:pt>
    <dgm:pt modelId="{45BAC4D7-7F34-449D-927E-5193F74BD5C0}" type="parTrans" cxnId="{FEE9343A-5E3E-4D69-BA30-1DABA99AE063}">
      <dgm:prSet/>
      <dgm:spPr/>
      <dgm:t>
        <a:bodyPr/>
        <a:lstStyle/>
        <a:p>
          <a:endParaRPr lang="es-ES"/>
        </a:p>
      </dgm:t>
    </dgm:pt>
    <dgm:pt modelId="{94BD34EB-CD41-488A-899A-A0A20ACDEA1D}" type="sibTrans" cxnId="{FEE9343A-5E3E-4D69-BA30-1DABA99AE063}">
      <dgm:prSet/>
      <dgm:spPr/>
      <dgm:t>
        <a:bodyPr/>
        <a:lstStyle/>
        <a:p>
          <a:endParaRPr lang="es-ES"/>
        </a:p>
      </dgm:t>
    </dgm:pt>
    <dgm:pt modelId="{F126918D-5938-4051-913A-F455D29B4D83}">
      <dgm:prSet/>
      <dgm:spPr/>
      <dgm:t>
        <a:bodyPr/>
        <a:lstStyle/>
        <a:p>
          <a:pPr rtl="0"/>
          <a:r>
            <a:rPr lang="es-ES" smtClean="0"/>
            <a:t>Se deben estén o no pactados. Permite pactar gratuidad. irrepetibilidad</a:t>
          </a:r>
          <a:endParaRPr lang="es-ES"/>
        </a:p>
      </dgm:t>
    </dgm:pt>
    <dgm:pt modelId="{77DA753D-1467-4622-A381-11C6DAA5F723}" type="parTrans" cxnId="{ABF2C7DA-F679-486E-A49F-EC0B0C887BAF}">
      <dgm:prSet/>
      <dgm:spPr/>
      <dgm:t>
        <a:bodyPr/>
        <a:lstStyle/>
        <a:p>
          <a:endParaRPr lang="es-ES"/>
        </a:p>
      </dgm:t>
    </dgm:pt>
    <dgm:pt modelId="{0693A65A-E60D-4E30-92F2-4DCD451DF550}" type="sibTrans" cxnId="{ABF2C7DA-F679-486E-A49F-EC0B0C887BAF}">
      <dgm:prSet/>
      <dgm:spPr/>
      <dgm:t>
        <a:bodyPr/>
        <a:lstStyle/>
        <a:p>
          <a:endParaRPr lang="es-ES"/>
        </a:p>
      </dgm:t>
    </dgm:pt>
    <dgm:pt modelId="{8ADDC6AD-584E-4359-B215-2454242521DC}">
      <dgm:prSet/>
      <dgm:spPr/>
      <dgm:t>
        <a:bodyPr/>
        <a:lstStyle/>
        <a:p>
          <a:pPr rtl="0"/>
          <a:r>
            <a:rPr lang="es-ES" smtClean="0"/>
            <a:t>¿desde y hasta cuándo corren?</a:t>
          </a:r>
          <a:endParaRPr lang="es-ES"/>
        </a:p>
      </dgm:t>
    </dgm:pt>
    <dgm:pt modelId="{E56D0A65-3579-443D-BC0F-BB966B3EA73F}" type="parTrans" cxnId="{34E14BC4-37C7-4079-A69C-C22D350FB250}">
      <dgm:prSet/>
      <dgm:spPr/>
      <dgm:t>
        <a:bodyPr/>
        <a:lstStyle/>
        <a:p>
          <a:endParaRPr lang="es-ES"/>
        </a:p>
      </dgm:t>
    </dgm:pt>
    <dgm:pt modelId="{E5BA11F4-BDFA-4F7C-BAA5-79F5BFBDB791}" type="sibTrans" cxnId="{34E14BC4-37C7-4079-A69C-C22D350FB250}">
      <dgm:prSet/>
      <dgm:spPr/>
      <dgm:t>
        <a:bodyPr/>
        <a:lstStyle/>
        <a:p>
          <a:endParaRPr lang="es-ES"/>
        </a:p>
      </dgm:t>
    </dgm:pt>
    <dgm:pt modelId="{3E7B7FE1-C61C-44B9-84EF-D221E9A3E85D}">
      <dgm:prSet/>
      <dgm:spPr/>
      <dgm:t>
        <a:bodyPr/>
        <a:lstStyle/>
        <a:p>
          <a:pPr rtl="0"/>
          <a:r>
            <a:rPr lang="es-ES" smtClean="0"/>
            <a:t>Tasa: 767: partes, leyes, usos, jueces.</a:t>
          </a:r>
          <a:endParaRPr lang="es-ES"/>
        </a:p>
      </dgm:t>
    </dgm:pt>
    <dgm:pt modelId="{415E6918-7002-4195-840F-83604F08CB90}" type="parTrans" cxnId="{6EF75AB8-C372-4817-8F53-5673B3BED5E4}">
      <dgm:prSet/>
      <dgm:spPr/>
      <dgm:t>
        <a:bodyPr/>
        <a:lstStyle/>
        <a:p>
          <a:endParaRPr lang="es-ES"/>
        </a:p>
      </dgm:t>
    </dgm:pt>
    <dgm:pt modelId="{58466CE8-91ED-4076-9874-8EAD7E41D488}" type="sibTrans" cxnId="{6EF75AB8-C372-4817-8F53-5673B3BED5E4}">
      <dgm:prSet/>
      <dgm:spPr/>
      <dgm:t>
        <a:bodyPr/>
        <a:lstStyle/>
        <a:p>
          <a:endParaRPr lang="es-ES"/>
        </a:p>
      </dgm:t>
    </dgm:pt>
    <dgm:pt modelId="{85866DD8-127F-4EDD-892D-FF8A9DDF0168}">
      <dgm:prSet/>
      <dgm:spPr/>
      <dgm:t>
        <a:bodyPr/>
        <a:lstStyle/>
        <a:p>
          <a:pPr rtl="0"/>
          <a:r>
            <a:rPr lang="es-ES" smtClean="0"/>
            <a:t>Periodicidad 1527</a:t>
          </a:r>
          <a:endParaRPr lang="es-ES"/>
        </a:p>
      </dgm:t>
    </dgm:pt>
    <dgm:pt modelId="{35A84216-1DCF-4A09-AD5D-B2957B7F3E6D}" type="parTrans" cxnId="{99EC1810-9476-4565-B12E-0336EF87D546}">
      <dgm:prSet/>
      <dgm:spPr/>
      <dgm:t>
        <a:bodyPr/>
        <a:lstStyle/>
        <a:p>
          <a:endParaRPr lang="es-ES"/>
        </a:p>
      </dgm:t>
    </dgm:pt>
    <dgm:pt modelId="{64150F1C-21EA-4502-9686-3C128A52E48A}" type="sibTrans" cxnId="{99EC1810-9476-4565-B12E-0336EF87D546}">
      <dgm:prSet/>
      <dgm:spPr/>
      <dgm:t>
        <a:bodyPr/>
        <a:lstStyle/>
        <a:p>
          <a:endParaRPr lang="es-ES"/>
        </a:p>
      </dgm:t>
    </dgm:pt>
    <dgm:pt modelId="{D2305E59-D76E-41D9-B859-BED442EB23E1}" type="pres">
      <dgm:prSet presAssocID="{95F69C9A-2D63-4CEF-8E8A-82D97D556489}" presName="linear" presStyleCnt="0">
        <dgm:presLayoutVars>
          <dgm:animLvl val="lvl"/>
          <dgm:resizeHandles val="exact"/>
        </dgm:presLayoutVars>
      </dgm:prSet>
      <dgm:spPr/>
      <dgm:t>
        <a:bodyPr/>
        <a:lstStyle/>
        <a:p>
          <a:endParaRPr lang="es-ES"/>
        </a:p>
      </dgm:t>
    </dgm:pt>
    <dgm:pt modelId="{B995B161-B64F-4592-BF6A-CA994DCB8298}" type="pres">
      <dgm:prSet presAssocID="{3E5835F8-2ED5-4FD3-8931-E1DA0A86F5D4}" presName="parentText" presStyleLbl="node1" presStyleIdx="0" presStyleCnt="5">
        <dgm:presLayoutVars>
          <dgm:chMax val="0"/>
          <dgm:bulletEnabled val="1"/>
        </dgm:presLayoutVars>
      </dgm:prSet>
      <dgm:spPr/>
      <dgm:t>
        <a:bodyPr/>
        <a:lstStyle/>
        <a:p>
          <a:endParaRPr lang="es-ES"/>
        </a:p>
      </dgm:t>
    </dgm:pt>
    <dgm:pt modelId="{9263CA34-D33D-4626-9E0A-F00A41C03B8E}" type="pres">
      <dgm:prSet presAssocID="{94BD34EB-CD41-488A-899A-A0A20ACDEA1D}" presName="spacer" presStyleCnt="0"/>
      <dgm:spPr/>
    </dgm:pt>
    <dgm:pt modelId="{DA4539FB-DAFE-4C6A-B55E-42C6F7819EF4}" type="pres">
      <dgm:prSet presAssocID="{F126918D-5938-4051-913A-F455D29B4D83}" presName="parentText" presStyleLbl="node1" presStyleIdx="1" presStyleCnt="5">
        <dgm:presLayoutVars>
          <dgm:chMax val="0"/>
          <dgm:bulletEnabled val="1"/>
        </dgm:presLayoutVars>
      </dgm:prSet>
      <dgm:spPr/>
      <dgm:t>
        <a:bodyPr/>
        <a:lstStyle/>
        <a:p>
          <a:endParaRPr lang="es-ES"/>
        </a:p>
      </dgm:t>
    </dgm:pt>
    <dgm:pt modelId="{3F9C9200-5217-41DD-B3B4-14D62FBC1338}" type="pres">
      <dgm:prSet presAssocID="{0693A65A-E60D-4E30-92F2-4DCD451DF550}" presName="spacer" presStyleCnt="0"/>
      <dgm:spPr/>
    </dgm:pt>
    <dgm:pt modelId="{81371F20-D9E8-4E33-981B-995C6CA130CE}" type="pres">
      <dgm:prSet presAssocID="{8ADDC6AD-584E-4359-B215-2454242521DC}" presName="parentText" presStyleLbl="node1" presStyleIdx="2" presStyleCnt="5">
        <dgm:presLayoutVars>
          <dgm:chMax val="0"/>
          <dgm:bulletEnabled val="1"/>
        </dgm:presLayoutVars>
      </dgm:prSet>
      <dgm:spPr/>
      <dgm:t>
        <a:bodyPr/>
        <a:lstStyle/>
        <a:p>
          <a:endParaRPr lang="es-ES"/>
        </a:p>
      </dgm:t>
    </dgm:pt>
    <dgm:pt modelId="{6E6032BC-6746-4DAC-8FA8-319C563E78B9}" type="pres">
      <dgm:prSet presAssocID="{E5BA11F4-BDFA-4F7C-BAA5-79F5BFBDB791}" presName="spacer" presStyleCnt="0"/>
      <dgm:spPr/>
    </dgm:pt>
    <dgm:pt modelId="{CD091727-6230-46E4-A9A1-8B81DD992DDF}" type="pres">
      <dgm:prSet presAssocID="{3E7B7FE1-C61C-44B9-84EF-D221E9A3E85D}" presName="parentText" presStyleLbl="node1" presStyleIdx="3" presStyleCnt="5">
        <dgm:presLayoutVars>
          <dgm:chMax val="0"/>
          <dgm:bulletEnabled val="1"/>
        </dgm:presLayoutVars>
      </dgm:prSet>
      <dgm:spPr/>
      <dgm:t>
        <a:bodyPr/>
        <a:lstStyle/>
        <a:p>
          <a:endParaRPr lang="es-ES"/>
        </a:p>
      </dgm:t>
    </dgm:pt>
    <dgm:pt modelId="{B5088E8A-EF16-42B7-B264-F79540D5D4C9}" type="pres">
      <dgm:prSet presAssocID="{58466CE8-91ED-4076-9874-8EAD7E41D488}" presName="spacer" presStyleCnt="0"/>
      <dgm:spPr/>
    </dgm:pt>
    <dgm:pt modelId="{4B867800-0752-405F-A81E-39CFA8F344AF}" type="pres">
      <dgm:prSet presAssocID="{85866DD8-127F-4EDD-892D-FF8A9DDF0168}" presName="parentText" presStyleLbl="node1" presStyleIdx="4" presStyleCnt="5">
        <dgm:presLayoutVars>
          <dgm:chMax val="0"/>
          <dgm:bulletEnabled val="1"/>
        </dgm:presLayoutVars>
      </dgm:prSet>
      <dgm:spPr/>
      <dgm:t>
        <a:bodyPr/>
        <a:lstStyle/>
        <a:p>
          <a:endParaRPr lang="es-ES"/>
        </a:p>
      </dgm:t>
    </dgm:pt>
  </dgm:ptLst>
  <dgm:cxnLst>
    <dgm:cxn modelId="{3E06CB6C-D76C-43CC-8E30-7DA15912270A}" type="presOf" srcId="{8ADDC6AD-584E-4359-B215-2454242521DC}" destId="{81371F20-D9E8-4E33-981B-995C6CA130CE}" srcOrd="0" destOrd="0" presId="urn:microsoft.com/office/officeart/2005/8/layout/vList2"/>
    <dgm:cxn modelId="{1EF40C1D-B71E-48B5-9CF1-63F1DFE04F54}" type="presOf" srcId="{3E5835F8-2ED5-4FD3-8931-E1DA0A86F5D4}" destId="{B995B161-B64F-4592-BF6A-CA994DCB8298}" srcOrd="0" destOrd="0" presId="urn:microsoft.com/office/officeart/2005/8/layout/vList2"/>
    <dgm:cxn modelId="{5D8F624F-1E8A-4E60-B2DD-804AEE5EC748}" type="presOf" srcId="{3E7B7FE1-C61C-44B9-84EF-D221E9A3E85D}" destId="{CD091727-6230-46E4-A9A1-8B81DD992DDF}" srcOrd="0" destOrd="0" presId="urn:microsoft.com/office/officeart/2005/8/layout/vList2"/>
    <dgm:cxn modelId="{34E14BC4-37C7-4079-A69C-C22D350FB250}" srcId="{95F69C9A-2D63-4CEF-8E8A-82D97D556489}" destId="{8ADDC6AD-584E-4359-B215-2454242521DC}" srcOrd="2" destOrd="0" parTransId="{E56D0A65-3579-443D-BC0F-BB966B3EA73F}" sibTransId="{E5BA11F4-BDFA-4F7C-BAA5-79F5BFBDB791}"/>
    <dgm:cxn modelId="{FEE9343A-5E3E-4D69-BA30-1DABA99AE063}" srcId="{95F69C9A-2D63-4CEF-8E8A-82D97D556489}" destId="{3E5835F8-2ED5-4FD3-8931-E1DA0A86F5D4}" srcOrd="0" destOrd="0" parTransId="{45BAC4D7-7F34-449D-927E-5193F74BD5C0}" sibTransId="{94BD34EB-CD41-488A-899A-A0A20ACDEA1D}"/>
    <dgm:cxn modelId="{ABF2C7DA-F679-486E-A49F-EC0B0C887BAF}" srcId="{95F69C9A-2D63-4CEF-8E8A-82D97D556489}" destId="{F126918D-5938-4051-913A-F455D29B4D83}" srcOrd="1" destOrd="0" parTransId="{77DA753D-1467-4622-A381-11C6DAA5F723}" sibTransId="{0693A65A-E60D-4E30-92F2-4DCD451DF550}"/>
    <dgm:cxn modelId="{6EF75AB8-C372-4817-8F53-5673B3BED5E4}" srcId="{95F69C9A-2D63-4CEF-8E8A-82D97D556489}" destId="{3E7B7FE1-C61C-44B9-84EF-D221E9A3E85D}" srcOrd="3" destOrd="0" parTransId="{415E6918-7002-4195-840F-83604F08CB90}" sibTransId="{58466CE8-91ED-4076-9874-8EAD7E41D488}"/>
    <dgm:cxn modelId="{99EC1810-9476-4565-B12E-0336EF87D546}" srcId="{95F69C9A-2D63-4CEF-8E8A-82D97D556489}" destId="{85866DD8-127F-4EDD-892D-FF8A9DDF0168}" srcOrd="4" destOrd="0" parTransId="{35A84216-1DCF-4A09-AD5D-B2957B7F3E6D}" sibTransId="{64150F1C-21EA-4502-9686-3C128A52E48A}"/>
    <dgm:cxn modelId="{D566C254-CDFB-4C8D-B7FA-ACB29414176D}" type="presOf" srcId="{85866DD8-127F-4EDD-892D-FF8A9DDF0168}" destId="{4B867800-0752-405F-A81E-39CFA8F344AF}" srcOrd="0" destOrd="0" presId="urn:microsoft.com/office/officeart/2005/8/layout/vList2"/>
    <dgm:cxn modelId="{02456313-62FA-4188-B5AD-73077F8E9ED6}" type="presOf" srcId="{F126918D-5938-4051-913A-F455D29B4D83}" destId="{DA4539FB-DAFE-4C6A-B55E-42C6F7819EF4}" srcOrd="0" destOrd="0" presId="urn:microsoft.com/office/officeart/2005/8/layout/vList2"/>
    <dgm:cxn modelId="{2941E358-8109-4F18-8159-7C2352B1B949}" type="presOf" srcId="{95F69C9A-2D63-4CEF-8E8A-82D97D556489}" destId="{D2305E59-D76E-41D9-B859-BED442EB23E1}" srcOrd="0" destOrd="0" presId="urn:microsoft.com/office/officeart/2005/8/layout/vList2"/>
    <dgm:cxn modelId="{34A1B395-60F4-4FF6-AF3D-E0DD1696054F}" type="presParOf" srcId="{D2305E59-D76E-41D9-B859-BED442EB23E1}" destId="{B995B161-B64F-4592-BF6A-CA994DCB8298}" srcOrd="0" destOrd="0" presId="urn:microsoft.com/office/officeart/2005/8/layout/vList2"/>
    <dgm:cxn modelId="{F62F445B-08A9-4448-9337-7CA1AD772401}" type="presParOf" srcId="{D2305E59-D76E-41D9-B859-BED442EB23E1}" destId="{9263CA34-D33D-4626-9E0A-F00A41C03B8E}" srcOrd="1" destOrd="0" presId="urn:microsoft.com/office/officeart/2005/8/layout/vList2"/>
    <dgm:cxn modelId="{CB6F401F-CDC8-428F-B432-61F614498C34}" type="presParOf" srcId="{D2305E59-D76E-41D9-B859-BED442EB23E1}" destId="{DA4539FB-DAFE-4C6A-B55E-42C6F7819EF4}" srcOrd="2" destOrd="0" presId="urn:microsoft.com/office/officeart/2005/8/layout/vList2"/>
    <dgm:cxn modelId="{2863B270-70E0-4A02-BDC0-08224605D0D2}" type="presParOf" srcId="{D2305E59-D76E-41D9-B859-BED442EB23E1}" destId="{3F9C9200-5217-41DD-B3B4-14D62FBC1338}" srcOrd="3" destOrd="0" presId="urn:microsoft.com/office/officeart/2005/8/layout/vList2"/>
    <dgm:cxn modelId="{8A585EB0-8DC4-45C8-823B-4DED7E0276FF}" type="presParOf" srcId="{D2305E59-D76E-41D9-B859-BED442EB23E1}" destId="{81371F20-D9E8-4E33-981B-995C6CA130CE}" srcOrd="4" destOrd="0" presId="urn:microsoft.com/office/officeart/2005/8/layout/vList2"/>
    <dgm:cxn modelId="{6220DF9C-3586-4887-AB9B-260339CAD66A}" type="presParOf" srcId="{D2305E59-D76E-41D9-B859-BED442EB23E1}" destId="{6E6032BC-6746-4DAC-8FA8-319C563E78B9}" srcOrd="5" destOrd="0" presId="urn:microsoft.com/office/officeart/2005/8/layout/vList2"/>
    <dgm:cxn modelId="{37628DE3-8B8B-42B9-B7AE-DBDA57B4F006}" type="presParOf" srcId="{D2305E59-D76E-41D9-B859-BED442EB23E1}" destId="{CD091727-6230-46E4-A9A1-8B81DD992DDF}" srcOrd="6" destOrd="0" presId="urn:microsoft.com/office/officeart/2005/8/layout/vList2"/>
    <dgm:cxn modelId="{949B1710-1512-4B36-9C04-02E2BBBE186C}" type="presParOf" srcId="{D2305E59-D76E-41D9-B859-BED442EB23E1}" destId="{B5088E8A-EF16-42B7-B264-F79540D5D4C9}" srcOrd="7" destOrd="0" presId="urn:microsoft.com/office/officeart/2005/8/layout/vList2"/>
    <dgm:cxn modelId="{4E8EAEE9-0E8F-4E15-B6B6-63F86F922097}" type="presParOf" srcId="{D2305E59-D76E-41D9-B859-BED442EB23E1}" destId="{4B867800-0752-405F-A81E-39CFA8F344AF}"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2DD56-7975-48B2-B109-E1672AE7513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s-ES"/>
        </a:p>
      </dgm:t>
    </dgm:pt>
    <dgm:pt modelId="{15AE4D79-9428-4364-938E-C02A61175892}">
      <dgm:prSet/>
      <dgm:spPr/>
      <dgm:t>
        <a:bodyPr/>
        <a:lstStyle/>
        <a:p>
          <a:pPr rtl="0"/>
          <a:r>
            <a:rPr lang="es-ES" dirty="0" smtClean="0"/>
            <a:t>Juan se obliga a entregar a Pedro la bicicleta marca “Aurorita”, rodado 20, color blanco, que le vendió. </a:t>
          </a:r>
          <a:r>
            <a:rPr lang="es-ES" u="sng" dirty="0" smtClean="0"/>
            <a:t>DE DAR COSA CIERTA Y DETERMINADA</a:t>
          </a:r>
          <a:endParaRPr lang="es-ES" u="sng" dirty="0"/>
        </a:p>
      </dgm:t>
    </dgm:pt>
    <dgm:pt modelId="{3AE5EEC9-8F9D-456A-98A4-0E0F3DDA2514}" type="parTrans" cxnId="{CB84E7D3-4BF1-4FCB-B500-E74631A107CE}">
      <dgm:prSet/>
      <dgm:spPr/>
      <dgm:t>
        <a:bodyPr/>
        <a:lstStyle/>
        <a:p>
          <a:endParaRPr lang="es-ES"/>
        </a:p>
      </dgm:t>
    </dgm:pt>
    <dgm:pt modelId="{D6FD8458-771B-4492-A407-120AB71E46E2}" type="sibTrans" cxnId="{CB84E7D3-4BF1-4FCB-B500-E74631A107CE}">
      <dgm:prSet/>
      <dgm:spPr/>
      <dgm:t>
        <a:bodyPr/>
        <a:lstStyle/>
        <a:p>
          <a:endParaRPr lang="es-ES"/>
        </a:p>
      </dgm:t>
    </dgm:pt>
    <dgm:pt modelId="{A9B5D054-214F-4EF8-8052-1D15CA80204D}">
      <dgm:prSet/>
      <dgm:spPr/>
      <dgm:t>
        <a:bodyPr/>
        <a:lstStyle/>
        <a:p>
          <a:pPr rtl="0"/>
          <a:r>
            <a:rPr lang="es-ES" dirty="0" smtClean="0"/>
            <a:t>Juan se obliga a entregar a Pedro un perro. </a:t>
          </a:r>
          <a:r>
            <a:rPr lang="es-ES" dirty="0" smtClean="0"/>
            <a:t>Especie </a:t>
          </a:r>
          <a:r>
            <a:rPr lang="es-ES" u="sng" dirty="0" smtClean="0"/>
            <a:t>GÉNERO</a:t>
          </a:r>
          <a:endParaRPr lang="es-ES" u="sng" dirty="0"/>
        </a:p>
      </dgm:t>
    </dgm:pt>
    <dgm:pt modelId="{BFF9884A-928D-4F54-9407-434F6E7A6E4C}" type="parTrans" cxnId="{4C1A484E-ED45-4E5C-A6A4-64D43A1A74DA}">
      <dgm:prSet/>
      <dgm:spPr/>
      <dgm:t>
        <a:bodyPr/>
        <a:lstStyle/>
        <a:p>
          <a:endParaRPr lang="es-ES"/>
        </a:p>
      </dgm:t>
    </dgm:pt>
    <dgm:pt modelId="{BF041AE2-2A7F-4730-B399-2B66AC0AC07A}" type="sibTrans" cxnId="{4C1A484E-ED45-4E5C-A6A4-64D43A1A74DA}">
      <dgm:prSet/>
      <dgm:spPr/>
      <dgm:t>
        <a:bodyPr/>
        <a:lstStyle/>
        <a:p>
          <a:endParaRPr lang="es-ES"/>
        </a:p>
      </dgm:t>
    </dgm:pt>
    <dgm:pt modelId="{4140EBF6-9A32-4427-A51B-A72701F8C32C}">
      <dgm:prSet/>
      <dgm:spPr/>
      <dgm:t>
        <a:bodyPr/>
        <a:lstStyle/>
        <a:p>
          <a:pPr rtl="0"/>
          <a:r>
            <a:rPr lang="es-ES" dirty="0" smtClean="0"/>
            <a:t>Juan se obliga a entregar a Pedro 100 pesos. </a:t>
          </a:r>
          <a:r>
            <a:rPr lang="es-ES" u="sng" dirty="0" smtClean="0"/>
            <a:t>SUMAS DE DINERO</a:t>
          </a:r>
        </a:p>
        <a:p>
          <a:pPr rtl="0"/>
          <a:endParaRPr lang="es-ES" dirty="0"/>
        </a:p>
      </dgm:t>
    </dgm:pt>
    <dgm:pt modelId="{008DF39F-591F-4E27-8E2B-4D4850F2A20C}" type="parTrans" cxnId="{86B758C7-756B-43B0-94FC-7F5DD2C1AE26}">
      <dgm:prSet/>
      <dgm:spPr/>
      <dgm:t>
        <a:bodyPr/>
        <a:lstStyle/>
        <a:p>
          <a:endParaRPr lang="es-ES"/>
        </a:p>
      </dgm:t>
    </dgm:pt>
    <dgm:pt modelId="{B6BFF6EA-F7E5-4FB1-915A-052C09726654}" type="sibTrans" cxnId="{86B758C7-756B-43B0-94FC-7F5DD2C1AE26}">
      <dgm:prSet/>
      <dgm:spPr/>
      <dgm:t>
        <a:bodyPr/>
        <a:lstStyle/>
        <a:p>
          <a:endParaRPr lang="es-ES"/>
        </a:p>
      </dgm:t>
    </dgm:pt>
    <dgm:pt modelId="{0BDDF7A0-2536-4354-BB51-56BE13192C0B}">
      <dgm:prSet/>
      <dgm:spPr/>
      <dgm:t>
        <a:bodyPr/>
        <a:lstStyle/>
        <a:p>
          <a:r>
            <a:rPr lang="es-ES" dirty="0" smtClean="0"/>
            <a:t>Juan se obliga a entregar a Pedro 100 kg de uva. </a:t>
          </a:r>
          <a:r>
            <a:rPr lang="es-ES" dirty="0" smtClean="0"/>
            <a:t>Cantidad </a:t>
          </a:r>
          <a:r>
            <a:rPr lang="es-ES" u="sng" dirty="0" smtClean="0"/>
            <a:t>GÉNERO</a:t>
          </a:r>
          <a:endParaRPr lang="es-ES" u="sng" dirty="0"/>
        </a:p>
      </dgm:t>
    </dgm:pt>
    <dgm:pt modelId="{689BB693-1C11-4E25-9B5C-2047DD8A5C67}" type="parTrans" cxnId="{C1C7A632-F336-4939-80A1-7B65A552C815}">
      <dgm:prSet/>
      <dgm:spPr/>
      <dgm:t>
        <a:bodyPr/>
        <a:lstStyle/>
        <a:p>
          <a:endParaRPr lang="es-ES"/>
        </a:p>
      </dgm:t>
    </dgm:pt>
    <dgm:pt modelId="{4849BEDA-62D9-4033-9D0A-F41F942208FA}" type="sibTrans" cxnId="{C1C7A632-F336-4939-80A1-7B65A552C815}">
      <dgm:prSet/>
      <dgm:spPr/>
      <dgm:t>
        <a:bodyPr/>
        <a:lstStyle/>
        <a:p>
          <a:endParaRPr lang="es-ES"/>
        </a:p>
      </dgm:t>
    </dgm:pt>
    <dgm:pt modelId="{75FD34AE-A5B3-4D25-85B1-D7F1B3638FCF}" type="pres">
      <dgm:prSet presAssocID="{B652DD56-7975-48B2-B109-E1672AE75132}" presName="linear" presStyleCnt="0">
        <dgm:presLayoutVars>
          <dgm:animLvl val="lvl"/>
          <dgm:resizeHandles val="exact"/>
        </dgm:presLayoutVars>
      </dgm:prSet>
      <dgm:spPr/>
      <dgm:t>
        <a:bodyPr/>
        <a:lstStyle/>
        <a:p>
          <a:endParaRPr lang="es-ES"/>
        </a:p>
      </dgm:t>
    </dgm:pt>
    <dgm:pt modelId="{0CCCC9FC-4833-4324-85F4-002839468656}" type="pres">
      <dgm:prSet presAssocID="{15AE4D79-9428-4364-938E-C02A61175892}" presName="parentText" presStyleLbl="node1" presStyleIdx="0" presStyleCnt="4">
        <dgm:presLayoutVars>
          <dgm:chMax val="0"/>
          <dgm:bulletEnabled val="1"/>
        </dgm:presLayoutVars>
      </dgm:prSet>
      <dgm:spPr/>
      <dgm:t>
        <a:bodyPr/>
        <a:lstStyle/>
        <a:p>
          <a:endParaRPr lang="es-ES"/>
        </a:p>
      </dgm:t>
    </dgm:pt>
    <dgm:pt modelId="{267F51F8-3D91-4858-AD83-7F855F497FE8}" type="pres">
      <dgm:prSet presAssocID="{D6FD8458-771B-4492-A407-120AB71E46E2}" presName="spacer" presStyleCnt="0"/>
      <dgm:spPr/>
      <dgm:t>
        <a:bodyPr/>
        <a:lstStyle/>
        <a:p>
          <a:endParaRPr lang="es-ES"/>
        </a:p>
      </dgm:t>
    </dgm:pt>
    <dgm:pt modelId="{013BA2FC-F9B2-4158-8CD5-25D46C6A8982}" type="pres">
      <dgm:prSet presAssocID="{A9B5D054-214F-4EF8-8052-1D15CA80204D}" presName="parentText" presStyleLbl="node1" presStyleIdx="1" presStyleCnt="4">
        <dgm:presLayoutVars>
          <dgm:chMax val="0"/>
          <dgm:bulletEnabled val="1"/>
        </dgm:presLayoutVars>
      </dgm:prSet>
      <dgm:spPr/>
      <dgm:t>
        <a:bodyPr/>
        <a:lstStyle/>
        <a:p>
          <a:endParaRPr lang="es-ES"/>
        </a:p>
      </dgm:t>
    </dgm:pt>
    <dgm:pt modelId="{237B5433-6288-4C91-9B0A-755C0FCC3151}" type="pres">
      <dgm:prSet presAssocID="{BF041AE2-2A7F-4730-B399-2B66AC0AC07A}" presName="spacer" presStyleCnt="0"/>
      <dgm:spPr/>
      <dgm:t>
        <a:bodyPr/>
        <a:lstStyle/>
        <a:p>
          <a:endParaRPr lang="es-ES"/>
        </a:p>
      </dgm:t>
    </dgm:pt>
    <dgm:pt modelId="{5A105646-30D1-4BF2-B08E-2B3327BAEF4B}" type="pres">
      <dgm:prSet presAssocID="{0BDDF7A0-2536-4354-BB51-56BE13192C0B}" presName="parentText" presStyleLbl="node1" presStyleIdx="2" presStyleCnt="4">
        <dgm:presLayoutVars>
          <dgm:chMax val="0"/>
          <dgm:bulletEnabled val="1"/>
        </dgm:presLayoutVars>
      </dgm:prSet>
      <dgm:spPr/>
      <dgm:t>
        <a:bodyPr/>
        <a:lstStyle/>
        <a:p>
          <a:endParaRPr lang="es-ES"/>
        </a:p>
      </dgm:t>
    </dgm:pt>
    <dgm:pt modelId="{133694D2-84B1-4825-8514-0517C602A995}" type="pres">
      <dgm:prSet presAssocID="{4849BEDA-62D9-4033-9D0A-F41F942208FA}" presName="spacer" presStyleCnt="0"/>
      <dgm:spPr/>
      <dgm:t>
        <a:bodyPr/>
        <a:lstStyle/>
        <a:p>
          <a:endParaRPr lang="es-ES"/>
        </a:p>
      </dgm:t>
    </dgm:pt>
    <dgm:pt modelId="{F48E1CBA-B803-42F0-B640-54E27A1DD36C}" type="pres">
      <dgm:prSet presAssocID="{4140EBF6-9A32-4427-A51B-A72701F8C32C}" presName="parentText" presStyleLbl="node1" presStyleIdx="3" presStyleCnt="4">
        <dgm:presLayoutVars>
          <dgm:chMax val="0"/>
          <dgm:bulletEnabled val="1"/>
        </dgm:presLayoutVars>
      </dgm:prSet>
      <dgm:spPr/>
      <dgm:t>
        <a:bodyPr/>
        <a:lstStyle/>
        <a:p>
          <a:endParaRPr lang="es-ES"/>
        </a:p>
      </dgm:t>
    </dgm:pt>
  </dgm:ptLst>
  <dgm:cxnLst>
    <dgm:cxn modelId="{C753113F-8C25-43D2-9998-3A936F384E97}" type="presOf" srcId="{0BDDF7A0-2536-4354-BB51-56BE13192C0B}" destId="{5A105646-30D1-4BF2-B08E-2B3327BAEF4B}" srcOrd="0" destOrd="0" presId="urn:microsoft.com/office/officeart/2005/8/layout/vList2"/>
    <dgm:cxn modelId="{4C1A484E-ED45-4E5C-A6A4-64D43A1A74DA}" srcId="{B652DD56-7975-48B2-B109-E1672AE75132}" destId="{A9B5D054-214F-4EF8-8052-1D15CA80204D}" srcOrd="1" destOrd="0" parTransId="{BFF9884A-928D-4F54-9407-434F6E7A6E4C}" sibTransId="{BF041AE2-2A7F-4730-B399-2B66AC0AC07A}"/>
    <dgm:cxn modelId="{CB84E7D3-4BF1-4FCB-B500-E74631A107CE}" srcId="{B652DD56-7975-48B2-B109-E1672AE75132}" destId="{15AE4D79-9428-4364-938E-C02A61175892}" srcOrd="0" destOrd="0" parTransId="{3AE5EEC9-8F9D-456A-98A4-0E0F3DDA2514}" sibTransId="{D6FD8458-771B-4492-A407-120AB71E46E2}"/>
    <dgm:cxn modelId="{C157AE46-D0B9-4EBC-939C-46FD8D5DCA6E}" type="presOf" srcId="{4140EBF6-9A32-4427-A51B-A72701F8C32C}" destId="{F48E1CBA-B803-42F0-B640-54E27A1DD36C}" srcOrd="0" destOrd="0" presId="urn:microsoft.com/office/officeart/2005/8/layout/vList2"/>
    <dgm:cxn modelId="{F5BF1876-D2A5-4D6F-9E41-BA27CE9928E6}" type="presOf" srcId="{A9B5D054-214F-4EF8-8052-1D15CA80204D}" destId="{013BA2FC-F9B2-4158-8CD5-25D46C6A8982}" srcOrd="0" destOrd="0" presId="urn:microsoft.com/office/officeart/2005/8/layout/vList2"/>
    <dgm:cxn modelId="{C1C7A632-F336-4939-80A1-7B65A552C815}" srcId="{B652DD56-7975-48B2-B109-E1672AE75132}" destId="{0BDDF7A0-2536-4354-BB51-56BE13192C0B}" srcOrd="2" destOrd="0" parTransId="{689BB693-1C11-4E25-9B5C-2047DD8A5C67}" sibTransId="{4849BEDA-62D9-4033-9D0A-F41F942208FA}"/>
    <dgm:cxn modelId="{86B758C7-756B-43B0-94FC-7F5DD2C1AE26}" srcId="{B652DD56-7975-48B2-B109-E1672AE75132}" destId="{4140EBF6-9A32-4427-A51B-A72701F8C32C}" srcOrd="3" destOrd="0" parTransId="{008DF39F-591F-4E27-8E2B-4D4850F2A20C}" sibTransId="{B6BFF6EA-F7E5-4FB1-915A-052C09726654}"/>
    <dgm:cxn modelId="{84CC68AB-F6D5-45F1-BE21-0D229BC40ECB}" type="presOf" srcId="{15AE4D79-9428-4364-938E-C02A61175892}" destId="{0CCCC9FC-4833-4324-85F4-002839468656}" srcOrd="0" destOrd="0" presId="urn:microsoft.com/office/officeart/2005/8/layout/vList2"/>
    <dgm:cxn modelId="{59A51A33-AD3E-4D3D-9B72-C14856B89DD9}" type="presOf" srcId="{B652DD56-7975-48B2-B109-E1672AE75132}" destId="{75FD34AE-A5B3-4D25-85B1-D7F1B3638FCF}" srcOrd="0" destOrd="0" presId="urn:microsoft.com/office/officeart/2005/8/layout/vList2"/>
    <dgm:cxn modelId="{DD092118-593A-4FFA-8842-AC24E3760771}" type="presParOf" srcId="{75FD34AE-A5B3-4D25-85B1-D7F1B3638FCF}" destId="{0CCCC9FC-4833-4324-85F4-002839468656}" srcOrd="0" destOrd="0" presId="urn:microsoft.com/office/officeart/2005/8/layout/vList2"/>
    <dgm:cxn modelId="{8A49009D-5B2A-40B2-AD2E-E30BE114A21D}" type="presParOf" srcId="{75FD34AE-A5B3-4D25-85B1-D7F1B3638FCF}" destId="{267F51F8-3D91-4858-AD83-7F855F497FE8}" srcOrd="1" destOrd="0" presId="urn:microsoft.com/office/officeart/2005/8/layout/vList2"/>
    <dgm:cxn modelId="{5021858E-17D9-48DF-AD21-470BBD1A7975}" type="presParOf" srcId="{75FD34AE-A5B3-4D25-85B1-D7F1B3638FCF}" destId="{013BA2FC-F9B2-4158-8CD5-25D46C6A8982}" srcOrd="2" destOrd="0" presId="urn:microsoft.com/office/officeart/2005/8/layout/vList2"/>
    <dgm:cxn modelId="{48CF1878-2388-4F73-ADE7-A158EA9DE4BA}" type="presParOf" srcId="{75FD34AE-A5B3-4D25-85B1-D7F1B3638FCF}" destId="{237B5433-6288-4C91-9B0A-755C0FCC3151}" srcOrd="3" destOrd="0" presId="urn:microsoft.com/office/officeart/2005/8/layout/vList2"/>
    <dgm:cxn modelId="{1D8BCF0F-0DF8-4A87-9CB1-AC0D9FB08486}" type="presParOf" srcId="{75FD34AE-A5B3-4D25-85B1-D7F1B3638FCF}" destId="{5A105646-30D1-4BF2-B08E-2B3327BAEF4B}" srcOrd="4" destOrd="0" presId="urn:microsoft.com/office/officeart/2005/8/layout/vList2"/>
    <dgm:cxn modelId="{1EA70630-6A95-47E6-A42E-98665C71DBE6}" type="presParOf" srcId="{75FD34AE-A5B3-4D25-85B1-D7F1B3638FCF}" destId="{133694D2-84B1-4825-8514-0517C602A995}" srcOrd="5" destOrd="0" presId="urn:microsoft.com/office/officeart/2005/8/layout/vList2"/>
    <dgm:cxn modelId="{53932D1F-EA7D-4AEE-B813-520B9D90B12A}" type="presParOf" srcId="{75FD34AE-A5B3-4D25-85B1-D7F1B3638FCF}" destId="{F48E1CBA-B803-42F0-B640-54E27A1DD36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20BE4B-4C7C-4620-8B5E-9E95D2AAD8E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60AD1FDC-F2FA-448C-8D0F-C03027836A56}">
      <dgm:prSet phldrT="[Texto]"/>
      <dgm:spPr/>
      <dgm:t>
        <a:bodyPr/>
        <a:lstStyle/>
        <a:p>
          <a:r>
            <a:rPr lang="es-ES" dirty="0" smtClean="0"/>
            <a:t>Disposiciones generales 746/749</a:t>
          </a:r>
          <a:endParaRPr lang="es-ES" dirty="0"/>
        </a:p>
      </dgm:t>
    </dgm:pt>
    <dgm:pt modelId="{309F1318-5E48-4B72-B8D7-DA3D1658D5AD}" type="parTrans" cxnId="{31A7C182-F2E9-470A-8BBD-8706B4CDA6A3}">
      <dgm:prSet/>
      <dgm:spPr/>
      <dgm:t>
        <a:bodyPr/>
        <a:lstStyle/>
        <a:p>
          <a:endParaRPr lang="es-ES"/>
        </a:p>
      </dgm:t>
    </dgm:pt>
    <dgm:pt modelId="{4FB0ED89-2658-45E8-BCDC-7802B3F4DB33}" type="sibTrans" cxnId="{31A7C182-F2E9-470A-8BBD-8706B4CDA6A3}">
      <dgm:prSet/>
      <dgm:spPr/>
      <dgm:t>
        <a:bodyPr/>
        <a:lstStyle/>
        <a:p>
          <a:endParaRPr lang="es-ES"/>
        </a:p>
      </dgm:t>
    </dgm:pt>
    <dgm:pt modelId="{BC43E8C7-8526-4A85-939F-B3810CBE7462}">
      <dgm:prSet phldrT="[Texto]"/>
      <dgm:spPr/>
      <dgm:t>
        <a:bodyPr/>
        <a:lstStyle/>
        <a:p>
          <a:r>
            <a:rPr lang="es-ES" dirty="0" smtClean="0"/>
            <a:t>Para constituir derechos reales 750/758</a:t>
          </a:r>
          <a:endParaRPr lang="es-ES" dirty="0"/>
        </a:p>
      </dgm:t>
    </dgm:pt>
    <dgm:pt modelId="{B615FEA3-6487-467A-A30B-7C5C3FD1EB30}" type="parTrans" cxnId="{394E6D0A-5BFE-4A69-982B-B42840528B1A}">
      <dgm:prSet/>
      <dgm:spPr/>
      <dgm:t>
        <a:bodyPr/>
        <a:lstStyle/>
        <a:p>
          <a:endParaRPr lang="es-ES"/>
        </a:p>
      </dgm:t>
    </dgm:pt>
    <dgm:pt modelId="{F29B6C30-AF1B-4E6A-B1F2-C3124D12C603}" type="sibTrans" cxnId="{394E6D0A-5BFE-4A69-982B-B42840528B1A}">
      <dgm:prSet/>
      <dgm:spPr/>
      <dgm:t>
        <a:bodyPr/>
        <a:lstStyle/>
        <a:p>
          <a:endParaRPr lang="es-ES"/>
        </a:p>
      </dgm:t>
    </dgm:pt>
    <dgm:pt modelId="{456D38B2-058D-4D08-BF76-730DA2FDC346}">
      <dgm:prSet phldrT="[Texto]" custT="1"/>
      <dgm:spPr/>
      <dgm:t>
        <a:bodyPr/>
        <a:lstStyle/>
        <a:p>
          <a:r>
            <a:rPr lang="es-ES" sz="2200" dirty="0" smtClean="0"/>
            <a:t>Para restituir</a:t>
          </a:r>
        </a:p>
        <a:p>
          <a:r>
            <a:rPr lang="es-ES" sz="2330" dirty="0" smtClean="0"/>
            <a:t>759/761</a:t>
          </a:r>
          <a:endParaRPr lang="es-ES" sz="2330" dirty="0"/>
        </a:p>
      </dgm:t>
    </dgm:pt>
    <dgm:pt modelId="{3783B9C0-6E44-41E4-BCE2-A4D575B8596E}" type="parTrans" cxnId="{A7CECC68-83C0-49AB-8A6E-F27A5AAE0822}">
      <dgm:prSet/>
      <dgm:spPr/>
      <dgm:t>
        <a:bodyPr/>
        <a:lstStyle/>
        <a:p>
          <a:endParaRPr lang="es-ES"/>
        </a:p>
      </dgm:t>
    </dgm:pt>
    <dgm:pt modelId="{B538695D-E8D3-4C70-859E-BB6F8502CEC5}" type="sibTrans" cxnId="{A7CECC68-83C0-49AB-8A6E-F27A5AAE0822}">
      <dgm:prSet/>
      <dgm:spPr/>
      <dgm:t>
        <a:bodyPr/>
        <a:lstStyle/>
        <a:p>
          <a:endParaRPr lang="es-ES"/>
        </a:p>
      </dgm:t>
    </dgm:pt>
    <dgm:pt modelId="{D5F7A967-6305-43F5-8C0F-67D083A026BE}">
      <dgm:prSet/>
      <dgm:spPr/>
      <dgm:t>
        <a:bodyPr/>
        <a:lstStyle/>
        <a:p>
          <a:r>
            <a:rPr lang="es-ES" dirty="0" smtClean="0"/>
            <a:t>Transferir uso o tenencia de la </a:t>
          </a:r>
          <a:r>
            <a:rPr lang="es-ES" dirty="0" smtClean="0"/>
            <a:t>cosa (remisión) 749 </a:t>
          </a:r>
          <a:r>
            <a:rPr lang="es-ES" dirty="0" err="1" smtClean="0"/>
            <a:t>CCyC</a:t>
          </a:r>
          <a:endParaRPr lang="es-ES" dirty="0"/>
        </a:p>
      </dgm:t>
    </dgm:pt>
    <dgm:pt modelId="{29FAA830-5AB3-40EA-8D43-B8DCE8494B66}" type="parTrans" cxnId="{CA379413-E3DE-4462-8ACA-C97859816088}">
      <dgm:prSet/>
      <dgm:spPr/>
      <dgm:t>
        <a:bodyPr/>
        <a:lstStyle/>
        <a:p>
          <a:endParaRPr lang="es-ES"/>
        </a:p>
      </dgm:t>
    </dgm:pt>
    <dgm:pt modelId="{CF10A801-C235-49BC-8B2A-E996089FB3DD}" type="sibTrans" cxnId="{CA379413-E3DE-4462-8ACA-C97859816088}">
      <dgm:prSet/>
      <dgm:spPr/>
      <dgm:t>
        <a:bodyPr/>
        <a:lstStyle/>
        <a:p>
          <a:endParaRPr lang="es-ES"/>
        </a:p>
      </dgm:t>
    </dgm:pt>
    <dgm:pt modelId="{9601A3EA-89A1-4576-982B-5A324F7C3401}" type="pres">
      <dgm:prSet presAssocID="{B620BE4B-4C7C-4620-8B5E-9E95D2AAD8E7}" presName="hierChild1" presStyleCnt="0">
        <dgm:presLayoutVars>
          <dgm:orgChart val="1"/>
          <dgm:chPref val="1"/>
          <dgm:dir/>
          <dgm:animOne val="branch"/>
          <dgm:animLvl val="lvl"/>
          <dgm:resizeHandles/>
        </dgm:presLayoutVars>
      </dgm:prSet>
      <dgm:spPr/>
      <dgm:t>
        <a:bodyPr/>
        <a:lstStyle/>
        <a:p>
          <a:endParaRPr lang="es-ES"/>
        </a:p>
      </dgm:t>
    </dgm:pt>
    <dgm:pt modelId="{9DCA0B53-4007-4D0B-913E-CDFC84EEA556}" type="pres">
      <dgm:prSet presAssocID="{60AD1FDC-F2FA-448C-8D0F-C03027836A56}" presName="hierRoot1" presStyleCnt="0">
        <dgm:presLayoutVars>
          <dgm:hierBranch val="init"/>
        </dgm:presLayoutVars>
      </dgm:prSet>
      <dgm:spPr/>
    </dgm:pt>
    <dgm:pt modelId="{3919AF80-1FA6-4E6C-ADA8-205D4A9224D0}" type="pres">
      <dgm:prSet presAssocID="{60AD1FDC-F2FA-448C-8D0F-C03027836A56}" presName="rootComposite1" presStyleCnt="0"/>
      <dgm:spPr/>
    </dgm:pt>
    <dgm:pt modelId="{A51D470B-2E0D-4B9C-A52C-EDACE4EBC223}" type="pres">
      <dgm:prSet presAssocID="{60AD1FDC-F2FA-448C-8D0F-C03027836A56}" presName="rootText1" presStyleLbl="node0" presStyleIdx="0" presStyleCnt="1">
        <dgm:presLayoutVars>
          <dgm:chPref val="3"/>
        </dgm:presLayoutVars>
      </dgm:prSet>
      <dgm:spPr/>
      <dgm:t>
        <a:bodyPr/>
        <a:lstStyle/>
        <a:p>
          <a:endParaRPr lang="es-ES"/>
        </a:p>
      </dgm:t>
    </dgm:pt>
    <dgm:pt modelId="{18427478-5BD2-4942-802C-9029D703820E}" type="pres">
      <dgm:prSet presAssocID="{60AD1FDC-F2FA-448C-8D0F-C03027836A56}" presName="rootConnector1" presStyleLbl="node1" presStyleIdx="0" presStyleCnt="0"/>
      <dgm:spPr/>
      <dgm:t>
        <a:bodyPr/>
        <a:lstStyle/>
        <a:p>
          <a:endParaRPr lang="es-ES"/>
        </a:p>
      </dgm:t>
    </dgm:pt>
    <dgm:pt modelId="{467A8FC5-B913-48EF-B7D7-7AEFB009CD8C}" type="pres">
      <dgm:prSet presAssocID="{60AD1FDC-F2FA-448C-8D0F-C03027836A56}" presName="hierChild2" presStyleCnt="0"/>
      <dgm:spPr/>
    </dgm:pt>
    <dgm:pt modelId="{3100C876-116C-4635-890E-3CD668E01EDF}" type="pres">
      <dgm:prSet presAssocID="{B615FEA3-6487-467A-A30B-7C5C3FD1EB30}" presName="Name37" presStyleLbl="parChTrans1D2" presStyleIdx="0" presStyleCnt="3"/>
      <dgm:spPr/>
      <dgm:t>
        <a:bodyPr/>
        <a:lstStyle/>
        <a:p>
          <a:endParaRPr lang="es-ES"/>
        </a:p>
      </dgm:t>
    </dgm:pt>
    <dgm:pt modelId="{90315B14-A92D-4696-BEEC-1D8DB1741543}" type="pres">
      <dgm:prSet presAssocID="{BC43E8C7-8526-4A85-939F-B3810CBE7462}" presName="hierRoot2" presStyleCnt="0">
        <dgm:presLayoutVars>
          <dgm:hierBranch val="init"/>
        </dgm:presLayoutVars>
      </dgm:prSet>
      <dgm:spPr/>
    </dgm:pt>
    <dgm:pt modelId="{3ACF164E-9F0C-4CA5-881E-F9BF0C0D4723}" type="pres">
      <dgm:prSet presAssocID="{BC43E8C7-8526-4A85-939F-B3810CBE7462}" presName="rootComposite" presStyleCnt="0"/>
      <dgm:spPr/>
    </dgm:pt>
    <dgm:pt modelId="{4859FD66-02E6-4010-9148-A5D956D223B5}" type="pres">
      <dgm:prSet presAssocID="{BC43E8C7-8526-4A85-939F-B3810CBE7462}" presName="rootText" presStyleLbl="node2" presStyleIdx="0" presStyleCnt="3">
        <dgm:presLayoutVars>
          <dgm:chPref val="3"/>
        </dgm:presLayoutVars>
      </dgm:prSet>
      <dgm:spPr/>
      <dgm:t>
        <a:bodyPr/>
        <a:lstStyle/>
        <a:p>
          <a:endParaRPr lang="es-ES"/>
        </a:p>
      </dgm:t>
    </dgm:pt>
    <dgm:pt modelId="{B5194B29-F949-4D4C-A7AB-C186DC5C3931}" type="pres">
      <dgm:prSet presAssocID="{BC43E8C7-8526-4A85-939F-B3810CBE7462}" presName="rootConnector" presStyleLbl="node2" presStyleIdx="0" presStyleCnt="3"/>
      <dgm:spPr/>
      <dgm:t>
        <a:bodyPr/>
        <a:lstStyle/>
        <a:p>
          <a:endParaRPr lang="es-ES"/>
        </a:p>
      </dgm:t>
    </dgm:pt>
    <dgm:pt modelId="{71995414-BB65-44E6-86DE-4DC597AEFDC5}" type="pres">
      <dgm:prSet presAssocID="{BC43E8C7-8526-4A85-939F-B3810CBE7462}" presName="hierChild4" presStyleCnt="0"/>
      <dgm:spPr/>
    </dgm:pt>
    <dgm:pt modelId="{2B467376-EDC8-4007-AA35-14BE1262C448}" type="pres">
      <dgm:prSet presAssocID="{BC43E8C7-8526-4A85-939F-B3810CBE7462}" presName="hierChild5" presStyleCnt="0"/>
      <dgm:spPr/>
    </dgm:pt>
    <dgm:pt modelId="{02F44137-915C-48B4-B2F7-59631585D31B}" type="pres">
      <dgm:prSet presAssocID="{3783B9C0-6E44-41E4-BCE2-A4D575B8596E}" presName="Name37" presStyleLbl="parChTrans1D2" presStyleIdx="1" presStyleCnt="3"/>
      <dgm:spPr/>
      <dgm:t>
        <a:bodyPr/>
        <a:lstStyle/>
        <a:p>
          <a:endParaRPr lang="es-ES"/>
        </a:p>
      </dgm:t>
    </dgm:pt>
    <dgm:pt modelId="{28FEBE74-D58B-49C3-8C03-C77C67FA5BED}" type="pres">
      <dgm:prSet presAssocID="{456D38B2-058D-4D08-BF76-730DA2FDC346}" presName="hierRoot2" presStyleCnt="0">
        <dgm:presLayoutVars>
          <dgm:hierBranch val="init"/>
        </dgm:presLayoutVars>
      </dgm:prSet>
      <dgm:spPr/>
    </dgm:pt>
    <dgm:pt modelId="{4A404BBE-12D7-4BA3-B56C-E8B69B689902}" type="pres">
      <dgm:prSet presAssocID="{456D38B2-058D-4D08-BF76-730DA2FDC346}" presName="rootComposite" presStyleCnt="0"/>
      <dgm:spPr/>
    </dgm:pt>
    <dgm:pt modelId="{A29CEEB3-079F-453A-B31A-70503A116617}" type="pres">
      <dgm:prSet presAssocID="{456D38B2-058D-4D08-BF76-730DA2FDC346}" presName="rootText" presStyleLbl="node2" presStyleIdx="1" presStyleCnt="3">
        <dgm:presLayoutVars>
          <dgm:chPref val="3"/>
        </dgm:presLayoutVars>
      </dgm:prSet>
      <dgm:spPr/>
      <dgm:t>
        <a:bodyPr/>
        <a:lstStyle/>
        <a:p>
          <a:endParaRPr lang="es-ES"/>
        </a:p>
      </dgm:t>
    </dgm:pt>
    <dgm:pt modelId="{FD53852A-83A5-4F83-94EB-CD6D09BC877D}" type="pres">
      <dgm:prSet presAssocID="{456D38B2-058D-4D08-BF76-730DA2FDC346}" presName="rootConnector" presStyleLbl="node2" presStyleIdx="1" presStyleCnt="3"/>
      <dgm:spPr/>
      <dgm:t>
        <a:bodyPr/>
        <a:lstStyle/>
        <a:p>
          <a:endParaRPr lang="es-ES"/>
        </a:p>
      </dgm:t>
    </dgm:pt>
    <dgm:pt modelId="{33765EDA-AD1C-433F-BE65-57CB2C0293D8}" type="pres">
      <dgm:prSet presAssocID="{456D38B2-058D-4D08-BF76-730DA2FDC346}" presName="hierChild4" presStyleCnt="0"/>
      <dgm:spPr/>
    </dgm:pt>
    <dgm:pt modelId="{670F4928-FB4D-4E4E-BD1D-0F4EA0D5E71E}" type="pres">
      <dgm:prSet presAssocID="{456D38B2-058D-4D08-BF76-730DA2FDC346}" presName="hierChild5" presStyleCnt="0"/>
      <dgm:spPr/>
    </dgm:pt>
    <dgm:pt modelId="{44B1FC7A-61F1-4652-B075-59D143086E46}" type="pres">
      <dgm:prSet presAssocID="{29FAA830-5AB3-40EA-8D43-B8DCE8494B66}" presName="Name37" presStyleLbl="parChTrans1D2" presStyleIdx="2" presStyleCnt="3"/>
      <dgm:spPr/>
      <dgm:t>
        <a:bodyPr/>
        <a:lstStyle/>
        <a:p>
          <a:endParaRPr lang="es-ES"/>
        </a:p>
      </dgm:t>
    </dgm:pt>
    <dgm:pt modelId="{8D530916-FBEE-4BCA-B8A9-8ACE0F4E5858}" type="pres">
      <dgm:prSet presAssocID="{D5F7A967-6305-43F5-8C0F-67D083A026BE}" presName="hierRoot2" presStyleCnt="0">
        <dgm:presLayoutVars>
          <dgm:hierBranch val="init"/>
        </dgm:presLayoutVars>
      </dgm:prSet>
      <dgm:spPr/>
    </dgm:pt>
    <dgm:pt modelId="{F0836EB4-05D1-4855-9E51-A3DEFE2D6745}" type="pres">
      <dgm:prSet presAssocID="{D5F7A967-6305-43F5-8C0F-67D083A026BE}" presName="rootComposite" presStyleCnt="0"/>
      <dgm:spPr/>
    </dgm:pt>
    <dgm:pt modelId="{70394309-0358-45D2-95D0-5BCAFC1F31DC}" type="pres">
      <dgm:prSet presAssocID="{D5F7A967-6305-43F5-8C0F-67D083A026BE}" presName="rootText" presStyleLbl="node2" presStyleIdx="2" presStyleCnt="3">
        <dgm:presLayoutVars>
          <dgm:chPref val="3"/>
        </dgm:presLayoutVars>
      </dgm:prSet>
      <dgm:spPr/>
      <dgm:t>
        <a:bodyPr/>
        <a:lstStyle/>
        <a:p>
          <a:endParaRPr lang="es-ES"/>
        </a:p>
      </dgm:t>
    </dgm:pt>
    <dgm:pt modelId="{9A313A88-70D7-44C6-82E9-30013AFE0C26}" type="pres">
      <dgm:prSet presAssocID="{D5F7A967-6305-43F5-8C0F-67D083A026BE}" presName="rootConnector" presStyleLbl="node2" presStyleIdx="2" presStyleCnt="3"/>
      <dgm:spPr/>
      <dgm:t>
        <a:bodyPr/>
        <a:lstStyle/>
        <a:p>
          <a:endParaRPr lang="es-ES"/>
        </a:p>
      </dgm:t>
    </dgm:pt>
    <dgm:pt modelId="{B272BBDB-98B3-44F6-8F91-60DB6B45DCD1}" type="pres">
      <dgm:prSet presAssocID="{D5F7A967-6305-43F5-8C0F-67D083A026BE}" presName="hierChild4" presStyleCnt="0"/>
      <dgm:spPr/>
    </dgm:pt>
    <dgm:pt modelId="{8464CFEE-EFE5-47B6-B278-1EB21654FD79}" type="pres">
      <dgm:prSet presAssocID="{D5F7A967-6305-43F5-8C0F-67D083A026BE}" presName="hierChild5" presStyleCnt="0"/>
      <dgm:spPr/>
    </dgm:pt>
    <dgm:pt modelId="{65759C3F-1994-4F0F-8482-C0751B7A50A3}" type="pres">
      <dgm:prSet presAssocID="{60AD1FDC-F2FA-448C-8D0F-C03027836A56}" presName="hierChild3" presStyleCnt="0"/>
      <dgm:spPr/>
    </dgm:pt>
  </dgm:ptLst>
  <dgm:cxnLst>
    <dgm:cxn modelId="{A7CECC68-83C0-49AB-8A6E-F27A5AAE0822}" srcId="{60AD1FDC-F2FA-448C-8D0F-C03027836A56}" destId="{456D38B2-058D-4D08-BF76-730DA2FDC346}" srcOrd="1" destOrd="0" parTransId="{3783B9C0-6E44-41E4-BCE2-A4D575B8596E}" sibTransId="{B538695D-E8D3-4C70-859E-BB6F8502CEC5}"/>
    <dgm:cxn modelId="{CA379413-E3DE-4462-8ACA-C97859816088}" srcId="{60AD1FDC-F2FA-448C-8D0F-C03027836A56}" destId="{D5F7A967-6305-43F5-8C0F-67D083A026BE}" srcOrd="2" destOrd="0" parTransId="{29FAA830-5AB3-40EA-8D43-B8DCE8494B66}" sibTransId="{CF10A801-C235-49BC-8B2A-E996089FB3DD}"/>
    <dgm:cxn modelId="{23AD9FAA-AA17-4FB6-A660-5D41AC4DB367}" type="presOf" srcId="{BC43E8C7-8526-4A85-939F-B3810CBE7462}" destId="{B5194B29-F949-4D4C-A7AB-C186DC5C3931}" srcOrd="1" destOrd="0" presId="urn:microsoft.com/office/officeart/2005/8/layout/orgChart1"/>
    <dgm:cxn modelId="{D2CDF620-E2EC-4773-9F30-54F9E715616B}" type="presOf" srcId="{D5F7A967-6305-43F5-8C0F-67D083A026BE}" destId="{70394309-0358-45D2-95D0-5BCAFC1F31DC}" srcOrd="0" destOrd="0" presId="urn:microsoft.com/office/officeart/2005/8/layout/orgChart1"/>
    <dgm:cxn modelId="{DEDFF3B7-5DE3-4230-9367-70BCB41959FB}" type="presOf" srcId="{60AD1FDC-F2FA-448C-8D0F-C03027836A56}" destId="{18427478-5BD2-4942-802C-9029D703820E}" srcOrd="1" destOrd="0" presId="urn:microsoft.com/office/officeart/2005/8/layout/orgChart1"/>
    <dgm:cxn modelId="{332D83FB-BA76-4D9A-8C0F-ACABCEA938AB}" type="presOf" srcId="{B620BE4B-4C7C-4620-8B5E-9E95D2AAD8E7}" destId="{9601A3EA-89A1-4576-982B-5A324F7C3401}" srcOrd="0" destOrd="0" presId="urn:microsoft.com/office/officeart/2005/8/layout/orgChart1"/>
    <dgm:cxn modelId="{31A7C182-F2E9-470A-8BBD-8706B4CDA6A3}" srcId="{B620BE4B-4C7C-4620-8B5E-9E95D2AAD8E7}" destId="{60AD1FDC-F2FA-448C-8D0F-C03027836A56}" srcOrd="0" destOrd="0" parTransId="{309F1318-5E48-4B72-B8D7-DA3D1658D5AD}" sibTransId="{4FB0ED89-2658-45E8-BCDC-7802B3F4DB33}"/>
    <dgm:cxn modelId="{06258EA2-31E0-4943-B3FE-FD863A27B4CD}" type="presOf" srcId="{60AD1FDC-F2FA-448C-8D0F-C03027836A56}" destId="{A51D470B-2E0D-4B9C-A52C-EDACE4EBC223}" srcOrd="0" destOrd="0" presId="urn:microsoft.com/office/officeart/2005/8/layout/orgChart1"/>
    <dgm:cxn modelId="{CF1932AD-6DA9-4B4C-BDC3-A52A2F71BE94}" type="presOf" srcId="{B615FEA3-6487-467A-A30B-7C5C3FD1EB30}" destId="{3100C876-116C-4635-890E-3CD668E01EDF}" srcOrd="0" destOrd="0" presId="urn:microsoft.com/office/officeart/2005/8/layout/orgChart1"/>
    <dgm:cxn modelId="{DC4EE901-C2F7-4DDA-A394-2C1EAB461FDB}" type="presOf" srcId="{456D38B2-058D-4D08-BF76-730DA2FDC346}" destId="{FD53852A-83A5-4F83-94EB-CD6D09BC877D}" srcOrd="1" destOrd="0" presId="urn:microsoft.com/office/officeart/2005/8/layout/orgChart1"/>
    <dgm:cxn modelId="{EEBA3E96-AE4D-472D-85B6-1FC0D8F648C6}" type="presOf" srcId="{3783B9C0-6E44-41E4-BCE2-A4D575B8596E}" destId="{02F44137-915C-48B4-B2F7-59631585D31B}" srcOrd="0" destOrd="0" presId="urn:microsoft.com/office/officeart/2005/8/layout/orgChart1"/>
    <dgm:cxn modelId="{6BC7B56F-4E5B-4C7A-A48A-D49FBD74A47D}" type="presOf" srcId="{456D38B2-058D-4D08-BF76-730DA2FDC346}" destId="{A29CEEB3-079F-453A-B31A-70503A116617}" srcOrd="0" destOrd="0" presId="urn:microsoft.com/office/officeart/2005/8/layout/orgChart1"/>
    <dgm:cxn modelId="{394E6D0A-5BFE-4A69-982B-B42840528B1A}" srcId="{60AD1FDC-F2FA-448C-8D0F-C03027836A56}" destId="{BC43E8C7-8526-4A85-939F-B3810CBE7462}" srcOrd="0" destOrd="0" parTransId="{B615FEA3-6487-467A-A30B-7C5C3FD1EB30}" sibTransId="{F29B6C30-AF1B-4E6A-B1F2-C3124D12C603}"/>
    <dgm:cxn modelId="{7E5C5E85-6D73-46A4-BF22-156E7783A96B}" type="presOf" srcId="{BC43E8C7-8526-4A85-939F-B3810CBE7462}" destId="{4859FD66-02E6-4010-9148-A5D956D223B5}" srcOrd="0" destOrd="0" presId="urn:microsoft.com/office/officeart/2005/8/layout/orgChart1"/>
    <dgm:cxn modelId="{3DFC8428-E243-437E-A9A0-1FC1CA7C62F8}" type="presOf" srcId="{D5F7A967-6305-43F5-8C0F-67D083A026BE}" destId="{9A313A88-70D7-44C6-82E9-30013AFE0C26}" srcOrd="1" destOrd="0" presId="urn:microsoft.com/office/officeart/2005/8/layout/orgChart1"/>
    <dgm:cxn modelId="{9EF42361-A7E0-4130-A5D5-7A414CF095DD}" type="presOf" srcId="{29FAA830-5AB3-40EA-8D43-B8DCE8494B66}" destId="{44B1FC7A-61F1-4652-B075-59D143086E46}" srcOrd="0" destOrd="0" presId="urn:microsoft.com/office/officeart/2005/8/layout/orgChart1"/>
    <dgm:cxn modelId="{A4A71C3B-1A62-49AC-91A6-5CAB9ED06F43}" type="presParOf" srcId="{9601A3EA-89A1-4576-982B-5A324F7C3401}" destId="{9DCA0B53-4007-4D0B-913E-CDFC84EEA556}" srcOrd="0" destOrd="0" presId="urn:microsoft.com/office/officeart/2005/8/layout/orgChart1"/>
    <dgm:cxn modelId="{9257528E-841F-4DC1-8A9C-EFACB89ECEB5}" type="presParOf" srcId="{9DCA0B53-4007-4D0B-913E-CDFC84EEA556}" destId="{3919AF80-1FA6-4E6C-ADA8-205D4A9224D0}" srcOrd="0" destOrd="0" presId="urn:microsoft.com/office/officeart/2005/8/layout/orgChart1"/>
    <dgm:cxn modelId="{8CCBEADA-6254-4513-8409-5F447E878368}" type="presParOf" srcId="{3919AF80-1FA6-4E6C-ADA8-205D4A9224D0}" destId="{A51D470B-2E0D-4B9C-A52C-EDACE4EBC223}" srcOrd="0" destOrd="0" presId="urn:microsoft.com/office/officeart/2005/8/layout/orgChart1"/>
    <dgm:cxn modelId="{F1760470-A51C-4ECD-AF58-E8B176005B35}" type="presParOf" srcId="{3919AF80-1FA6-4E6C-ADA8-205D4A9224D0}" destId="{18427478-5BD2-4942-802C-9029D703820E}" srcOrd="1" destOrd="0" presId="urn:microsoft.com/office/officeart/2005/8/layout/orgChart1"/>
    <dgm:cxn modelId="{F0F66F9B-CA6C-42B8-BBC0-39A26871AA75}" type="presParOf" srcId="{9DCA0B53-4007-4D0B-913E-CDFC84EEA556}" destId="{467A8FC5-B913-48EF-B7D7-7AEFB009CD8C}" srcOrd="1" destOrd="0" presId="urn:microsoft.com/office/officeart/2005/8/layout/orgChart1"/>
    <dgm:cxn modelId="{65B9B5C2-7818-4C0B-8A4B-E3322FD4B56D}" type="presParOf" srcId="{467A8FC5-B913-48EF-B7D7-7AEFB009CD8C}" destId="{3100C876-116C-4635-890E-3CD668E01EDF}" srcOrd="0" destOrd="0" presId="urn:microsoft.com/office/officeart/2005/8/layout/orgChart1"/>
    <dgm:cxn modelId="{A2649A01-92C8-4410-B552-478B8FD72857}" type="presParOf" srcId="{467A8FC5-B913-48EF-B7D7-7AEFB009CD8C}" destId="{90315B14-A92D-4696-BEEC-1D8DB1741543}" srcOrd="1" destOrd="0" presId="urn:microsoft.com/office/officeart/2005/8/layout/orgChart1"/>
    <dgm:cxn modelId="{91D3B0F9-0EE6-41C9-A78A-1D580242BB2F}" type="presParOf" srcId="{90315B14-A92D-4696-BEEC-1D8DB1741543}" destId="{3ACF164E-9F0C-4CA5-881E-F9BF0C0D4723}" srcOrd="0" destOrd="0" presId="urn:microsoft.com/office/officeart/2005/8/layout/orgChart1"/>
    <dgm:cxn modelId="{7072E290-04F5-446A-9756-B9995E6A0E78}" type="presParOf" srcId="{3ACF164E-9F0C-4CA5-881E-F9BF0C0D4723}" destId="{4859FD66-02E6-4010-9148-A5D956D223B5}" srcOrd="0" destOrd="0" presId="urn:microsoft.com/office/officeart/2005/8/layout/orgChart1"/>
    <dgm:cxn modelId="{51DC4E21-EC1A-46F1-A5EE-A0F7A9653D1D}" type="presParOf" srcId="{3ACF164E-9F0C-4CA5-881E-F9BF0C0D4723}" destId="{B5194B29-F949-4D4C-A7AB-C186DC5C3931}" srcOrd="1" destOrd="0" presId="urn:microsoft.com/office/officeart/2005/8/layout/orgChart1"/>
    <dgm:cxn modelId="{B6BCE068-8392-4857-8A31-367A71F0A3DC}" type="presParOf" srcId="{90315B14-A92D-4696-BEEC-1D8DB1741543}" destId="{71995414-BB65-44E6-86DE-4DC597AEFDC5}" srcOrd="1" destOrd="0" presId="urn:microsoft.com/office/officeart/2005/8/layout/orgChart1"/>
    <dgm:cxn modelId="{55C74269-11AE-43DE-AC02-B59E3ED1DDAD}" type="presParOf" srcId="{90315B14-A92D-4696-BEEC-1D8DB1741543}" destId="{2B467376-EDC8-4007-AA35-14BE1262C448}" srcOrd="2" destOrd="0" presId="urn:microsoft.com/office/officeart/2005/8/layout/orgChart1"/>
    <dgm:cxn modelId="{C3849577-11F8-47E9-8FD2-E26609343D81}" type="presParOf" srcId="{467A8FC5-B913-48EF-B7D7-7AEFB009CD8C}" destId="{02F44137-915C-48B4-B2F7-59631585D31B}" srcOrd="2" destOrd="0" presId="urn:microsoft.com/office/officeart/2005/8/layout/orgChart1"/>
    <dgm:cxn modelId="{C002EC37-2278-4A96-8565-C5F46F740EDD}" type="presParOf" srcId="{467A8FC5-B913-48EF-B7D7-7AEFB009CD8C}" destId="{28FEBE74-D58B-49C3-8C03-C77C67FA5BED}" srcOrd="3" destOrd="0" presId="urn:microsoft.com/office/officeart/2005/8/layout/orgChart1"/>
    <dgm:cxn modelId="{FFAF96B9-CD00-4BE5-A51C-0F447357BAE1}" type="presParOf" srcId="{28FEBE74-D58B-49C3-8C03-C77C67FA5BED}" destId="{4A404BBE-12D7-4BA3-B56C-E8B69B689902}" srcOrd="0" destOrd="0" presId="urn:microsoft.com/office/officeart/2005/8/layout/orgChart1"/>
    <dgm:cxn modelId="{FF34D9BF-EDF6-420A-B3E2-176D26ABFAEC}" type="presParOf" srcId="{4A404BBE-12D7-4BA3-B56C-E8B69B689902}" destId="{A29CEEB3-079F-453A-B31A-70503A116617}" srcOrd="0" destOrd="0" presId="urn:microsoft.com/office/officeart/2005/8/layout/orgChart1"/>
    <dgm:cxn modelId="{3AE18108-0674-4218-B4E6-16B24484C65F}" type="presParOf" srcId="{4A404BBE-12D7-4BA3-B56C-E8B69B689902}" destId="{FD53852A-83A5-4F83-94EB-CD6D09BC877D}" srcOrd="1" destOrd="0" presId="urn:microsoft.com/office/officeart/2005/8/layout/orgChart1"/>
    <dgm:cxn modelId="{B7039540-6CCC-430D-BB78-5B655FE73213}" type="presParOf" srcId="{28FEBE74-D58B-49C3-8C03-C77C67FA5BED}" destId="{33765EDA-AD1C-433F-BE65-57CB2C0293D8}" srcOrd="1" destOrd="0" presId="urn:microsoft.com/office/officeart/2005/8/layout/orgChart1"/>
    <dgm:cxn modelId="{4A639B02-C858-4CB5-9BFE-38A63FB208B4}" type="presParOf" srcId="{28FEBE74-D58B-49C3-8C03-C77C67FA5BED}" destId="{670F4928-FB4D-4E4E-BD1D-0F4EA0D5E71E}" srcOrd="2" destOrd="0" presId="urn:microsoft.com/office/officeart/2005/8/layout/orgChart1"/>
    <dgm:cxn modelId="{C5A67667-8257-499F-B136-C62B94CCFB0A}" type="presParOf" srcId="{467A8FC5-B913-48EF-B7D7-7AEFB009CD8C}" destId="{44B1FC7A-61F1-4652-B075-59D143086E46}" srcOrd="4" destOrd="0" presId="urn:microsoft.com/office/officeart/2005/8/layout/orgChart1"/>
    <dgm:cxn modelId="{70B5551B-CD20-4DC8-9131-0701558F991C}" type="presParOf" srcId="{467A8FC5-B913-48EF-B7D7-7AEFB009CD8C}" destId="{8D530916-FBEE-4BCA-B8A9-8ACE0F4E5858}" srcOrd="5" destOrd="0" presId="urn:microsoft.com/office/officeart/2005/8/layout/orgChart1"/>
    <dgm:cxn modelId="{ACB482CA-3AC8-4632-B6F9-424182F00872}" type="presParOf" srcId="{8D530916-FBEE-4BCA-B8A9-8ACE0F4E5858}" destId="{F0836EB4-05D1-4855-9E51-A3DEFE2D6745}" srcOrd="0" destOrd="0" presId="urn:microsoft.com/office/officeart/2005/8/layout/orgChart1"/>
    <dgm:cxn modelId="{F2C17095-AEDD-4E2E-B660-94E1231EFA7D}" type="presParOf" srcId="{F0836EB4-05D1-4855-9E51-A3DEFE2D6745}" destId="{70394309-0358-45D2-95D0-5BCAFC1F31DC}" srcOrd="0" destOrd="0" presId="urn:microsoft.com/office/officeart/2005/8/layout/orgChart1"/>
    <dgm:cxn modelId="{874EE815-C2F4-4ACC-A795-3163D10E8C3B}" type="presParOf" srcId="{F0836EB4-05D1-4855-9E51-A3DEFE2D6745}" destId="{9A313A88-70D7-44C6-82E9-30013AFE0C26}" srcOrd="1" destOrd="0" presId="urn:microsoft.com/office/officeart/2005/8/layout/orgChart1"/>
    <dgm:cxn modelId="{6A300365-BD0C-4542-BD93-2113068454C8}" type="presParOf" srcId="{8D530916-FBEE-4BCA-B8A9-8ACE0F4E5858}" destId="{B272BBDB-98B3-44F6-8F91-60DB6B45DCD1}" srcOrd="1" destOrd="0" presId="urn:microsoft.com/office/officeart/2005/8/layout/orgChart1"/>
    <dgm:cxn modelId="{0CD97D64-D966-4E04-9509-22D879F810B3}" type="presParOf" srcId="{8D530916-FBEE-4BCA-B8A9-8ACE0F4E5858}" destId="{8464CFEE-EFE5-47B6-B278-1EB21654FD79}" srcOrd="2" destOrd="0" presId="urn:microsoft.com/office/officeart/2005/8/layout/orgChart1"/>
    <dgm:cxn modelId="{FC7FC51B-9087-43F7-A937-90B6299A653D}" type="presParOf" srcId="{9DCA0B53-4007-4D0B-913E-CDFC84EEA556}" destId="{65759C3F-1994-4F0F-8482-C0751B7A50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24C602-19A0-4841-B82C-29B57A5785EE}"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s-ES"/>
        </a:p>
      </dgm:t>
    </dgm:pt>
    <dgm:pt modelId="{F811C0A8-A395-4B23-8C93-A7DF2E63E816}">
      <dgm:prSet phldrT="[Texto]"/>
      <dgm:spPr/>
      <dgm:t>
        <a:bodyPr/>
        <a:lstStyle/>
        <a:p>
          <a:r>
            <a:rPr lang="es-ES" dirty="0" smtClean="0"/>
            <a:t>Título suficiente</a:t>
          </a:r>
          <a:endParaRPr lang="es-ES" dirty="0"/>
        </a:p>
      </dgm:t>
    </dgm:pt>
    <dgm:pt modelId="{DCD0A77C-BDDE-4176-BBBB-79AF1255A25E}" type="parTrans" cxnId="{68D26C86-ABAA-4801-A5A4-7B151167B648}">
      <dgm:prSet/>
      <dgm:spPr/>
      <dgm:t>
        <a:bodyPr/>
        <a:lstStyle/>
        <a:p>
          <a:endParaRPr lang="es-ES"/>
        </a:p>
      </dgm:t>
    </dgm:pt>
    <dgm:pt modelId="{0F346738-FF75-4A47-A038-2FBB28505259}" type="sibTrans" cxnId="{68D26C86-ABAA-4801-A5A4-7B151167B648}">
      <dgm:prSet/>
      <dgm:spPr/>
      <dgm:t>
        <a:bodyPr/>
        <a:lstStyle/>
        <a:p>
          <a:endParaRPr lang="es-ES"/>
        </a:p>
      </dgm:t>
    </dgm:pt>
    <dgm:pt modelId="{0981B678-29FA-4960-9744-5296B5D8E82D}">
      <dgm:prSet phldrT="[Texto]"/>
      <dgm:spPr/>
      <dgm:t>
        <a:bodyPr/>
        <a:lstStyle/>
        <a:p>
          <a:r>
            <a:rPr lang="es-ES" dirty="0" smtClean="0"/>
            <a:t>Modo suficiente</a:t>
          </a:r>
          <a:endParaRPr lang="es-ES" dirty="0"/>
        </a:p>
      </dgm:t>
    </dgm:pt>
    <dgm:pt modelId="{3DC6B9AD-F9E1-4CF1-A1E7-DA8A21ACC651}" type="parTrans" cxnId="{951B91EA-9ACB-46C6-AD12-B2CC9DC2AB4F}">
      <dgm:prSet/>
      <dgm:spPr/>
      <dgm:t>
        <a:bodyPr/>
        <a:lstStyle/>
        <a:p>
          <a:endParaRPr lang="es-ES"/>
        </a:p>
      </dgm:t>
    </dgm:pt>
    <dgm:pt modelId="{0A4403BB-9912-4697-A850-91E96B2985A8}" type="sibTrans" cxnId="{951B91EA-9ACB-46C6-AD12-B2CC9DC2AB4F}">
      <dgm:prSet/>
      <dgm:spPr/>
      <dgm:t>
        <a:bodyPr/>
        <a:lstStyle/>
        <a:p>
          <a:endParaRPr lang="es-ES"/>
        </a:p>
      </dgm:t>
    </dgm:pt>
    <dgm:pt modelId="{14C284E0-BED7-4E01-BB1C-BA561BFB65BF}">
      <dgm:prSet phldrT="[Texto]"/>
      <dgm:spPr/>
      <dgm:t>
        <a:bodyPr/>
        <a:lstStyle/>
        <a:p>
          <a:r>
            <a:rPr lang="es-ES" dirty="0" smtClean="0"/>
            <a:t>Adquisición derecho real</a:t>
          </a:r>
          <a:endParaRPr lang="es-ES" dirty="0"/>
        </a:p>
      </dgm:t>
    </dgm:pt>
    <dgm:pt modelId="{082F2CD3-EDD8-48A7-8220-8A57FEEC5946}" type="parTrans" cxnId="{202D0A89-1C98-4BAC-9E97-0B833448045F}">
      <dgm:prSet/>
      <dgm:spPr/>
      <dgm:t>
        <a:bodyPr/>
        <a:lstStyle/>
        <a:p>
          <a:endParaRPr lang="es-ES"/>
        </a:p>
      </dgm:t>
    </dgm:pt>
    <dgm:pt modelId="{9D7D823B-8A14-475E-8FD5-BE5DFD45B9AB}" type="sibTrans" cxnId="{202D0A89-1C98-4BAC-9E97-0B833448045F}">
      <dgm:prSet/>
      <dgm:spPr/>
      <dgm:t>
        <a:bodyPr/>
        <a:lstStyle/>
        <a:p>
          <a:endParaRPr lang="es-ES"/>
        </a:p>
      </dgm:t>
    </dgm:pt>
    <dgm:pt modelId="{9C79C05B-A063-4A02-A34B-6E92A8647514}">
      <dgm:prSet phldrT="[Texto]"/>
      <dgm:spPr/>
      <dgm:t>
        <a:bodyPr/>
        <a:lstStyle/>
        <a:p>
          <a:r>
            <a:rPr lang="es-ES" dirty="0" smtClean="0"/>
            <a:t>Inscripción efectos declarativos</a:t>
          </a:r>
          <a:endParaRPr lang="es-ES" dirty="0"/>
        </a:p>
      </dgm:t>
    </dgm:pt>
    <dgm:pt modelId="{6C1AE538-1FEB-4CC2-B709-3BF8C35B030E}" type="parTrans" cxnId="{3E8C2FDA-EA44-4A8D-9CFA-D1D88B6140D0}">
      <dgm:prSet/>
      <dgm:spPr/>
      <dgm:t>
        <a:bodyPr/>
        <a:lstStyle/>
        <a:p>
          <a:endParaRPr lang="es-ES"/>
        </a:p>
      </dgm:t>
    </dgm:pt>
    <dgm:pt modelId="{33FDD1BF-76F9-44DC-9E64-C26420B4E547}" type="sibTrans" cxnId="{3E8C2FDA-EA44-4A8D-9CFA-D1D88B6140D0}">
      <dgm:prSet/>
      <dgm:spPr/>
      <dgm:t>
        <a:bodyPr/>
        <a:lstStyle/>
        <a:p>
          <a:endParaRPr lang="es-ES"/>
        </a:p>
      </dgm:t>
    </dgm:pt>
    <dgm:pt modelId="{6AD0D2D5-F998-4306-963B-D9A1D573D135}" type="pres">
      <dgm:prSet presAssocID="{3B24C602-19A0-4841-B82C-29B57A5785EE}" presName="Name0" presStyleCnt="0">
        <dgm:presLayoutVars>
          <dgm:dir/>
          <dgm:resizeHandles val="exact"/>
        </dgm:presLayoutVars>
      </dgm:prSet>
      <dgm:spPr/>
      <dgm:t>
        <a:bodyPr/>
        <a:lstStyle/>
        <a:p>
          <a:endParaRPr lang="es-ES"/>
        </a:p>
      </dgm:t>
    </dgm:pt>
    <dgm:pt modelId="{9A1F4098-D358-4BA3-BBDD-4EBFFFC1276A}" type="pres">
      <dgm:prSet presAssocID="{F811C0A8-A395-4B23-8C93-A7DF2E63E816}" presName="node" presStyleLbl="node1" presStyleIdx="0" presStyleCnt="4">
        <dgm:presLayoutVars>
          <dgm:bulletEnabled val="1"/>
        </dgm:presLayoutVars>
      </dgm:prSet>
      <dgm:spPr/>
      <dgm:t>
        <a:bodyPr/>
        <a:lstStyle/>
        <a:p>
          <a:endParaRPr lang="es-ES"/>
        </a:p>
      </dgm:t>
    </dgm:pt>
    <dgm:pt modelId="{69FD4915-D7BE-4C98-B570-51223FF57C21}" type="pres">
      <dgm:prSet presAssocID="{0F346738-FF75-4A47-A038-2FBB28505259}" presName="sibTrans" presStyleLbl="sibTrans2D1" presStyleIdx="0" presStyleCnt="3"/>
      <dgm:spPr/>
      <dgm:t>
        <a:bodyPr/>
        <a:lstStyle/>
        <a:p>
          <a:endParaRPr lang="es-ES"/>
        </a:p>
      </dgm:t>
    </dgm:pt>
    <dgm:pt modelId="{42A74FC5-8C53-4520-AB65-F807904D82F9}" type="pres">
      <dgm:prSet presAssocID="{0F346738-FF75-4A47-A038-2FBB28505259}" presName="connectorText" presStyleLbl="sibTrans2D1" presStyleIdx="0" presStyleCnt="3"/>
      <dgm:spPr/>
      <dgm:t>
        <a:bodyPr/>
        <a:lstStyle/>
        <a:p>
          <a:endParaRPr lang="es-ES"/>
        </a:p>
      </dgm:t>
    </dgm:pt>
    <dgm:pt modelId="{23A44A23-E3EA-49EF-8F5C-B56EF2E00B8D}" type="pres">
      <dgm:prSet presAssocID="{0981B678-29FA-4960-9744-5296B5D8E82D}" presName="node" presStyleLbl="node1" presStyleIdx="1" presStyleCnt="4">
        <dgm:presLayoutVars>
          <dgm:bulletEnabled val="1"/>
        </dgm:presLayoutVars>
      </dgm:prSet>
      <dgm:spPr/>
      <dgm:t>
        <a:bodyPr/>
        <a:lstStyle/>
        <a:p>
          <a:endParaRPr lang="es-ES"/>
        </a:p>
      </dgm:t>
    </dgm:pt>
    <dgm:pt modelId="{7D421BBD-1771-43DC-8857-64B702AD22C1}" type="pres">
      <dgm:prSet presAssocID="{0A4403BB-9912-4697-A850-91E96B2985A8}" presName="sibTrans" presStyleLbl="sibTrans2D1" presStyleIdx="1" presStyleCnt="3"/>
      <dgm:spPr/>
      <dgm:t>
        <a:bodyPr/>
        <a:lstStyle/>
        <a:p>
          <a:endParaRPr lang="es-ES"/>
        </a:p>
      </dgm:t>
    </dgm:pt>
    <dgm:pt modelId="{9C2C32F8-ACF6-4D18-A81D-8CAF733E61BC}" type="pres">
      <dgm:prSet presAssocID="{0A4403BB-9912-4697-A850-91E96B2985A8}" presName="connectorText" presStyleLbl="sibTrans2D1" presStyleIdx="1" presStyleCnt="3"/>
      <dgm:spPr/>
      <dgm:t>
        <a:bodyPr/>
        <a:lstStyle/>
        <a:p>
          <a:endParaRPr lang="es-ES"/>
        </a:p>
      </dgm:t>
    </dgm:pt>
    <dgm:pt modelId="{41986038-4B38-485B-9CC0-77471C30D15B}" type="pres">
      <dgm:prSet presAssocID="{14C284E0-BED7-4E01-BB1C-BA561BFB65BF}" presName="node" presStyleLbl="node1" presStyleIdx="2" presStyleCnt="4">
        <dgm:presLayoutVars>
          <dgm:bulletEnabled val="1"/>
        </dgm:presLayoutVars>
      </dgm:prSet>
      <dgm:spPr/>
      <dgm:t>
        <a:bodyPr/>
        <a:lstStyle/>
        <a:p>
          <a:endParaRPr lang="es-ES"/>
        </a:p>
      </dgm:t>
    </dgm:pt>
    <dgm:pt modelId="{87209C71-66EB-4817-8093-DDBE0C3F35E1}" type="pres">
      <dgm:prSet presAssocID="{9D7D823B-8A14-475E-8FD5-BE5DFD45B9AB}" presName="sibTrans" presStyleLbl="sibTrans2D1" presStyleIdx="2" presStyleCnt="3"/>
      <dgm:spPr/>
      <dgm:t>
        <a:bodyPr/>
        <a:lstStyle/>
        <a:p>
          <a:endParaRPr lang="es-ES"/>
        </a:p>
      </dgm:t>
    </dgm:pt>
    <dgm:pt modelId="{1E11E6DF-3900-4EDC-853C-E1950282893B}" type="pres">
      <dgm:prSet presAssocID="{9D7D823B-8A14-475E-8FD5-BE5DFD45B9AB}" presName="connectorText" presStyleLbl="sibTrans2D1" presStyleIdx="2" presStyleCnt="3"/>
      <dgm:spPr/>
      <dgm:t>
        <a:bodyPr/>
        <a:lstStyle/>
        <a:p>
          <a:endParaRPr lang="es-ES"/>
        </a:p>
      </dgm:t>
    </dgm:pt>
    <dgm:pt modelId="{ADC0A084-9E75-4B97-8677-42C91FAC4B55}" type="pres">
      <dgm:prSet presAssocID="{9C79C05B-A063-4A02-A34B-6E92A8647514}" presName="node" presStyleLbl="node1" presStyleIdx="3" presStyleCnt="4">
        <dgm:presLayoutVars>
          <dgm:bulletEnabled val="1"/>
        </dgm:presLayoutVars>
      </dgm:prSet>
      <dgm:spPr/>
      <dgm:t>
        <a:bodyPr/>
        <a:lstStyle/>
        <a:p>
          <a:endParaRPr lang="es-ES"/>
        </a:p>
      </dgm:t>
    </dgm:pt>
  </dgm:ptLst>
  <dgm:cxnLst>
    <dgm:cxn modelId="{CEA5C914-EB3D-46D5-B0A8-3AF75DA04558}" type="presOf" srcId="{0A4403BB-9912-4697-A850-91E96B2985A8}" destId="{9C2C32F8-ACF6-4D18-A81D-8CAF733E61BC}" srcOrd="1" destOrd="0" presId="urn:microsoft.com/office/officeart/2005/8/layout/process1"/>
    <dgm:cxn modelId="{68D26C86-ABAA-4801-A5A4-7B151167B648}" srcId="{3B24C602-19A0-4841-B82C-29B57A5785EE}" destId="{F811C0A8-A395-4B23-8C93-A7DF2E63E816}" srcOrd="0" destOrd="0" parTransId="{DCD0A77C-BDDE-4176-BBBB-79AF1255A25E}" sibTransId="{0F346738-FF75-4A47-A038-2FBB28505259}"/>
    <dgm:cxn modelId="{54DE6D3B-2607-4881-8E56-09F61EC308F5}" type="presOf" srcId="{F811C0A8-A395-4B23-8C93-A7DF2E63E816}" destId="{9A1F4098-D358-4BA3-BBDD-4EBFFFC1276A}" srcOrd="0" destOrd="0" presId="urn:microsoft.com/office/officeart/2005/8/layout/process1"/>
    <dgm:cxn modelId="{A61052C4-BCB9-4713-AC1F-C4C975373704}" type="presOf" srcId="{0981B678-29FA-4960-9744-5296B5D8E82D}" destId="{23A44A23-E3EA-49EF-8F5C-B56EF2E00B8D}" srcOrd="0" destOrd="0" presId="urn:microsoft.com/office/officeart/2005/8/layout/process1"/>
    <dgm:cxn modelId="{99921285-6CA4-4D27-9231-549CC4628585}" type="presOf" srcId="{0F346738-FF75-4A47-A038-2FBB28505259}" destId="{69FD4915-D7BE-4C98-B570-51223FF57C21}" srcOrd="0" destOrd="0" presId="urn:microsoft.com/office/officeart/2005/8/layout/process1"/>
    <dgm:cxn modelId="{3E8C2FDA-EA44-4A8D-9CFA-D1D88B6140D0}" srcId="{3B24C602-19A0-4841-B82C-29B57A5785EE}" destId="{9C79C05B-A063-4A02-A34B-6E92A8647514}" srcOrd="3" destOrd="0" parTransId="{6C1AE538-1FEB-4CC2-B709-3BF8C35B030E}" sibTransId="{33FDD1BF-76F9-44DC-9E64-C26420B4E547}"/>
    <dgm:cxn modelId="{3BB8DB95-76EF-445B-99B8-12155796C65A}" type="presOf" srcId="{9D7D823B-8A14-475E-8FD5-BE5DFD45B9AB}" destId="{1E11E6DF-3900-4EDC-853C-E1950282893B}" srcOrd="1" destOrd="0" presId="urn:microsoft.com/office/officeart/2005/8/layout/process1"/>
    <dgm:cxn modelId="{F7C16DEE-E138-47CD-92A8-AC2B00AC5EBA}" type="presOf" srcId="{3B24C602-19A0-4841-B82C-29B57A5785EE}" destId="{6AD0D2D5-F998-4306-963B-D9A1D573D135}" srcOrd="0" destOrd="0" presId="urn:microsoft.com/office/officeart/2005/8/layout/process1"/>
    <dgm:cxn modelId="{951B91EA-9ACB-46C6-AD12-B2CC9DC2AB4F}" srcId="{3B24C602-19A0-4841-B82C-29B57A5785EE}" destId="{0981B678-29FA-4960-9744-5296B5D8E82D}" srcOrd="1" destOrd="0" parTransId="{3DC6B9AD-F9E1-4CF1-A1E7-DA8A21ACC651}" sibTransId="{0A4403BB-9912-4697-A850-91E96B2985A8}"/>
    <dgm:cxn modelId="{DD68743C-2235-4341-9603-A97225DD1B90}" type="presOf" srcId="{0A4403BB-9912-4697-A850-91E96B2985A8}" destId="{7D421BBD-1771-43DC-8857-64B702AD22C1}" srcOrd="0" destOrd="0" presId="urn:microsoft.com/office/officeart/2005/8/layout/process1"/>
    <dgm:cxn modelId="{C6AE8A73-C6F6-490A-83A1-A8EF90E9FCC8}" type="presOf" srcId="{9C79C05B-A063-4A02-A34B-6E92A8647514}" destId="{ADC0A084-9E75-4B97-8677-42C91FAC4B55}" srcOrd="0" destOrd="0" presId="urn:microsoft.com/office/officeart/2005/8/layout/process1"/>
    <dgm:cxn modelId="{7B8F2B8E-7518-45D4-A14C-0C052BD1DE4A}" type="presOf" srcId="{14C284E0-BED7-4E01-BB1C-BA561BFB65BF}" destId="{41986038-4B38-485B-9CC0-77471C30D15B}" srcOrd="0" destOrd="0" presId="urn:microsoft.com/office/officeart/2005/8/layout/process1"/>
    <dgm:cxn modelId="{AF6616A6-3D68-406A-8950-9517847969CC}" type="presOf" srcId="{9D7D823B-8A14-475E-8FD5-BE5DFD45B9AB}" destId="{87209C71-66EB-4817-8093-DDBE0C3F35E1}" srcOrd="0" destOrd="0" presId="urn:microsoft.com/office/officeart/2005/8/layout/process1"/>
    <dgm:cxn modelId="{4F8F4645-A68F-483C-A0D3-181E3E93EC52}" type="presOf" srcId="{0F346738-FF75-4A47-A038-2FBB28505259}" destId="{42A74FC5-8C53-4520-AB65-F807904D82F9}" srcOrd="1" destOrd="0" presId="urn:microsoft.com/office/officeart/2005/8/layout/process1"/>
    <dgm:cxn modelId="{202D0A89-1C98-4BAC-9E97-0B833448045F}" srcId="{3B24C602-19A0-4841-B82C-29B57A5785EE}" destId="{14C284E0-BED7-4E01-BB1C-BA561BFB65BF}" srcOrd="2" destOrd="0" parTransId="{082F2CD3-EDD8-48A7-8220-8A57FEEC5946}" sibTransId="{9D7D823B-8A14-475E-8FD5-BE5DFD45B9AB}"/>
    <dgm:cxn modelId="{0B007DBD-8170-4CFB-8C09-9072F1696031}" type="presParOf" srcId="{6AD0D2D5-F998-4306-963B-D9A1D573D135}" destId="{9A1F4098-D358-4BA3-BBDD-4EBFFFC1276A}" srcOrd="0" destOrd="0" presId="urn:microsoft.com/office/officeart/2005/8/layout/process1"/>
    <dgm:cxn modelId="{0753B2E0-BF9A-49EB-B78E-1A581CA129D3}" type="presParOf" srcId="{6AD0D2D5-F998-4306-963B-D9A1D573D135}" destId="{69FD4915-D7BE-4C98-B570-51223FF57C21}" srcOrd="1" destOrd="0" presId="urn:microsoft.com/office/officeart/2005/8/layout/process1"/>
    <dgm:cxn modelId="{C573F4FF-839A-47DD-BD3E-312DE741CF93}" type="presParOf" srcId="{69FD4915-D7BE-4C98-B570-51223FF57C21}" destId="{42A74FC5-8C53-4520-AB65-F807904D82F9}" srcOrd="0" destOrd="0" presId="urn:microsoft.com/office/officeart/2005/8/layout/process1"/>
    <dgm:cxn modelId="{7F02EDD8-610B-4339-BC9F-AC1699201A0B}" type="presParOf" srcId="{6AD0D2D5-F998-4306-963B-D9A1D573D135}" destId="{23A44A23-E3EA-49EF-8F5C-B56EF2E00B8D}" srcOrd="2" destOrd="0" presId="urn:microsoft.com/office/officeart/2005/8/layout/process1"/>
    <dgm:cxn modelId="{04B0EB33-7877-443C-8512-0DFA7CA966E5}" type="presParOf" srcId="{6AD0D2D5-F998-4306-963B-D9A1D573D135}" destId="{7D421BBD-1771-43DC-8857-64B702AD22C1}" srcOrd="3" destOrd="0" presId="urn:microsoft.com/office/officeart/2005/8/layout/process1"/>
    <dgm:cxn modelId="{375E3F22-B0DD-40F3-9DF7-94A2F34E13D1}" type="presParOf" srcId="{7D421BBD-1771-43DC-8857-64B702AD22C1}" destId="{9C2C32F8-ACF6-4D18-A81D-8CAF733E61BC}" srcOrd="0" destOrd="0" presId="urn:microsoft.com/office/officeart/2005/8/layout/process1"/>
    <dgm:cxn modelId="{43444D88-BFA1-4363-9608-2F9844FB3815}" type="presParOf" srcId="{6AD0D2D5-F998-4306-963B-D9A1D573D135}" destId="{41986038-4B38-485B-9CC0-77471C30D15B}" srcOrd="4" destOrd="0" presId="urn:microsoft.com/office/officeart/2005/8/layout/process1"/>
    <dgm:cxn modelId="{B059A3E8-526F-402A-AE39-43986203B1CC}" type="presParOf" srcId="{6AD0D2D5-F998-4306-963B-D9A1D573D135}" destId="{87209C71-66EB-4817-8093-DDBE0C3F35E1}" srcOrd="5" destOrd="0" presId="urn:microsoft.com/office/officeart/2005/8/layout/process1"/>
    <dgm:cxn modelId="{134E8B4A-7228-4D4C-8A5A-4808F9C2945D}" type="presParOf" srcId="{87209C71-66EB-4817-8093-DDBE0C3F35E1}" destId="{1E11E6DF-3900-4EDC-853C-E1950282893B}" srcOrd="0" destOrd="0" presId="urn:microsoft.com/office/officeart/2005/8/layout/process1"/>
    <dgm:cxn modelId="{ADAA30FA-3F77-41FA-9FF0-F9719712C6F2}" type="presParOf" srcId="{6AD0D2D5-F998-4306-963B-D9A1D573D135}" destId="{ADC0A084-9E75-4B97-8677-42C91FAC4B5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07B286-AF77-4973-AA93-A3A90DA617C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ES"/>
        </a:p>
      </dgm:t>
    </dgm:pt>
    <dgm:pt modelId="{1264921D-49C1-44B9-AC2E-778A65CF8191}">
      <dgm:prSet phldrT="[Texto]"/>
      <dgm:spPr/>
      <dgm:t>
        <a:bodyPr/>
        <a:lstStyle/>
        <a:p>
          <a:r>
            <a:rPr lang="es-ES" dirty="0" smtClean="0"/>
            <a:t>inscripción</a:t>
          </a:r>
          <a:endParaRPr lang="es-ES" dirty="0"/>
        </a:p>
      </dgm:t>
    </dgm:pt>
    <dgm:pt modelId="{07D70BC2-8D49-4341-8D4F-53555FAA0B29}" type="parTrans" cxnId="{E47E8834-9312-4899-914D-9C9C89B5C3EA}">
      <dgm:prSet/>
      <dgm:spPr/>
      <dgm:t>
        <a:bodyPr/>
        <a:lstStyle/>
        <a:p>
          <a:endParaRPr lang="es-ES"/>
        </a:p>
      </dgm:t>
    </dgm:pt>
    <dgm:pt modelId="{68D0B82B-250F-4CF0-9186-DDAC490C48DA}" type="sibTrans" cxnId="{E47E8834-9312-4899-914D-9C9C89B5C3EA}">
      <dgm:prSet/>
      <dgm:spPr/>
      <dgm:t>
        <a:bodyPr/>
        <a:lstStyle/>
        <a:p>
          <a:endParaRPr lang="es-ES"/>
        </a:p>
      </dgm:t>
    </dgm:pt>
    <dgm:pt modelId="{F5B23581-6CDB-42D7-B400-DD00AFD6CA6E}">
      <dgm:prSet phldrT="[Texto]"/>
      <dgm:spPr/>
      <dgm:t>
        <a:bodyPr/>
        <a:lstStyle/>
        <a:p>
          <a:r>
            <a:rPr lang="es-ES" dirty="0" smtClean="0"/>
            <a:t>registral</a:t>
          </a:r>
          <a:endParaRPr lang="es-ES" dirty="0"/>
        </a:p>
      </dgm:t>
    </dgm:pt>
    <dgm:pt modelId="{4ADB73D3-E061-4040-A100-04DB92D1A068}" type="parTrans" cxnId="{FECC2A2C-DF9D-473E-B9FF-C820FB4E997C}">
      <dgm:prSet/>
      <dgm:spPr/>
      <dgm:t>
        <a:bodyPr/>
        <a:lstStyle/>
        <a:p>
          <a:endParaRPr lang="es-ES"/>
        </a:p>
      </dgm:t>
    </dgm:pt>
    <dgm:pt modelId="{8E8A1A03-0E7E-4E04-A9AE-90F1E147EBC5}" type="sibTrans" cxnId="{FECC2A2C-DF9D-473E-B9FF-C820FB4E997C}">
      <dgm:prSet/>
      <dgm:spPr/>
      <dgm:t>
        <a:bodyPr/>
        <a:lstStyle/>
        <a:p>
          <a:endParaRPr lang="es-ES"/>
        </a:p>
      </dgm:t>
    </dgm:pt>
    <dgm:pt modelId="{D70498AB-7067-4DD1-9B35-8EFB5583CA31}">
      <dgm:prSet phldrT="[Texto]"/>
      <dgm:spPr/>
      <dgm:t>
        <a:bodyPr/>
        <a:lstStyle/>
        <a:p>
          <a:r>
            <a:rPr lang="es-ES" dirty="0" smtClean="0"/>
            <a:t>constitutiva</a:t>
          </a:r>
          <a:endParaRPr lang="es-ES" dirty="0"/>
        </a:p>
      </dgm:t>
    </dgm:pt>
    <dgm:pt modelId="{EE439787-8602-489F-B6AA-842F5A1123E7}" type="parTrans" cxnId="{FDB279D8-4936-448B-9552-F72C7640F4EE}">
      <dgm:prSet/>
      <dgm:spPr/>
      <dgm:t>
        <a:bodyPr/>
        <a:lstStyle/>
        <a:p>
          <a:endParaRPr lang="es-ES"/>
        </a:p>
      </dgm:t>
    </dgm:pt>
    <dgm:pt modelId="{F66242BD-371F-4425-9385-612BBC369A67}" type="sibTrans" cxnId="{FDB279D8-4936-448B-9552-F72C7640F4EE}">
      <dgm:prSet/>
      <dgm:spPr/>
      <dgm:t>
        <a:bodyPr/>
        <a:lstStyle/>
        <a:p>
          <a:endParaRPr lang="es-ES"/>
        </a:p>
      </dgm:t>
    </dgm:pt>
    <dgm:pt modelId="{6E02EAB8-87C5-4023-B9AE-ECFE9CD6205D}" type="pres">
      <dgm:prSet presAssocID="{D907B286-AF77-4973-AA93-A3A90DA617C3}" presName="diagram" presStyleCnt="0">
        <dgm:presLayoutVars>
          <dgm:dir/>
          <dgm:resizeHandles val="exact"/>
        </dgm:presLayoutVars>
      </dgm:prSet>
      <dgm:spPr/>
      <dgm:t>
        <a:bodyPr/>
        <a:lstStyle/>
        <a:p>
          <a:endParaRPr lang="es-ES"/>
        </a:p>
      </dgm:t>
    </dgm:pt>
    <dgm:pt modelId="{7C211146-EBFE-44C3-B412-0DFB96DC2963}" type="pres">
      <dgm:prSet presAssocID="{1264921D-49C1-44B9-AC2E-778A65CF8191}" presName="node" presStyleLbl="node1" presStyleIdx="0" presStyleCnt="3">
        <dgm:presLayoutVars>
          <dgm:bulletEnabled val="1"/>
        </dgm:presLayoutVars>
      </dgm:prSet>
      <dgm:spPr/>
      <dgm:t>
        <a:bodyPr/>
        <a:lstStyle/>
        <a:p>
          <a:endParaRPr lang="es-ES"/>
        </a:p>
      </dgm:t>
    </dgm:pt>
    <dgm:pt modelId="{3354413E-E870-49EF-B570-EC703D698914}" type="pres">
      <dgm:prSet presAssocID="{68D0B82B-250F-4CF0-9186-DDAC490C48DA}" presName="sibTrans" presStyleCnt="0"/>
      <dgm:spPr/>
    </dgm:pt>
    <dgm:pt modelId="{6243B231-1454-4FFF-BC79-20C003FF4CD9}" type="pres">
      <dgm:prSet presAssocID="{F5B23581-6CDB-42D7-B400-DD00AFD6CA6E}" presName="node" presStyleLbl="node1" presStyleIdx="1" presStyleCnt="3">
        <dgm:presLayoutVars>
          <dgm:bulletEnabled val="1"/>
        </dgm:presLayoutVars>
      </dgm:prSet>
      <dgm:spPr/>
      <dgm:t>
        <a:bodyPr/>
        <a:lstStyle/>
        <a:p>
          <a:endParaRPr lang="es-ES"/>
        </a:p>
      </dgm:t>
    </dgm:pt>
    <dgm:pt modelId="{641E514D-7615-4552-AE29-B25C35CB441C}" type="pres">
      <dgm:prSet presAssocID="{8E8A1A03-0E7E-4E04-A9AE-90F1E147EBC5}" presName="sibTrans" presStyleCnt="0"/>
      <dgm:spPr/>
    </dgm:pt>
    <dgm:pt modelId="{A7C28FF1-9E03-4849-AFC1-3F750B6B2EEC}" type="pres">
      <dgm:prSet presAssocID="{D70498AB-7067-4DD1-9B35-8EFB5583CA31}" presName="node" presStyleLbl="node1" presStyleIdx="2" presStyleCnt="3">
        <dgm:presLayoutVars>
          <dgm:bulletEnabled val="1"/>
        </dgm:presLayoutVars>
      </dgm:prSet>
      <dgm:spPr/>
      <dgm:t>
        <a:bodyPr/>
        <a:lstStyle/>
        <a:p>
          <a:endParaRPr lang="es-ES"/>
        </a:p>
      </dgm:t>
    </dgm:pt>
  </dgm:ptLst>
  <dgm:cxnLst>
    <dgm:cxn modelId="{DF6E95D1-3A69-4C21-B08C-24503C7FB3E3}" type="presOf" srcId="{F5B23581-6CDB-42D7-B400-DD00AFD6CA6E}" destId="{6243B231-1454-4FFF-BC79-20C003FF4CD9}" srcOrd="0" destOrd="0" presId="urn:microsoft.com/office/officeart/2005/8/layout/default"/>
    <dgm:cxn modelId="{E47E8834-9312-4899-914D-9C9C89B5C3EA}" srcId="{D907B286-AF77-4973-AA93-A3A90DA617C3}" destId="{1264921D-49C1-44B9-AC2E-778A65CF8191}" srcOrd="0" destOrd="0" parTransId="{07D70BC2-8D49-4341-8D4F-53555FAA0B29}" sibTransId="{68D0B82B-250F-4CF0-9186-DDAC490C48DA}"/>
    <dgm:cxn modelId="{4DDCCE91-2788-4D47-B26E-D1BA7DD0001B}" type="presOf" srcId="{1264921D-49C1-44B9-AC2E-778A65CF8191}" destId="{7C211146-EBFE-44C3-B412-0DFB96DC2963}" srcOrd="0" destOrd="0" presId="urn:microsoft.com/office/officeart/2005/8/layout/default"/>
    <dgm:cxn modelId="{FECC2A2C-DF9D-473E-B9FF-C820FB4E997C}" srcId="{D907B286-AF77-4973-AA93-A3A90DA617C3}" destId="{F5B23581-6CDB-42D7-B400-DD00AFD6CA6E}" srcOrd="1" destOrd="0" parTransId="{4ADB73D3-E061-4040-A100-04DB92D1A068}" sibTransId="{8E8A1A03-0E7E-4E04-A9AE-90F1E147EBC5}"/>
    <dgm:cxn modelId="{FDB279D8-4936-448B-9552-F72C7640F4EE}" srcId="{D907B286-AF77-4973-AA93-A3A90DA617C3}" destId="{D70498AB-7067-4DD1-9B35-8EFB5583CA31}" srcOrd="2" destOrd="0" parTransId="{EE439787-8602-489F-B6AA-842F5A1123E7}" sibTransId="{F66242BD-371F-4425-9385-612BBC369A67}"/>
    <dgm:cxn modelId="{F08544EA-D9C9-429D-9E73-4400A23F3DFC}" type="presOf" srcId="{D907B286-AF77-4973-AA93-A3A90DA617C3}" destId="{6E02EAB8-87C5-4023-B9AE-ECFE9CD6205D}" srcOrd="0" destOrd="0" presId="urn:microsoft.com/office/officeart/2005/8/layout/default"/>
    <dgm:cxn modelId="{2814B3E8-0CF3-4B55-BFFF-355F2CB38AE1}" type="presOf" srcId="{D70498AB-7067-4DD1-9B35-8EFB5583CA31}" destId="{A7C28FF1-9E03-4849-AFC1-3F750B6B2EEC}" srcOrd="0" destOrd="0" presId="urn:microsoft.com/office/officeart/2005/8/layout/default"/>
    <dgm:cxn modelId="{4151E86A-AA10-4FE1-A6B2-BCF8C2B9EBA0}" type="presParOf" srcId="{6E02EAB8-87C5-4023-B9AE-ECFE9CD6205D}" destId="{7C211146-EBFE-44C3-B412-0DFB96DC2963}" srcOrd="0" destOrd="0" presId="urn:microsoft.com/office/officeart/2005/8/layout/default"/>
    <dgm:cxn modelId="{DD87E732-E362-4D17-B703-7487B9CE7105}" type="presParOf" srcId="{6E02EAB8-87C5-4023-B9AE-ECFE9CD6205D}" destId="{3354413E-E870-49EF-B570-EC703D698914}" srcOrd="1" destOrd="0" presId="urn:microsoft.com/office/officeart/2005/8/layout/default"/>
    <dgm:cxn modelId="{605DEA4F-6456-4894-B47C-899B16BC8DBF}" type="presParOf" srcId="{6E02EAB8-87C5-4023-B9AE-ECFE9CD6205D}" destId="{6243B231-1454-4FFF-BC79-20C003FF4CD9}" srcOrd="2" destOrd="0" presId="urn:microsoft.com/office/officeart/2005/8/layout/default"/>
    <dgm:cxn modelId="{0590F534-FA91-4932-BF9B-C94295C5A2A4}" type="presParOf" srcId="{6E02EAB8-87C5-4023-B9AE-ECFE9CD6205D}" destId="{641E514D-7615-4552-AE29-B25C35CB441C}" srcOrd="3" destOrd="0" presId="urn:microsoft.com/office/officeart/2005/8/layout/default"/>
    <dgm:cxn modelId="{EDCBCCFD-7EF9-4D6C-82B9-A1548AD130FC}" type="presParOf" srcId="{6E02EAB8-87C5-4023-B9AE-ECFE9CD6205D}" destId="{A7C28FF1-9E03-4849-AFC1-3F750B6B2EE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8E9D8-4B5A-474B-A6EC-0765B97DD8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29EA84DD-3731-4F83-883A-C2F52ACCD9ED}">
      <dgm:prSet/>
      <dgm:spPr/>
      <dgm:t>
        <a:bodyPr/>
        <a:lstStyle/>
        <a:p>
          <a:pPr rtl="0"/>
          <a:r>
            <a:rPr lang="es-ES" smtClean="0"/>
            <a:t>Es la unidad ideal de medida del valor de todos los bienes patrimoniales y que constituye un medio irrecusable de extinción de obligaciones, impuesto por el Estado, a través del curso legal.</a:t>
          </a:r>
          <a:endParaRPr lang="es-ES"/>
        </a:p>
      </dgm:t>
    </dgm:pt>
    <dgm:pt modelId="{9AB85D0F-72B4-4E9B-BE27-B16629AE672D}" type="parTrans" cxnId="{12F13A93-113A-4CEE-A96B-BE3E01DE17DD}">
      <dgm:prSet/>
      <dgm:spPr/>
      <dgm:t>
        <a:bodyPr/>
        <a:lstStyle/>
        <a:p>
          <a:endParaRPr lang="es-ES"/>
        </a:p>
      </dgm:t>
    </dgm:pt>
    <dgm:pt modelId="{5C3258DF-A54D-4ACF-B820-09F2F43F1B97}" type="sibTrans" cxnId="{12F13A93-113A-4CEE-A96B-BE3E01DE17DD}">
      <dgm:prSet/>
      <dgm:spPr/>
      <dgm:t>
        <a:bodyPr/>
        <a:lstStyle/>
        <a:p>
          <a:endParaRPr lang="es-ES"/>
        </a:p>
      </dgm:t>
    </dgm:pt>
    <dgm:pt modelId="{ED84C01D-EA67-4674-9A22-BF89C6410175}">
      <dgm:prSet/>
      <dgm:spPr/>
      <dgm:t>
        <a:bodyPr/>
        <a:lstStyle/>
        <a:p>
          <a:pPr rtl="0"/>
          <a:r>
            <a:rPr lang="es-ES" smtClean="0"/>
            <a:t>Es el medio normal de que se sirve el hombre para procurarse otros bienes, sirve de intermediario en el trueque de cosas y bienes con ese objeto ha sido creado y garantizado por el Estado. </a:t>
          </a:r>
          <a:endParaRPr lang="es-ES"/>
        </a:p>
      </dgm:t>
    </dgm:pt>
    <dgm:pt modelId="{0651B155-F617-4539-9111-616CED967435}" type="parTrans" cxnId="{779CEFB0-1D96-4EF3-B9A4-750593DD64C5}">
      <dgm:prSet/>
      <dgm:spPr/>
      <dgm:t>
        <a:bodyPr/>
        <a:lstStyle/>
        <a:p>
          <a:endParaRPr lang="es-ES"/>
        </a:p>
      </dgm:t>
    </dgm:pt>
    <dgm:pt modelId="{61A88A5A-AD6A-4F02-81A5-EC3CB20F53AF}" type="sibTrans" cxnId="{779CEFB0-1D96-4EF3-B9A4-750593DD64C5}">
      <dgm:prSet/>
      <dgm:spPr/>
      <dgm:t>
        <a:bodyPr/>
        <a:lstStyle/>
        <a:p>
          <a:endParaRPr lang="es-ES"/>
        </a:p>
      </dgm:t>
    </dgm:pt>
    <dgm:pt modelId="{C804431D-3F62-4145-B57F-73727CD77C22}">
      <dgm:prSet/>
      <dgm:spPr/>
      <dgm:t>
        <a:bodyPr/>
        <a:lstStyle/>
        <a:p>
          <a:pPr rtl="0"/>
          <a:r>
            <a:rPr lang="es-ES" smtClean="0"/>
            <a:t>Es una creación artificial, al que se le atribuye la función de servir de unidad, se le da un nombre y se lo lanza a la circulación, ya íntegro, ya dividido en múltiplos, para que cumpla la tarea de medir valores.</a:t>
          </a:r>
          <a:endParaRPr lang="es-ES"/>
        </a:p>
      </dgm:t>
    </dgm:pt>
    <dgm:pt modelId="{7AB2CC39-5841-4972-A10D-07073BB42D1B}" type="parTrans" cxnId="{FF761B65-4094-4FB7-AB88-508E4896E4DC}">
      <dgm:prSet/>
      <dgm:spPr/>
      <dgm:t>
        <a:bodyPr/>
        <a:lstStyle/>
        <a:p>
          <a:endParaRPr lang="es-ES"/>
        </a:p>
      </dgm:t>
    </dgm:pt>
    <dgm:pt modelId="{E9112192-4170-4A3B-84FC-2C2B1F979853}" type="sibTrans" cxnId="{FF761B65-4094-4FB7-AB88-508E4896E4DC}">
      <dgm:prSet/>
      <dgm:spPr/>
      <dgm:t>
        <a:bodyPr/>
        <a:lstStyle/>
        <a:p>
          <a:endParaRPr lang="es-ES"/>
        </a:p>
      </dgm:t>
    </dgm:pt>
    <dgm:pt modelId="{1DF6CF5A-4A32-4ABE-A8C7-C8E69F3D126E}">
      <dgm:prSet/>
      <dgm:spPr/>
      <dgm:t>
        <a:bodyPr/>
        <a:lstStyle/>
        <a:p>
          <a:pPr rtl="0"/>
          <a:endParaRPr lang="es-ES"/>
        </a:p>
      </dgm:t>
    </dgm:pt>
    <dgm:pt modelId="{51A59039-FE7E-46BD-9ABD-644860D19D77}" type="parTrans" cxnId="{49FB8D1D-7D36-4473-B237-1A15DE7D1D9E}">
      <dgm:prSet/>
      <dgm:spPr/>
      <dgm:t>
        <a:bodyPr/>
        <a:lstStyle/>
        <a:p>
          <a:endParaRPr lang="es-ES"/>
        </a:p>
      </dgm:t>
    </dgm:pt>
    <dgm:pt modelId="{F8711CC4-BD6C-4C83-9D11-85315A51EB17}" type="sibTrans" cxnId="{49FB8D1D-7D36-4473-B237-1A15DE7D1D9E}">
      <dgm:prSet/>
      <dgm:spPr/>
      <dgm:t>
        <a:bodyPr/>
        <a:lstStyle/>
        <a:p>
          <a:endParaRPr lang="es-ES"/>
        </a:p>
      </dgm:t>
    </dgm:pt>
    <dgm:pt modelId="{4F62D44A-DDF8-401D-9E18-F17415F456A2}" type="pres">
      <dgm:prSet presAssocID="{6508E9D8-4B5A-474B-A6EC-0765B97DD8B2}" presName="linear" presStyleCnt="0">
        <dgm:presLayoutVars>
          <dgm:animLvl val="lvl"/>
          <dgm:resizeHandles val="exact"/>
        </dgm:presLayoutVars>
      </dgm:prSet>
      <dgm:spPr/>
    </dgm:pt>
    <dgm:pt modelId="{6B361783-CBF0-4F6B-BF51-101F570689E9}" type="pres">
      <dgm:prSet presAssocID="{29EA84DD-3731-4F83-883A-C2F52ACCD9ED}" presName="parentText" presStyleLbl="node1" presStyleIdx="0" presStyleCnt="3">
        <dgm:presLayoutVars>
          <dgm:chMax val="0"/>
          <dgm:bulletEnabled val="1"/>
        </dgm:presLayoutVars>
      </dgm:prSet>
      <dgm:spPr/>
    </dgm:pt>
    <dgm:pt modelId="{F62DAED3-4A58-418C-B247-E5EBD01ECFDB}" type="pres">
      <dgm:prSet presAssocID="{5C3258DF-A54D-4ACF-B820-09F2F43F1B97}" presName="spacer" presStyleCnt="0"/>
      <dgm:spPr/>
    </dgm:pt>
    <dgm:pt modelId="{34385344-5814-4271-8C58-81845E938071}" type="pres">
      <dgm:prSet presAssocID="{ED84C01D-EA67-4674-9A22-BF89C6410175}" presName="parentText" presStyleLbl="node1" presStyleIdx="1" presStyleCnt="3">
        <dgm:presLayoutVars>
          <dgm:chMax val="0"/>
          <dgm:bulletEnabled val="1"/>
        </dgm:presLayoutVars>
      </dgm:prSet>
      <dgm:spPr/>
    </dgm:pt>
    <dgm:pt modelId="{08312B69-124B-4414-A5A0-6C1DC93D0B64}" type="pres">
      <dgm:prSet presAssocID="{61A88A5A-AD6A-4F02-81A5-EC3CB20F53AF}" presName="spacer" presStyleCnt="0"/>
      <dgm:spPr/>
    </dgm:pt>
    <dgm:pt modelId="{3CF0EF1D-3070-4A8D-A7A2-956854C11514}" type="pres">
      <dgm:prSet presAssocID="{C804431D-3F62-4145-B57F-73727CD77C22}" presName="parentText" presStyleLbl="node1" presStyleIdx="2" presStyleCnt="3">
        <dgm:presLayoutVars>
          <dgm:chMax val="0"/>
          <dgm:bulletEnabled val="1"/>
        </dgm:presLayoutVars>
      </dgm:prSet>
      <dgm:spPr/>
    </dgm:pt>
    <dgm:pt modelId="{BD83A0DF-B29A-48BD-AA13-2016C68A945A}" type="pres">
      <dgm:prSet presAssocID="{C804431D-3F62-4145-B57F-73727CD77C22}" presName="childText" presStyleLbl="revTx" presStyleIdx="0" presStyleCnt="1">
        <dgm:presLayoutVars>
          <dgm:bulletEnabled val="1"/>
        </dgm:presLayoutVars>
      </dgm:prSet>
      <dgm:spPr/>
    </dgm:pt>
  </dgm:ptLst>
  <dgm:cxnLst>
    <dgm:cxn modelId="{F2A8608D-2A5F-47F6-AD0D-15EB2D1C51C7}" type="presOf" srcId="{ED84C01D-EA67-4674-9A22-BF89C6410175}" destId="{34385344-5814-4271-8C58-81845E938071}" srcOrd="0" destOrd="0" presId="urn:microsoft.com/office/officeart/2005/8/layout/vList2"/>
    <dgm:cxn modelId="{E1085E7A-70F7-45B0-9341-73D2134BD835}" type="presOf" srcId="{1DF6CF5A-4A32-4ABE-A8C7-C8E69F3D126E}" destId="{BD83A0DF-B29A-48BD-AA13-2016C68A945A}" srcOrd="0" destOrd="0" presId="urn:microsoft.com/office/officeart/2005/8/layout/vList2"/>
    <dgm:cxn modelId="{12F13A93-113A-4CEE-A96B-BE3E01DE17DD}" srcId="{6508E9D8-4B5A-474B-A6EC-0765B97DD8B2}" destId="{29EA84DD-3731-4F83-883A-C2F52ACCD9ED}" srcOrd="0" destOrd="0" parTransId="{9AB85D0F-72B4-4E9B-BE27-B16629AE672D}" sibTransId="{5C3258DF-A54D-4ACF-B820-09F2F43F1B97}"/>
    <dgm:cxn modelId="{687D61DD-C031-4320-AEFC-F81C16E995A3}" type="presOf" srcId="{29EA84DD-3731-4F83-883A-C2F52ACCD9ED}" destId="{6B361783-CBF0-4F6B-BF51-101F570689E9}" srcOrd="0" destOrd="0" presId="urn:microsoft.com/office/officeart/2005/8/layout/vList2"/>
    <dgm:cxn modelId="{FF761B65-4094-4FB7-AB88-508E4896E4DC}" srcId="{6508E9D8-4B5A-474B-A6EC-0765B97DD8B2}" destId="{C804431D-3F62-4145-B57F-73727CD77C22}" srcOrd="2" destOrd="0" parTransId="{7AB2CC39-5841-4972-A10D-07073BB42D1B}" sibTransId="{E9112192-4170-4A3B-84FC-2C2B1F979853}"/>
    <dgm:cxn modelId="{49FB8D1D-7D36-4473-B237-1A15DE7D1D9E}" srcId="{C804431D-3F62-4145-B57F-73727CD77C22}" destId="{1DF6CF5A-4A32-4ABE-A8C7-C8E69F3D126E}" srcOrd="0" destOrd="0" parTransId="{51A59039-FE7E-46BD-9ABD-644860D19D77}" sibTransId="{F8711CC4-BD6C-4C83-9D11-85315A51EB17}"/>
    <dgm:cxn modelId="{779CEFB0-1D96-4EF3-B9A4-750593DD64C5}" srcId="{6508E9D8-4B5A-474B-A6EC-0765B97DD8B2}" destId="{ED84C01D-EA67-4674-9A22-BF89C6410175}" srcOrd="1" destOrd="0" parTransId="{0651B155-F617-4539-9111-616CED967435}" sibTransId="{61A88A5A-AD6A-4F02-81A5-EC3CB20F53AF}"/>
    <dgm:cxn modelId="{4FC4225C-7CF4-4027-AF44-371FBE446594}" type="presOf" srcId="{6508E9D8-4B5A-474B-A6EC-0765B97DD8B2}" destId="{4F62D44A-DDF8-401D-9E18-F17415F456A2}" srcOrd="0" destOrd="0" presId="urn:microsoft.com/office/officeart/2005/8/layout/vList2"/>
    <dgm:cxn modelId="{E829D5B3-CBF5-4D11-9600-7D51AD0E9894}" type="presOf" srcId="{C804431D-3F62-4145-B57F-73727CD77C22}" destId="{3CF0EF1D-3070-4A8D-A7A2-956854C11514}" srcOrd="0" destOrd="0" presId="urn:microsoft.com/office/officeart/2005/8/layout/vList2"/>
    <dgm:cxn modelId="{0F892D56-B4E4-4AEA-9701-42D8820F3EE2}" type="presParOf" srcId="{4F62D44A-DDF8-401D-9E18-F17415F456A2}" destId="{6B361783-CBF0-4F6B-BF51-101F570689E9}" srcOrd="0" destOrd="0" presId="urn:microsoft.com/office/officeart/2005/8/layout/vList2"/>
    <dgm:cxn modelId="{64209395-C4A9-402B-9164-B8B980FE5EF5}" type="presParOf" srcId="{4F62D44A-DDF8-401D-9E18-F17415F456A2}" destId="{F62DAED3-4A58-418C-B247-E5EBD01ECFDB}" srcOrd="1" destOrd="0" presId="urn:microsoft.com/office/officeart/2005/8/layout/vList2"/>
    <dgm:cxn modelId="{CD90A95D-60F6-41D4-A20B-928930F6CAB4}" type="presParOf" srcId="{4F62D44A-DDF8-401D-9E18-F17415F456A2}" destId="{34385344-5814-4271-8C58-81845E938071}" srcOrd="2" destOrd="0" presId="urn:microsoft.com/office/officeart/2005/8/layout/vList2"/>
    <dgm:cxn modelId="{FC3B2DE8-787F-4A2E-BCDE-00A1EB09E083}" type="presParOf" srcId="{4F62D44A-DDF8-401D-9E18-F17415F456A2}" destId="{08312B69-124B-4414-A5A0-6C1DC93D0B64}" srcOrd="3" destOrd="0" presId="urn:microsoft.com/office/officeart/2005/8/layout/vList2"/>
    <dgm:cxn modelId="{814CF68B-E810-4F5B-8E66-AB7ACAB795CF}" type="presParOf" srcId="{4F62D44A-DDF8-401D-9E18-F17415F456A2}" destId="{3CF0EF1D-3070-4A8D-A7A2-956854C11514}" srcOrd="4" destOrd="0" presId="urn:microsoft.com/office/officeart/2005/8/layout/vList2"/>
    <dgm:cxn modelId="{3FFE393E-C09D-4C4B-B8D9-CF5A9D1409F4}" type="presParOf" srcId="{4F62D44A-DDF8-401D-9E18-F17415F456A2}" destId="{BD83A0DF-B29A-48BD-AA13-2016C68A945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A0A8F-EB1B-48B0-9ED6-195A475D781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B44EA649-7102-4931-A1B5-2994ABAD9114}">
      <dgm:prSet phldrT="[Texto]"/>
      <dgm:spPr/>
      <dgm:t>
        <a:bodyPr/>
        <a:lstStyle/>
        <a:p>
          <a:r>
            <a:rPr lang="es-ES" dirty="0" smtClean="0"/>
            <a:t>monedas</a:t>
          </a:r>
          <a:endParaRPr lang="es-ES" dirty="0"/>
        </a:p>
      </dgm:t>
    </dgm:pt>
    <dgm:pt modelId="{A84B3E95-54DA-42AE-8B18-FCAE19A19502}" type="parTrans" cxnId="{3549BD71-D7D3-47D4-B519-0B64072D16FE}">
      <dgm:prSet/>
      <dgm:spPr/>
      <dgm:t>
        <a:bodyPr/>
        <a:lstStyle/>
        <a:p>
          <a:endParaRPr lang="es-ES"/>
        </a:p>
      </dgm:t>
    </dgm:pt>
    <dgm:pt modelId="{4CE074B2-5570-495E-953D-26002595DCF3}" type="sibTrans" cxnId="{3549BD71-D7D3-47D4-B519-0B64072D16FE}">
      <dgm:prSet/>
      <dgm:spPr/>
      <dgm:t>
        <a:bodyPr/>
        <a:lstStyle/>
        <a:p>
          <a:endParaRPr lang="es-ES"/>
        </a:p>
      </dgm:t>
    </dgm:pt>
    <dgm:pt modelId="{F312DB26-DD56-4F33-A5D9-9DA43CAAE3BF}">
      <dgm:prSet phldrT="[Texto]"/>
      <dgm:spPr/>
      <dgm:t>
        <a:bodyPr/>
        <a:lstStyle/>
        <a:p>
          <a:r>
            <a:rPr lang="es-ES" dirty="0" smtClean="0"/>
            <a:t>metálica</a:t>
          </a:r>
          <a:endParaRPr lang="es-ES" dirty="0"/>
        </a:p>
      </dgm:t>
    </dgm:pt>
    <dgm:pt modelId="{E367A6A1-2DA9-466D-A8D3-64474C53C585}" type="parTrans" cxnId="{B11D06FF-8915-446A-84BE-8B1E08017BB6}">
      <dgm:prSet/>
      <dgm:spPr/>
      <dgm:t>
        <a:bodyPr/>
        <a:lstStyle/>
        <a:p>
          <a:endParaRPr lang="es-ES"/>
        </a:p>
      </dgm:t>
    </dgm:pt>
    <dgm:pt modelId="{E421C34D-8E0C-43E9-88E8-5CD3F8AEFDC2}" type="sibTrans" cxnId="{B11D06FF-8915-446A-84BE-8B1E08017BB6}">
      <dgm:prSet/>
      <dgm:spPr/>
      <dgm:t>
        <a:bodyPr/>
        <a:lstStyle/>
        <a:p>
          <a:endParaRPr lang="es-ES"/>
        </a:p>
      </dgm:t>
    </dgm:pt>
    <dgm:pt modelId="{5140C914-38AA-4163-887A-8B00EDDE4136}">
      <dgm:prSet phldrT="[Texto]"/>
      <dgm:spPr/>
      <dgm:t>
        <a:bodyPr/>
        <a:lstStyle/>
        <a:p>
          <a:r>
            <a:rPr lang="es-ES" dirty="0" smtClean="0"/>
            <a:t>Representativa. convertible</a:t>
          </a:r>
          <a:endParaRPr lang="es-ES" dirty="0"/>
        </a:p>
      </dgm:t>
    </dgm:pt>
    <dgm:pt modelId="{C6B510A4-3C76-478A-AA36-C73D7A4228C2}" type="parTrans" cxnId="{FFFADAD9-D354-4AC7-B3D2-2126BAB3403F}">
      <dgm:prSet/>
      <dgm:spPr/>
      <dgm:t>
        <a:bodyPr/>
        <a:lstStyle/>
        <a:p>
          <a:endParaRPr lang="es-ES"/>
        </a:p>
      </dgm:t>
    </dgm:pt>
    <dgm:pt modelId="{A4F004EE-A24A-4C6E-99B6-8041B6D0AE59}" type="sibTrans" cxnId="{FFFADAD9-D354-4AC7-B3D2-2126BAB3403F}">
      <dgm:prSet/>
      <dgm:spPr/>
      <dgm:t>
        <a:bodyPr/>
        <a:lstStyle/>
        <a:p>
          <a:endParaRPr lang="es-ES"/>
        </a:p>
      </dgm:t>
    </dgm:pt>
    <dgm:pt modelId="{9F66AAE3-9F7E-46C4-945B-0593A8465034}">
      <dgm:prSet phldrT="[Texto]"/>
      <dgm:spPr/>
      <dgm:t>
        <a:bodyPr/>
        <a:lstStyle/>
        <a:p>
          <a:r>
            <a:rPr lang="es-ES" dirty="0" smtClean="0"/>
            <a:t>Fiduciaria. inconvertible.</a:t>
          </a:r>
          <a:endParaRPr lang="es-ES" dirty="0"/>
        </a:p>
      </dgm:t>
    </dgm:pt>
    <dgm:pt modelId="{0D0A5CF1-140C-4C35-B4A8-553F5E168678}" type="parTrans" cxnId="{F110665D-B631-4601-94E5-D726929FE226}">
      <dgm:prSet/>
      <dgm:spPr/>
      <dgm:t>
        <a:bodyPr/>
        <a:lstStyle/>
        <a:p>
          <a:endParaRPr lang="es-ES"/>
        </a:p>
      </dgm:t>
    </dgm:pt>
    <dgm:pt modelId="{239C68C3-2469-494A-9A12-78AECEA90059}" type="sibTrans" cxnId="{F110665D-B631-4601-94E5-D726929FE226}">
      <dgm:prSet/>
      <dgm:spPr/>
      <dgm:t>
        <a:bodyPr/>
        <a:lstStyle/>
        <a:p>
          <a:endParaRPr lang="es-ES"/>
        </a:p>
      </dgm:t>
    </dgm:pt>
    <dgm:pt modelId="{A5145B8B-76D3-49F8-B157-E5BDD943CFCC}">
      <dgm:prSet/>
      <dgm:spPr/>
      <dgm:t>
        <a:bodyPr/>
        <a:lstStyle/>
        <a:p>
          <a:r>
            <a:rPr lang="es-ES" dirty="0" smtClean="0"/>
            <a:t>Valor intrínseco</a:t>
          </a:r>
        </a:p>
        <a:p>
          <a:r>
            <a:rPr lang="es-ES" dirty="0" smtClean="0"/>
            <a:t>oro</a:t>
          </a:r>
          <a:endParaRPr lang="es-ES" dirty="0"/>
        </a:p>
      </dgm:t>
    </dgm:pt>
    <dgm:pt modelId="{AEECD3A9-E34A-45BB-B318-EB8F10E26287}" type="parTrans" cxnId="{E77759EB-0690-4DDA-9304-C49F971422A9}">
      <dgm:prSet/>
      <dgm:spPr/>
      <dgm:t>
        <a:bodyPr/>
        <a:lstStyle/>
        <a:p>
          <a:endParaRPr lang="es-ES"/>
        </a:p>
      </dgm:t>
    </dgm:pt>
    <dgm:pt modelId="{BE7D8C71-C28E-493C-9C9A-DE9B763C623C}" type="sibTrans" cxnId="{E77759EB-0690-4DDA-9304-C49F971422A9}">
      <dgm:prSet/>
      <dgm:spPr/>
      <dgm:t>
        <a:bodyPr/>
        <a:lstStyle/>
        <a:p>
          <a:endParaRPr lang="es-ES"/>
        </a:p>
      </dgm:t>
    </dgm:pt>
    <dgm:pt modelId="{982D5B8F-F283-4533-88CE-97EB79EEE7D7}">
      <dgm:prSet/>
      <dgm:spPr/>
      <dgm:t>
        <a:bodyPr/>
        <a:lstStyle/>
        <a:p>
          <a:r>
            <a:rPr lang="es-ES" dirty="0" smtClean="0"/>
            <a:t>De papel</a:t>
          </a:r>
          <a:endParaRPr lang="es-ES" dirty="0"/>
        </a:p>
      </dgm:t>
    </dgm:pt>
    <dgm:pt modelId="{F68DCC8C-2C89-4199-8D0E-152A187C5D51}" type="parTrans" cxnId="{615E15C9-2BAF-456D-9803-1B2E6EF46164}">
      <dgm:prSet/>
      <dgm:spPr/>
      <dgm:t>
        <a:bodyPr/>
        <a:lstStyle/>
        <a:p>
          <a:endParaRPr lang="es-ES"/>
        </a:p>
      </dgm:t>
    </dgm:pt>
    <dgm:pt modelId="{82E5CF86-DD32-46B9-A205-03DE985DD849}" type="sibTrans" cxnId="{615E15C9-2BAF-456D-9803-1B2E6EF46164}">
      <dgm:prSet/>
      <dgm:spPr/>
      <dgm:t>
        <a:bodyPr/>
        <a:lstStyle/>
        <a:p>
          <a:endParaRPr lang="es-ES"/>
        </a:p>
      </dgm:t>
    </dgm:pt>
    <dgm:pt modelId="{F0ECAFB1-13DA-4320-AB89-50F69FE613AF}">
      <dgm:prSet/>
      <dgm:spPr/>
      <dgm:t>
        <a:bodyPr/>
        <a:lstStyle/>
        <a:p>
          <a:r>
            <a:rPr lang="es-ES" dirty="0" smtClean="0"/>
            <a:t>papel</a:t>
          </a:r>
          <a:endParaRPr lang="es-ES" dirty="0"/>
        </a:p>
      </dgm:t>
    </dgm:pt>
    <dgm:pt modelId="{3F430EE7-80E8-4914-A79E-1F09F82F7010}" type="parTrans" cxnId="{2D51BE97-763D-4B4E-926A-B1C8093B5C47}">
      <dgm:prSet/>
      <dgm:spPr/>
      <dgm:t>
        <a:bodyPr/>
        <a:lstStyle/>
        <a:p>
          <a:endParaRPr lang="es-ES"/>
        </a:p>
      </dgm:t>
    </dgm:pt>
    <dgm:pt modelId="{382D3BC2-1C08-4E3D-BB80-8ABE6AEE8DE7}" type="sibTrans" cxnId="{2D51BE97-763D-4B4E-926A-B1C8093B5C47}">
      <dgm:prSet/>
      <dgm:spPr/>
      <dgm:t>
        <a:bodyPr/>
        <a:lstStyle/>
        <a:p>
          <a:endParaRPr lang="es-ES"/>
        </a:p>
      </dgm:t>
    </dgm:pt>
    <dgm:pt modelId="{2656DA40-D384-4A90-B79A-ECA38BF9BF68}" type="pres">
      <dgm:prSet presAssocID="{3AAA0A8F-EB1B-48B0-9ED6-195A475D7819}" presName="Name0" presStyleCnt="0">
        <dgm:presLayoutVars>
          <dgm:chPref val="1"/>
          <dgm:dir/>
          <dgm:animOne val="branch"/>
          <dgm:animLvl val="lvl"/>
          <dgm:resizeHandles val="exact"/>
        </dgm:presLayoutVars>
      </dgm:prSet>
      <dgm:spPr/>
    </dgm:pt>
    <dgm:pt modelId="{DCD084BD-1F17-4C6F-B6B4-C05110D1878A}" type="pres">
      <dgm:prSet presAssocID="{B44EA649-7102-4931-A1B5-2994ABAD9114}" presName="root1" presStyleCnt="0"/>
      <dgm:spPr/>
    </dgm:pt>
    <dgm:pt modelId="{8B7443BF-B14B-4C01-B4AA-93E4BC6C6446}" type="pres">
      <dgm:prSet presAssocID="{B44EA649-7102-4931-A1B5-2994ABAD9114}" presName="LevelOneTextNode" presStyleLbl="node0" presStyleIdx="0" presStyleCnt="1">
        <dgm:presLayoutVars>
          <dgm:chPref val="3"/>
        </dgm:presLayoutVars>
      </dgm:prSet>
      <dgm:spPr/>
    </dgm:pt>
    <dgm:pt modelId="{B1B36D7F-E015-42A0-8C9F-000C607D8876}" type="pres">
      <dgm:prSet presAssocID="{B44EA649-7102-4931-A1B5-2994ABAD9114}" presName="level2hierChild" presStyleCnt="0"/>
      <dgm:spPr/>
    </dgm:pt>
    <dgm:pt modelId="{C3F6046A-AD51-4B55-87B1-18AB099FE734}" type="pres">
      <dgm:prSet presAssocID="{E367A6A1-2DA9-466D-A8D3-64474C53C585}" presName="conn2-1" presStyleLbl="parChTrans1D2" presStyleIdx="0" presStyleCnt="3"/>
      <dgm:spPr/>
    </dgm:pt>
    <dgm:pt modelId="{CF3F90F4-0F76-43C2-A50C-85024FA44075}" type="pres">
      <dgm:prSet presAssocID="{E367A6A1-2DA9-466D-A8D3-64474C53C585}" presName="connTx" presStyleLbl="parChTrans1D2" presStyleIdx="0" presStyleCnt="3"/>
      <dgm:spPr/>
    </dgm:pt>
    <dgm:pt modelId="{3F7E02FB-B109-4DA6-817F-5B1C8AABBAA7}" type="pres">
      <dgm:prSet presAssocID="{F312DB26-DD56-4F33-A5D9-9DA43CAAE3BF}" presName="root2" presStyleCnt="0"/>
      <dgm:spPr/>
    </dgm:pt>
    <dgm:pt modelId="{AA89CCF4-DD38-42B1-9A79-F61601BFCB8F}" type="pres">
      <dgm:prSet presAssocID="{F312DB26-DD56-4F33-A5D9-9DA43CAAE3BF}" presName="LevelTwoTextNode" presStyleLbl="node2" presStyleIdx="0" presStyleCnt="3">
        <dgm:presLayoutVars>
          <dgm:chPref val="3"/>
        </dgm:presLayoutVars>
      </dgm:prSet>
      <dgm:spPr/>
    </dgm:pt>
    <dgm:pt modelId="{2CB44274-F6A1-459E-984B-6938615CB081}" type="pres">
      <dgm:prSet presAssocID="{F312DB26-DD56-4F33-A5D9-9DA43CAAE3BF}" presName="level3hierChild" presStyleCnt="0"/>
      <dgm:spPr/>
    </dgm:pt>
    <dgm:pt modelId="{0626379A-729B-4BB2-AE2D-03AD0D59714D}" type="pres">
      <dgm:prSet presAssocID="{AEECD3A9-E34A-45BB-B318-EB8F10E26287}" presName="conn2-1" presStyleLbl="parChTrans1D3" presStyleIdx="0" presStyleCnt="3"/>
      <dgm:spPr/>
    </dgm:pt>
    <dgm:pt modelId="{88A654BB-8371-4697-A5B7-8EDCB93494F4}" type="pres">
      <dgm:prSet presAssocID="{AEECD3A9-E34A-45BB-B318-EB8F10E26287}" presName="connTx" presStyleLbl="parChTrans1D3" presStyleIdx="0" presStyleCnt="3"/>
      <dgm:spPr/>
    </dgm:pt>
    <dgm:pt modelId="{EBDFE988-F4CE-4672-BBFC-A628FE96237A}" type="pres">
      <dgm:prSet presAssocID="{A5145B8B-76D3-49F8-B157-E5BDD943CFCC}" presName="root2" presStyleCnt="0"/>
      <dgm:spPr/>
    </dgm:pt>
    <dgm:pt modelId="{D7E69577-BC32-455A-A293-9AD07CEAD747}" type="pres">
      <dgm:prSet presAssocID="{A5145B8B-76D3-49F8-B157-E5BDD943CFCC}" presName="LevelTwoTextNode" presStyleLbl="node3" presStyleIdx="0" presStyleCnt="3">
        <dgm:presLayoutVars>
          <dgm:chPref val="3"/>
        </dgm:presLayoutVars>
      </dgm:prSet>
      <dgm:spPr/>
    </dgm:pt>
    <dgm:pt modelId="{ACFA3890-ACC3-438E-AAAF-34CFC384F77F}" type="pres">
      <dgm:prSet presAssocID="{A5145B8B-76D3-49F8-B157-E5BDD943CFCC}" presName="level3hierChild" presStyleCnt="0"/>
      <dgm:spPr/>
    </dgm:pt>
    <dgm:pt modelId="{C71BADC2-57AE-470C-A6F1-AD2D8E7A4D76}" type="pres">
      <dgm:prSet presAssocID="{F68DCC8C-2C89-4199-8D0E-152A187C5D51}" presName="conn2-1" presStyleLbl="parChTrans1D2" presStyleIdx="1" presStyleCnt="3"/>
      <dgm:spPr/>
    </dgm:pt>
    <dgm:pt modelId="{29222331-71AC-4BE8-9517-A90CC0B1BD82}" type="pres">
      <dgm:prSet presAssocID="{F68DCC8C-2C89-4199-8D0E-152A187C5D51}" presName="connTx" presStyleLbl="parChTrans1D2" presStyleIdx="1" presStyleCnt="3"/>
      <dgm:spPr/>
    </dgm:pt>
    <dgm:pt modelId="{CEEC1C8B-8020-4FB8-BD67-E950BA2F99FB}" type="pres">
      <dgm:prSet presAssocID="{982D5B8F-F283-4533-88CE-97EB79EEE7D7}" presName="root2" presStyleCnt="0"/>
      <dgm:spPr/>
    </dgm:pt>
    <dgm:pt modelId="{1CDF6448-200F-452F-A9D2-5F104E5EDD22}" type="pres">
      <dgm:prSet presAssocID="{982D5B8F-F283-4533-88CE-97EB79EEE7D7}" presName="LevelTwoTextNode" presStyleLbl="node2" presStyleIdx="1" presStyleCnt="3">
        <dgm:presLayoutVars>
          <dgm:chPref val="3"/>
        </dgm:presLayoutVars>
      </dgm:prSet>
      <dgm:spPr/>
    </dgm:pt>
    <dgm:pt modelId="{360F569D-3431-4BB3-A9B4-F204DEEC3357}" type="pres">
      <dgm:prSet presAssocID="{982D5B8F-F283-4533-88CE-97EB79EEE7D7}" presName="level3hierChild" presStyleCnt="0"/>
      <dgm:spPr/>
    </dgm:pt>
    <dgm:pt modelId="{087EEF81-84B3-4AD3-B057-3658EA79E1C6}" type="pres">
      <dgm:prSet presAssocID="{C6B510A4-3C76-478A-AA36-C73D7A4228C2}" presName="conn2-1" presStyleLbl="parChTrans1D3" presStyleIdx="1" presStyleCnt="3"/>
      <dgm:spPr/>
    </dgm:pt>
    <dgm:pt modelId="{283BB54F-E864-467A-988D-834994D1BF51}" type="pres">
      <dgm:prSet presAssocID="{C6B510A4-3C76-478A-AA36-C73D7A4228C2}" presName="connTx" presStyleLbl="parChTrans1D3" presStyleIdx="1" presStyleCnt="3"/>
      <dgm:spPr/>
    </dgm:pt>
    <dgm:pt modelId="{E7A58A93-5D3C-4E92-8397-F83FF30BA952}" type="pres">
      <dgm:prSet presAssocID="{5140C914-38AA-4163-887A-8B00EDDE4136}" presName="root2" presStyleCnt="0"/>
      <dgm:spPr/>
    </dgm:pt>
    <dgm:pt modelId="{118EC015-8920-45E5-95AC-4AB227D9B083}" type="pres">
      <dgm:prSet presAssocID="{5140C914-38AA-4163-887A-8B00EDDE4136}" presName="LevelTwoTextNode" presStyleLbl="node3" presStyleIdx="1" presStyleCnt="3">
        <dgm:presLayoutVars>
          <dgm:chPref val="3"/>
        </dgm:presLayoutVars>
      </dgm:prSet>
      <dgm:spPr/>
      <dgm:t>
        <a:bodyPr/>
        <a:lstStyle/>
        <a:p>
          <a:endParaRPr lang="es-ES"/>
        </a:p>
      </dgm:t>
    </dgm:pt>
    <dgm:pt modelId="{AD14227E-786D-4C8F-ADD5-DCB35BE63295}" type="pres">
      <dgm:prSet presAssocID="{5140C914-38AA-4163-887A-8B00EDDE4136}" presName="level3hierChild" presStyleCnt="0"/>
      <dgm:spPr/>
    </dgm:pt>
    <dgm:pt modelId="{D53E5598-7BB8-49E8-8C7C-0C2A8DF689AC}" type="pres">
      <dgm:prSet presAssocID="{3F430EE7-80E8-4914-A79E-1F09F82F7010}" presName="conn2-1" presStyleLbl="parChTrans1D2" presStyleIdx="2" presStyleCnt="3"/>
      <dgm:spPr/>
    </dgm:pt>
    <dgm:pt modelId="{3FD48917-1269-4872-B473-288C9E882ADF}" type="pres">
      <dgm:prSet presAssocID="{3F430EE7-80E8-4914-A79E-1F09F82F7010}" presName="connTx" presStyleLbl="parChTrans1D2" presStyleIdx="2" presStyleCnt="3"/>
      <dgm:spPr/>
    </dgm:pt>
    <dgm:pt modelId="{295CE963-CCD4-468D-BD95-6D15ACD9D4E1}" type="pres">
      <dgm:prSet presAssocID="{F0ECAFB1-13DA-4320-AB89-50F69FE613AF}" presName="root2" presStyleCnt="0"/>
      <dgm:spPr/>
    </dgm:pt>
    <dgm:pt modelId="{0E0E0178-BCB4-4C45-BD3F-AF7CCC10ECE3}" type="pres">
      <dgm:prSet presAssocID="{F0ECAFB1-13DA-4320-AB89-50F69FE613AF}" presName="LevelTwoTextNode" presStyleLbl="node2" presStyleIdx="2" presStyleCnt="3">
        <dgm:presLayoutVars>
          <dgm:chPref val="3"/>
        </dgm:presLayoutVars>
      </dgm:prSet>
      <dgm:spPr/>
    </dgm:pt>
    <dgm:pt modelId="{BF159C82-2A3E-420E-8C11-4443EA46D36D}" type="pres">
      <dgm:prSet presAssocID="{F0ECAFB1-13DA-4320-AB89-50F69FE613AF}" presName="level3hierChild" presStyleCnt="0"/>
      <dgm:spPr/>
    </dgm:pt>
    <dgm:pt modelId="{E1AE9883-0283-48FC-A9F1-D99D95D1E06F}" type="pres">
      <dgm:prSet presAssocID="{0D0A5CF1-140C-4C35-B4A8-553F5E168678}" presName="conn2-1" presStyleLbl="parChTrans1D3" presStyleIdx="2" presStyleCnt="3"/>
      <dgm:spPr/>
    </dgm:pt>
    <dgm:pt modelId="{D0E77FD3-A3D8-4002-AE3A-3DF7721F9C00}" type="pres">
      <dgm:prSet presAssocID="{0D0A5CF1-140C-4C35-B4A8-553F5E168678}" presName="connTx" presStyleLbl="parChTrans1D3" presStyleIdx="2" presStyleCnt="3"/>
      <dgm:spPr/>
    </dgm:pt>
    <dgm:pt modelId="{55025708-3FE3-409B-BB34-348121906E68}" type="pres">
      <dgm:prSet presAssocID="{9F66AAE3-9F7E-46C4-945B-0593A8465034}" presName="root2" presStyleCnt="0"/>
      <dgm:spPr/>
    </dgm:pt>
    <dgm:pt modelId="{81B99A65-A565-47BF-B86B-E49511E583B2}" type="pres">
      <dgm:prSet presAssocID="{9F66AAE3-9F7E-46C4-945B-0593A8465034}" presName="LevelTwoTextNode" presStyleLbl="node3" presStyleIdx="2" presStyleCnt="3">
        <dgm:presLayoutVars>
          <dgm:chPref val="3"/>
        </dgm:presLayoutVars>
      </dgm:prSet>
      <dgm:spPr/>
      <dgm:t>
        <a:bodyPr/>
        <a:lstStyle/>
        <a:p>
          <a:endParaRPr lang="es-ES"/>
        </a:p>
      </dgm:t>
    </dgm:pt>
    <dgm:pt modelId="{1E0CB5AA-85B8-4E57-93D2-6A943D949259}" type="pres">
      <dgm:prSet presAssocID="{9F66AAE3-9F7E-46C4-945B-0593A8465034}" presName="level3hierChild" presStyleCnt="0"/>
      <dgm:spPr/>
    </dgm:pt>
  </dgm:ptLst>
  <dgm:cxnLst>
    <dgm:cxn modelId="{B11D06FF-8915-446A-84BE-8B1E08017BB6}" srcId="{B44EA649-7102-4931-A1B5-2994ABAD9114}" destId="{F312DB26-DD56-4F33-A5D9-9DA43CAAE3BF}" srcOrd="0" destOrd="0" parTransId="{E367A6A1-2DA9-466D-A8D3-64474C53C585}" sibTransId="{E421C34D-8E0C-43E9-88E8-5CD3F8AEFDC2}"/>
    <dgm:cxn modelId="{1730BA75-506A-4406-BBF2-463D8BDF2E19}" type="presOf" srcId="{E367A6A1-2DA9-466D-A8D3-64474C53C585}" destId="{C3F6046A-AD51-4B55-87B1-18AB099FE734}" srcOrd="0" destOrd="0" presId="urn:microsoft.com/office/officeart/2008/layout/HorizontalMultiLevelHierarchy"/>
    <dgm:cxn modelId="{2C7A5261-4156-450A-BEA7-4D7D6240BEE6}" type="presOf" srcId="{3AAA0A8F-EB1B-48B0-9ED6-195A475D7819}" destId="{2656DA40-D384-4A90-B79A-ECA38BF9BF68}" srcOrd="0" destOrd="0" presId="urn:microsoft.com/office/officeart/2008/layout/HorizontalMultiLevelHierarchy"/>
    <dgm:cxn modelId="{D7EEE229-CC21-4DED-95FC-065CC5720E25}" type="presOf" srcId="{AEECD3A9-E34A-45BB-B318-EB8F10E26287}" destId="{88A654BB-8371-4697-A5B7-8EDCB93494F4}" srcOrd="1" destOrd="0" presId="urn:microsoft.com/office/officeart/2008/layout/HorizontalMultiLevelHierarchy"/>
    <dgm:cxn modelId="{48078994-31E4-4EA2-B47C-B3695085E346}" type="presOf" srcId="{3F430EE7-80E8-4914-A79E-1F09F82F7010}" destId="{3FD48917-1269-4872-B473-288C9E882ADF}" srcOrd="1" destOrd="0" presId="urn:microsoft.com/office/officeart/2008/layout/HorizontalMultiLevelHierarchy"/>
    <dgm:cxn modelId="{E07C7DA3-BCE5-4EAF-9477-D9E2A453DC6A}" type="presOf" srcId="{F0ECAFB1-13DA-4320-AB89-50F69FE613AF}" destId="{0E0E0178-BCB4-4C45-BD3F-AF7CCC10ECE3}" srcOrd="0" destOrd="0" presId="urn:microsoft.com/office/officeart/2008/layout/HorizontalMultiLevelHierarchy"/>
    <dgm:cxn modelId="{46FA382C-A718-435F-9B60-7B12972119A5}" type="presOf" srcId="{C6B510A4-3C76-478A-AA36-C73D7A4228C2}" destId="{087EEF81-84B3-4AD3-B057-3658EA79E1C6}" srcOrd="0" destOrd="0" presId="urn:microsoft.com/office/officeart/2008/layout/HorizontalMultiLevelHierarchy"/>
    <dgm:cxn modelId="{9EAB7DEA-A24D-4D2D-AEE4-7EC95E192F40}" type="presOf" srcId="{A5145B8B-76D3-49F8-B157-E5BDD943CFCC}" destId="{D7E69577-BC32-455A-A293-9AD07CEAD747}" srcOrd="0" destOrd="0" presId="urn:microsoft.com/office/officeart/2008/layout/HorizontalMultiLevelHierarchy"/>
    <dgm:cxn modelId="{5DE11B24-850B-4C46-B500-664B881A2E3F}" type="presOf" srcId="{9F66AAE3-9F7E-46C4-945B-0593A8465034}" destId="{81B99A65-A565-47BF-B86B-E49511E583B2}" srcOrd="0" destOrd="0" presId="urn:microsoft.com/office/officeart/2008/layout/HorizontalMultiLevelHierarchy"/>
    <dgm:cxn modelId="{A1CF9D8E-1634-4E76-8E1B-D7F16CA04A63}" type="presOf" srcId="{3F430EE7-80E8-4914-A79E-1F09F82F7010}" destId="{D53E5598-7BB8-49E8-8C7C-0C2A8DF689AC}" srcOrd="0" destOrd="0" presId="urn:microsoft.com/office/officeart/2008/layout/HorizontalMultiLevelHierarchy"/>
    <dgm:cxn modelId="{57F56D89-F232-456E-920D-A81E2CA2493E}" type="presOf" srcId="{C6B510A4-3C76-478A-AA36-C73D7A4228C2}" destId="{283BB54F-E864-467A-988D-834994D1BF51}" srcOrd="1" destOrd="0" presId="urn:microsoft.com/office/officeart/2008/layout/HorizontalMultiLevelHierarchy"/>
    <dgm:cxn modelId="{148A701B-D64C-4D7F-A47A-0392B2B587D2}" type="presOf" srcId="{F312DB26-DD56-4F33-A5D9-9DA43CAAE3BF}" destId="{AA89CCF4-DD38-42B1-9A79-F61601BFCB8F}" srcOrd="0" destOrd="0" presId="urn:microsoft.com/office/officeart/2008/layout/HorizontalMultiLevelHierarchy"/>
    <dgm:cxn modelId="{2D51BE97-763D-4B4E-926A-B1C8093B5C47}" srcId="{B44EA649-7102-4931-A1B5-2994ABAD9114}" destId="{F0ECAFB1-13DA-4320-AB89-50F69FE613AF}" srcOrd="2" destOrd="0" parTransId="{3F430EE7-80E8-4914-A79E-1F09F82F7010}" sibTransId="{382D3BC2-1C08-4E3D-BB80-8ABE6AEE8DE7}"/>
    <dgm:cxn modelId="{3549BD71-D7D3-47D4-B519-0B64072D16FE}" srcId="{3AAA0A8F-EB1B-48B0-9ED6-195A475D7819}" destId="{B44EA649-7102-4931-A1B5-2994ABAD9114}" srcOrd="0" destOrd="0" parTransId="{A84B3E95-54DA-42AE-8B18-FCAE19A19502}" sibTransId="{4CE074B2-5570-495E-953D-26002595DCF3}"/>
    <dgm:cxn modelId="{9F54C2B5-14A5-4574-AE3E-7B1295B58044}" type="presOf" srcId="{B44EA649-7102-4931-A1B5-2994ABAD9114}" destId="{8B7443BF-B14B-4C01-B4AA-93E4BC6C6446}" srcOrd="0" destOrd="0" presId="urn:microsoft.com/office/officeart/2008/layout/HorizontalMultiLevelHierarchy"/>
    <dgm:cxn modelId="{5A9019C6-807F-4DED-8189-999BB69FDEE4}" type="presOf" srcId="{0D0A5CF1-140C-4C35-B4A8-553F5E168678}" destId="{D0E77FD3-A3D8-4002-AE3A-3DF7721F9C00}" srcOrd="1" destOrd="0" presId="urn:microsoft.com/office/officeart/2008/layout/HorizontalMultiLevelHierarchy"/>
    <dgm:cxn modelId="{58AE8A37-7ECE-49E9-9DF1-79E667D0C860}" type="presOf" srcId="{982D5B8F-F283-4533-88CE-97EB79EEE7D7}" destId="{1CDF6448-200F-452F-A9D2-5F104E5EDD22}" srcOrd="0" destOrd="0" presId="urn:microsoft.com/office/officeart/2008/layout/HorizontalMultiLevelHierarchy"/>
    <dgm:cxn modelId="{F110665D-B631-4601-94E5-D726929FE226}" srcId="{F0ECAFB1-13DA-4320-AB89-50F69FE613AF}" destId="{9F66AAE3-9F7E-46C4-945B-0593A8465034}" srcOrd="0" destOrd="0" parTransId="{0D0A5CF1-140C-4C35-B4A8-553F5E168678}" sibTransId="{239C68C3-2469-494A-9A12-78AECEA90059}"/>
    <dgm:cxn modelId="{2837CC0C-A20D-4FE4-B046-465D05CCDD7F}" type="presOf" srcId="{F68DCC8C-2C89-4199-8D0E-152A187C5D51}" destId="{C71BADC2-57AE-470C-A6F1-AD2D8E7A4D76}" srcOrd="0" destOrd="0" presId="urn:microsoft.com/office/officeart/2008/layout/HorizontalMultiLevelHierarchy"/>
    <dgm:cxn modelId="{615E15C9-2BAF-456D-9803-1B2E6EF46164}" srcId="{B44EA649-7102-4931-A1B5-2994ABAD9114}" destId="{982D5B8F-F283-4533-88CE-97EB79EEE7D7}" srcOrd="1" destOrd="0" parTransId="{F68DCC8C-2C89-4199-8D0E-152A187C5D51}" sibTransId="{82E5CF86-DD32-46B9-A205-03DE985DD849}"/>
    <dgm:cxn modelId="{6E2FC33C-F000-44DB-A394-76799BB06A54}" type="presOf" srcId="{F68DCC8C-2C89-4199-8D0E-152A187C5D51}" destId="{29222331-71AC-4BE8-9517-A90CC0B1BD82}" srcOrd="1" destOrd="0" presId="urn:microsoft.com/office/officeart/2008/layout/HorizontalMultiLevelHierarchy"/>
    <dgm:cxn modelId="{050696BA-4E2B-4E05-8212-E0C29C317A60}" type="presOf" srcId="{0D0A5CF1-140C-4C35-B4A8-553F5E168678}" destId="{E1AE9883-0283-48FC-A9F1-D99D95D1E06F}" srcOrd="0" destOrd="0" presId="urn:microsoft.com/office/officeart/2008/layout/HorizontalMultiLevelHierarchy"/>
    <dgm:cxn modelId="{E77759EB-0690-4DDA-9304-C49F971422A9}" srcId="{F312DB26-DD56-4F33-A5D9-9DA43CAAE3BF}" destId="{A5145B8B-76D3-49F8-B157-E5BDD943CFCC}" srcOrd="0" destOrd="0" parTransId="{AEECD3A9-E34A-45BB-B318-EB8F10E26287}" sibTransId="{BE7D8C71-C28E-493C-9C9A-DE9B763C623C}"/>
    <dgm:cxn modelId="{38B43687-9DFC-4053-9FCF-94689D67A068}" type="presOf" srcId="{5140C914-38AA-4163-887A-8B00EDDE4136}" destId="{118EC015-8920-45E5-95AC-4AB227D9B083}" srcOrd="0" destOrd="0" presId="urn:microsoft.com/office/officeart/2008/layout/HorizontalMultiLevelHierarchy"/>
    <dgm:cxn modelId="{F31526FC-B47B-40B7-9C8F-5176ACF3F7C7}" type="presOf" srcId="{AEECD3A9-E34A-45BB-B318-EB8F10E26287}" destId="{0626379A-729B-4BB2-AE2D-03AD0D59714D}" srcOrd="0" destOrd="0" presId="urn:microsoft.com/office/officeart/2008/layout/HorizontalMultiLevelHierarchy"/>
    <dgm:cxn modelId="{FFFADAD9-D354-4AC7-B3D2-2126BAB3403F}" srcId="{982D5B8F-F283-4533-88CE-97EB79EEE7D7}" destId="{5140C914-38AA-4163-887A-8B00EDDE4136}" srcOrd="0" destOrd="0" parTransId="{C6B510A4-3C76-478A-AA36-C73D7A4228C2}" sibTransId="{A4F004EE-A24A-4C6E-99B6-8041B6D0AE59}"/>
    <dgm:cxn modelId="{59777561-A336-439F-90F8-A54A352B1F02}" type="presOf" srcId="{E367A6A1-2DA9-466D-A8D3-64474C53C585}" destId="{CF3F90F4-0F76-43C2-A50C-85024FA44075}" srcOrd="1" destOrd="0" presId="urn:microsoft.com/office/officeart/2008/layout/HorizontalMultiLevelHierarchy"/>
    <dgm:cxn modelId="{5ADFB63D-7FFE-43D1-BC55-C0A4FA5C95D0}" type="presParOf" srcId="{2656DA40-D384-4A90-B79A-ECA38BF9BF68}" destId="{DCD084BD-1F17-4C6F-B6B4-C05110D1878A}" srcOrd="0" destOrd="0" presId="urn:microsoft.com/office/officeart/2008/layout/HorizontalMultiLevelHierarchy"/>
    <dgm:cxn modelId="{DB486343-139F-467A-862D-3FFC47C44BFC}" type="presParOf" srcId="{DCD084BD-1F17-4C6F-B6B4-C05110D1878A}" destId="{8B7443BF-B14B-4C01-B4AA-93E4BC6C6446}" srcOrd="0" destOrd="0" presId="urn:microsoft.com/office/officeart/2008/layout/HorizontalMultiLevelHierarchy"/>
    <dgm:cxn modelId="{33D1CF98-75BD-404D-A319-CBC7AC359732}" type="presParOf" srcId="{DCD084BD-1F17-4C6F-B6B4-C05110D1878A}" destId="{B1B36D7F-E015-42A0-8C9F-000C607D8876}" srcOrd="1" destOrd="0" presId="urn:microsoft.com/office/officeart/2008/layout/HorizontalMultiLevelHierarchy"/>
    <dgm:cxn modelId="{2248DA58-FDB0-4A7A-9A13-1DCE06F7752F}" type="presParOf" srcId="{B1B36D7F-E015-42A0-8C9F-000C607D8876}" destId="{C3F6046A-AD51-4B55-87B1-18AB099FE734}" srcOrd="0" destOrd="0" presId="urn:microsoft.com/office/officeart/2008/layout/HorizontalMultiLevelHierarchy"/>
    <dgm:cxn modelId="{3114D16B-2B40-40AA-97F4-37FF7732DCFB}" type="presParOf" srcId="{C3F6046A-AD51-4B55-87B1-18AB099FE734}" destId="{CF3F90F4-0F76-43C2-A50C-85024FA44075}" srcOrd="0" destOrd="0" presId="urn:microsoft.com/office/officeart/2008/layout/HorizontalMultiLevelHierarchy"/>
    <dgm:cxn modelId="{AC63C254-D30D-4847-B7E4-95DF1302D18B}" type="presParOf" srcId="{B1B36D7F-E015-42A0-8C9F-000C607D8876}" destId="{3F7E02FB-B109-4DA6-817F-5B1C8AABBAA7}" srcOrd="1" destOrd="0" presId="urn:microsoft.com/office/officeart/2008/layout/HorizontalMultiLevelHierarchy"/>
    <dgm:cxn modelId="{E3F18D81-D19C-41CF-962B-C493ED0E74C7}" type="presParOf" srcId="{3F7E02FB-B109-4DA6-817F-5B1C8AABBAA7}" destId="{AA89CCF4-DD38-42B1-9A79-F61601BFCB8F}" srcOrd="0" destOrd="0" presId="urn:microsoft.com/office/officeart/2008/layout/HorizontalMultiLevelHierarchy"/>
    <dgm:cxn modelId="{00A6E88F-849A-48DA-86DA-65CFA4700D54}" type="presParOf" srcId="{3F7E02FB-B109-4DA6-817F-5B1C8AABBAA7}" destId="{2CB44274-F6A1-459E-984B-6938615CB081}" srcOrd="1" destOrd="0" presId="urn:microsoft.com/office/officeart/2008/layout/HorizontalMultiLevelHierarchy"/>
    <dgm:cxn modelId="{1695893B-3B5B-400B-A58D-192F964B3351}" type="presParOf" srcId="{2CB44274-F6A1-459E-984B-6938615CB081}" destId="{0626379A-729B-4BB2-AE2D-03AD0D59714D}" srcOrd="0" destOrd="0" presId="urn:microsoft.com/office/officeart/2008/layout/HorizontalMultiLevelHierarchy"/>
    <dgm:cxn modelId="{6C6FE4B2-B255-4719-986E-895AC0977FAF}" type="presParOf" srcId="{0626379A-729B-4BB2-AE2D-03AD0D59714D}" destId="{88A654BB-8371-4697-A5B7-8EDCB93494F4}" srcOrd="0" destOrd="0" presId="urn:microsoft.com/office/officeart/2008/layout/HorizontalMultiLevelHierarchy"/>
    <dgm:cxn modelId="{BB5DC694-AC97-4019-8627-26176F92F622}" type="presParOf" srcId="{2CB44274-F6A1-459E-984B-6938615CB081}" destId="{EBDFE988-F4CE-4672-BBFC-A628FE96237A}" srcOrd="1" destOrd="0" presId="urn:microsoft.com/office/officeart/2008/layout/HorizontalMultiLevelHierarchy"/>
    <dgm:cxn modelId="{C7153C1C-652F-4E62-AE6F-E2B6775147AB}" type="presParOf" srcId="{EBDFE988-F4CE-4672-BBFC-A628FE96237A}" destId="{D7E69577-BC32-455A-A293-9AD07CEAD747}" srcOrd="0" destOrd="0" presId="urn:microsoft.com/office/officeart/2008/layout/HorizontalMultiLevelHierarchy"/>
    <dgm:cxn modelId="{98559594-C188-4E44-B490-61AD7C00B231}" type="presParOf" srcId="{EBDFE988-F4CE-4672-BBFC-A628FE96237A}" destId="{ACFA3890-ACC3-438E-AAAF-34CFC384F77F}" srcOrd="1" destOrd="0" presId="urn:microsoft.com/office/officeart/2008/layout/HorizontalMultiLevelHierarchy"/>
    <dgm:cxn modelId="{7BE2D188-4C56-44DC-B044-B446E61A6E0A}" type="presParOf" srcId="{B1B36D7F-E015-42A0-8C9F-000C607D8876}" destId="{C71BADC2-57AE-470C-A6F1-AD2D8E7A4D76}" srcOrd="2" destOrd="0" presId="urn:microsoft.com/office/officeart/2008/layout/HorizontalMultiLevelHierarchy"/>
    <dgm:cxn modelId="{CE2893F3-F45C-45CC-B58B-E245D9772E2D}" type="presParOf" srcId="{C71BADC2-57AE-470C-A6F1-AD2D8E7A4D76}" destId="{29222331-71AC-4BE8-9517-A90CC0B1BD82}" srcOrd="0" destOrd="0" presId="urn:microsoft.com/office/officeart/2008/layout/HorizontalMultiLevelHierarchy"/>
    <dgm:cxn modelId="{1CE8B7B1-10F1-4528-8E3E-BDE2CEF6A8FA}" type="presParOf" srcId="{B1B36D7F-E015-42A0-8C9F-000C607D8876}" destId="{CEEC1C8B-8020-4FB8-BD67-E950BA2F99FB}" srcOrd="3" destOrd="0" presId="urn:microsoft.com/office/officeart/2008/layout/HorizontalMultiLevelHierarchy"/>
    <dgm:cxn modelId="{D1DDB844-D9DC-4EFF-884D-C1B9BC3C9526}" type="presParOf" srcId="{CEEC1C8B-8020-4FB8-BD67-E950BA2F99FB}" destId="{1CDF6448-200F-452F-A9D2-5F104E5EDD22}" srcOrd="0" destOrd="0" presId="urn:microsoft.com/office/officeart/2008/layout/HorizontalMultiLevelHierarchy"/>
    <dgm:cxn modelId="{E276402E-54C5-455A-BC09-3959052A43E3}" type="presParOf" srcId="{CEEC1C8B-8020-4FB8-BD67-E950BA2F99FB}" destId="{360F569D-3431-4BB3-A9B4-F204DEEC3357}" srcOrd="1" destOrd="0" presId="urn:microsoft.com/office/officeart/2008/layout/HorizontalMultiLevelHierarchy"/>
    <dgm:cxn modelId="{1AB3AB62-0991-4E4A-93A2-9C304881FEE4}" type="presParOf" srcId="{360F569D-3431-4BB3-A9B4-F204DEEC3357}" destId="{087EEF81-84B3-4AD3-B057-3658EA79E1C6}" srcOrd="0" destOrd="0" presId="urn:microsoft.com/office/officeart/2008/layout/HorizontalMultiLevelHierarchy"/>
    <dgm:cxn modelId="{A8642FE9-2A7D-4A91-8666-82094FFEDED7}" type="presParOf" srcId="{087EEF81-84B3-4AD3-B057-3658EA79E1C6}" destId="{283BB54F-E864-467A-988D-834994D1BF51}" srcOrd="0" destOrd="0" presId="urn:microsoft.com/office/officeart/2008/layout/HorizontalMultiLevelHierarchy"/>
    <dgm:cxn modelId="{F9EC60AD-7EDC-440D-8F22-26CECA72F7C6}" type="presParOf" srcId="{360F569D-3431-4BB3-A9B4-F204DEEC3357}" destId="{E7A58A93-5D3C-4E92-8397-F83FF30BA952}" srcOrd="1" destOrd="0" presId="urn:microsoft.com/office/officeart/2008/layout/HorizontalMultiLevelHierarchy"/>
    <dgm:cxn modelId="{830093E0-1677-4CEC-B5C6-C1925E1ADC66}" type="presParOf" srcId="{E7A58A93-5D3C-4E92-8397-F83FF30BA952}" destId="{118EC015-8920-45E5-95AC-4AB227D9B083}" srcOrd="0" destOrd="0" presId="urn:microsoft.com/office/officeart/2008/layout/HorizontalMultiLevelHierarchy"/>
    <dgm:cxn modelId="{E04D9437-2A35-49C4-94E7-4C97D7AE9A9B}" type="presParOf" srcId="{E7A58A93-5D3C-4E92-8397-F83FF30BA952}" destId="{AD14227E-786D-4C8F-ADD5-DCB35BE63295}" srcOrd="1" destOrd="0" presId="urn:microsoft.com/office/officeart/2008/layout/HorizontalMultiLevelHierarchy"/>
    <dgm:cxn modelId="{CA022B87-8A4C-497E-9CB7-1944F406B6BC}" type="presParOf" srcId="{B1B36D7F-E015-42A0-8C9F-000C607D8876}" destId="{D53E5598-7BB8-49E8-8C7C-0C2A8DF689AC}" srcOrd="4" destOrd="0" presId="urn:microsoft.com/office/officeart/2008/layout/HorizontalMultiLevelHierarchy"/>
    <dgm:cxn modelId="{FF52D083-E46D-4521-8766-3D6CBE174D03}" type="presParOf" srcId="{D53E5598-7BB8-49E8-8C7C-0C2A8DF689AC}" destId="{3FD48917-1269-4872-B473-288C9E882ADF}" srcOrd="0" destOrd="0" presId="urn:microsoft.com/office/officeart/2008/layout/HorizontalMultiLevelHierarchy"/>
    <dgm:cxn modelId="{DDFAD79F-9C77-40C4-8E7F-B990C2746E51}" type="presParOf" srcId="{B1B36D7F-E015-42A0-8C9F-000C607D8876}" destId="{295CE963-CCD4-468D-BD95-6D15ACD9D4E1}" srcOrd="5" destOrd="0" presId="urn:microsoft.com/office/officeart/2008/layout/HorizontalMultiLevelHierarchy"/>
    <dgm:cxn modelId="{D29702CA-AAF1-42F6-84D7-8A86C3C67663}" type="presParOf" srcId="{295CE963-CCD4-468D-BD95-6D15ACD9D4E1}" destId="{0E0E0178-BCB4-4C45-BD3F-AF7CCC10ECE3}" srcOrd="0" destOrd="0" presId="urn:microsoft.com/office/officeart/2008/layout/HorizontalMultiLevelHierarchy"/>
    <dgm:cxn modelId="{647BDFD2-3766-4AA8-B794-EBA9D2F3DFC3}" type="presParOf" srcId="{295CE963-CCD4-468D-BD95-6D15ACD9D4E1}" destId="{BF159C82-2A3E-420E-8C11-4443EA46D36D}" srcOrd="1" destOrd="0" presId="urn:microsoft.com/office/officeart/2008/layout/HorizontalMultiLevelHierarchy"/>
    <dgm:cxn modelId="{79C26058-CFE2-444B-B42F-6AECD74DDF4E}" type="presParOf" srcId="{BF159C82-2A3E-420E-8C11-4443EA46D36D}" destId="{E1AE9883-0283-48FC-A9F1-D99D95D1E06F}" srcOrd="0" destOrd="0" presId="urn:microsoft.com/office/officeart/2008/layout/HorizontalMultiLevelHierarchy"/>
    <dgm:cxn modelId="{474AD6F1-99E9-4171-BA2A-F1F596B93969}" type="presParOf" srcId="{E1AE9883-0283-48FC-A9F1-D99D95D1E06F}" destId="{D0E77FD3-A3D8-4002-AE3A-3DF7721F9C00}" srcOrd="0" destOrd="0" presId="urn:microsoft.com/office/officeart/2008/layout/HorizontalMultiLevelHierarchy"/>
    <dgm:cxn modelId="{C04E7953-9872-49D8-8A96-7F6F9D34B5F6}" type="presParOf" srcId="{BF159C82-2A3E-420E-8C11-4443EA46D36D}" destId="{55025708-3FE3-409B-BB34-348121906E68}" srcOrd="1" destOrd="0" presId="urn:microsoft.com/office/officeart/2008/layout/HorizontalMultiLevelHierarchy"/>
    <dgm:cxn modelId="{250A3E4C-A3B5-407A-9C6F-D1405D202685}" type="presParOf" srcId="{55025708-3FE3-409B-BB34-348121906E68}" destId="{81B99A65-A565-47BF-B86B-E49511E583B2}" srcOrd="0" destOrd="0" presId="urn:microsoft.com/office/officeart/2008/layout/HorizontalMultiLevelHierarchy"/>
    <dgm:cxn modelId="{2AF9974C-398C-42C3-BDBE-5D7F6D757B6E}" type="presParOf" srcId="{55025708-3FE3-409B-BB34-348121906E68}" destId="{1E0CB5AA-85B8-4E57-93D2-6A943D94925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E9609D-F33F-4E49-BA4C-2A5DD1E7D14C}" type="doc">
      <dgm:prSet loTypeId="urn:microsoft.com/office/officeart/2005/8/layout/orgChart1" loCatId="hierarchy" qsTypeId="urn:microsoft.com/office/officeart/2005/8/quickstyle/simple1" qsCatId="simple" csTypeId="urn:microsoft.com/office/officeart/2005/8/colors/accent0_1" csCatId="mainScheme"/>
      <dgm:spPr/>
      <dgm:t>
        <a:bodyPr/>
        <a:lstStyle/>
        <a:p>
          <a:endParaRPr lang="es-ES"/>
        </a:p>
      </dgm:t>
    </dgm:pt>
    <dgm:pt modelId="{3F64B567-191A-436C-BCB6-273BE28BC25B}">
      <dgm:prSet/>
      <dgm:spPr/>
      <dgm:t>
        <a:bodyPr/>
        <a:lstStyle/>
        <a:p>
          <a:pPr rtl="0"/>
          <a:r>
            <a:rPr lang="es-ES" smtClean="0"/>
            <a:t>Es una cosa mueble </a:t>
          </a:r>
          <a:endParaRPr lang="es-ES"/>
        </a:p>
      </dgm:t>
    </dgm:pt>
    <dgm:pt modelId="{2F632195-0CFB-4D4A-9881-01654E388081}" type="parTrans" cxnId="{FC10CDF1-4775-4E32-BD32-F3095316F758}">
      <dgm:prSet/>
      <dgm:spPr/>
      <dgm:t>
        <a:bodyPr/>
        <a:lstStyle/>
        <a:p>
          <a:endParaRPr lang="es-ES"/>
        </a:p>
      </dgm:t>
    </dgm:pt>
    <dgm:pt modelId="{875EC50D-F9CA-432A-A268-9E137AF0BE4A}" type="sibTrans" cxnId="{FC10CDF1-4775-4E32-BD32-F3095316F758}">
      <dgm:prSet/>
      <dgm:spPr/>
      <dgm:t>
        <a:bodyPr/>
        <a:lstStyle/>
        <a:p>
          <a:endParaRPr lang="es-ES"/>
        </a:p>
      </dgm:t>
    </dgm:pt>
    <dgm:pt modelId="{3197CF10-64D3-425B-8F1B-1BCE0EE30A85}">
      <dgm:prSet/>
      <dgm:spPr/>
      <dgm:t>
        <a:bodyPr/>
        <a:lstStyle/>
        <a:p>
          <a:pPr rtl="0"/>
          <a:r>
            <a:rPr lang="es-ES" smtClean="0"/>
            <a:t>Es fungible </a:t>
          </a:r>
          <a:endParaRPr lang="es-ES"/>
        </a:p>
      </dgm:t>
    </dgm:pt>
    <dgm:pt modelId="{B39703F5-0F04-4BD4-B7C7-2B89E6FF060D}" type="parTrans" cxnId="{B5148AD4-43C7-4E68-A1A2-8B250AA73946}">
      <dgm:prSet/>
      <dgm:spPr/>
      <dgm:t>
        <a:bodyPr/>
        <a:lstStyle/>
        <a:p>
          <a:endParaRPr lang="es-ES"/>
        </a:p>
      </dgm:t>
    </dgm:pt>
    <dgm:pt modelId="{CD181F41-EBBC-44E9-A624-7F8BDE5E9690}" type="sibTrans" cxnId="{B5148AD4-43C7-4E68-A1A2-8B250AA73946}">
      <dgm:prSet/>
      <dgm:spPr/>
      <dgm:t>
        <a:bodyPr/>
        <a:lstStyle/>
        <a:p>
          <a:endParaRPr lang="es-ES"/>
        </a:p>
      </dgm:t>
    </dgm:pt>
    <dgm:pt modelId="{CEA4EB60-CAAD-4737-BF6E-21ED6528195D}">
      <dgm:prSet/>
      <dgm:spPr/>
      <dgm:t>
        <a:bodyPr/>
        <a:lstStyle/>
        <a:p>
          <a:pPr rtl="0"/>
          <a:r>
            <a:rPr lang="es-ES" smtClean="0"/>
            <a:t>Es consumible (en el sentido de gasto)</a:t>
          </a:r>
          <a:endParaRPr lang="es-ES"/>
        </a:p>
      </dgm:t>
    </dgm:pt>
    <dgm:pt modelId="{16EEDB73-D2C3-43D8-8D89-57E1CD9357B9}" type="parTrans" cxnId="{565F578C-FAD1-4480-847F-E78E42F2DCB5}">
      <dgm:prSet/>
      <dgm:spPr/>
      <dgm:t>
        <a:bodyPr/>
        <a:lstStyle/>
        <a:p>
          <a:endParaRPr lang="es-ES"/>
        </a:p>
      </dgm:t>
    </dgm:pt>
    <dgm:pt modelId="{6C5E73E5-46AB-48DD-B303-6C7242C462C7}" type="sibTrans" cxnId="{565F578C-FAD1-4480-847F-E78E42F2DCB5}">
      <dgm:prSet/>
      <dgm:spPr/>
      <dgm:t>
        <a:bodyPr/>
        <a:lstStyle/>
        <a:p>
          <a:endParaRPr lang="es-ES"/>
        </a:p>
      </dgm:t>
    </dgm:pt>
    <dgm:pt modelId="{0F57D878-5D1E-410C-B0AB-E3154D53A1F7}">
      <dgm:prSet/>
      <dgm:spPr/>
      <dgm:t>
        <a:bodyPr/>
        <a:lstStyle/>
        <a:p>
          <a:pPr rtl="0"/>
          <a:r>
            <a:rPr lang="es-ES" smtClean="0"/>
            <a:t>Es divisible</a:t>
          </a:r>
          <a:endParaRPr lang="es-ES"/>
        </a:p>
      </dgm:t>
    </dgm:pt>
    <dgm:pt modelId="{5CBCC5D1-0FD7-4A35-9885-2684C5162D0F}" type="parTrans" cxnId="{6B5C8182-9B01-4B3E-B751-2962C20F6845}">
      <dgm:prSet/>
      <dgm:spPr/>
      <dgm:t>
        <a:bodyPr/>
        <a:lstStyle/>
        <a:p>
          <a:endParaRPr lang="es-ES"/>
        </a:p>
      </dgm:t>
    </dgm:pt>
    <dgm:pt modelId="{29C8B7AF-4F96-4165-9C8D-1C1E05CC87F1}" type="sibTrans" cxnId="{6B5C8182-9B01-4B3E-B751-2962C20F6845}">
      <dgm:prSet/>
      <dgm:spPr/>
      <dgm:t>
        <a:bodyPr/>
        <a:lstStyle/>
        <a:p>
          <a:endParaRPr lang="es-ES"/>
        </a:p>
      </dgm:t>
    </dgm:pt>
    <dgm:pt modelId="{89B45D36-243B-4916-8DC3-9C69C281A01B}">
      <dgm:prSet/>
      <dgm:spPr/>
      <dgm:t>
        <a:bodyPr/>
        <a:lstStyle/>
        <a:p>
          <a:pPr rtl="0"/>
          <a:r>
            <a:rPr lang="es-ES" smtClean="0"/>
            <a:t>De curso legal y forzoso</a:t>
          </a:r>
          <a:endParaRPr lang="es-ES"/>
        </a:p>
      </dgm:t>
    </dgm:pt>
    <dgm:pt modelId="{784A73D4-B8AA-49B0-9F62-2A4DB2C83A59}" type="parTrans" cxnId="{7EFF0415-3180-4C4F-833C-D399A20E13E2}">
      <dgm:prSet/>
      <dgm:spPr/>
      <dgm:t>
        <a:bodyPr/>
        <a:lstStyle/>
        <a:p>
          <a:endParaRPr lang="es-ES"/>
        </a:p>
      </dgm:t>
    </dgm:pt>
    <dgm:pt modelId="{27D8845C-E214-462A-B53B-686B67A32521}" type="sibTrans" cxnId="{7EFF0415-3180-4C4F-833C-D399A20E13E2}">
      <dgm:prSet/>
      <dgm:spPr/>
      <dgm:t>
        <a:bodyPr/>
        <a:lstStyle/>
        <a:p>
          <a:endParaRPr lang="es-ES"/>
        </a:p>
      </dgm:t>
    </dgm:pt>
    <dgm:pt modelId="{672CC315-F9FC-4F37-A1AF-2E659316990D}" type="pres">
      <dgm:prSet presAssocID="{44E9609D-F33F-4E49-BA4C-2A5DD1E7D14C}" presName="hierChild1" presStyleCnt="0">
        <dgm:presLayoutVars>
          <dgm:orgChart val="1"/>
          <dgm:chPref val="1"/>
          <dgm:dir/>
          <dgm:animOne val="branch"/>
          <dgm:animLvl val="lvl"/>
          <dgm:resizeHandles/>
        </dgm:presLayoutVars>
      </dgm:prSet>
      <dgm:spPr/>
    </dgm:pt>
    <dgm:pt modelId="{6BAED0D9-6714-46EB-909F-6F75109F2CAB}" type="pres">
      <dgm:prSet presAssocID="{3F64B567-191A-436C-BCB6-273BE28BC25B}" presName="hierRoot1" presStyleCnt="0">
        <dgm:presLayoutVars>
          <dgm:hierBranch val="init"/>
        </dgm:presLayoutVars>
      </dgm:prSet>
      <dgm:spPr/>
    </dgm:pt>
    <dgm:pt modelId="{89B72AFA-0769-4893-ACF2-9104FBF39061}" type="pres">
      <dgm:prSet presAssocID="{3F64B567-191A-436C-BCB6-273BE28BC25B}" presName="rootComposite1" presStyleCnt="0"/>
      <dgm:spPr/>
    </dgm:pt>
    <dgm:pt modelId="{71443618-A4B8-4D7A-A1AC-918DF9D32A2E}" type="pres">
      <dgm:prSet presAssocID="{3F64B567-191A-436C-BCB6-273BE28BC25B}" presName="rootText1" presStyleLbl="node0" presStyleIdx="0" presStyleCnt="5">
        <dgm:presLayoutVars>
          <dgm:chPref val="3"/>
        </dgm:presLayoutVars>
      </dgm:prSet>
      <dgm:spPr/>
    </dgm:pt>
    <dgm:pt modelId="{3066F52F-B64D-421A-8F63-F4F07EC68971}" type="pres">
      <dgm:prSet presAssocID="{3F64B567-191A-436C-BCB6-273BE28BC25B}" presName="rootConnector1" presStyleLbl="node1" presStyleIdx="0" presStyleCnt="0"/>
      <dgm:spPr/>
    </dgm:pt>
    <dgm:pt modelId="{82154ED8-1941-4281-9F3E-8903AB85574B}" type="pres">
      <dgm:prSet presAssocID="{3F64B567-191A-436C-BCB6-273BE28BC25B}" presName="hierChild2" presStyleCnt="0"/>
      <dgm:spPr/>
    </dgm:pt>
    <dgm:pt modelId="{D5DBB320-6733-4911-9948-10B81C4BAC03}" type="pres">
      <dgm:prSet presAssocID="{3F64B567-191A-436C-BCB6-273BE28BC25B}" presName="hierChild3" presStyleCnt="0"/>
      <dgm:spPr/>
    </dgm:pt>
    <dgm:pt modelId="{CE76C6E1-67A1-4244-89D5-3F92B28E3168}" type="pres">
      <dgm:prSet presAssocID="{3197CF10-64D3-425B-8F1B-1BCE0EE30A85}" presName="hierRoot1" presStyleCnt="0">
        <dgm:presLayoutVars>
          <dgm:hierBranch val="init"/>
        </dgm:presLayoutVars>
      </dgm:prSet>
      <dgm:spPr/>
    </dgm:pt>
    <dgm:pt modelId="{A449E18E-E3B1-45A6-8534-15086EF09F18}" type="pres">
      <dgm:prSet presAssocID="{3197CF10-64D3-425B-8F1B-1BCE0EE30A85}" presName="rootComposite1" presStyleCnt="0"/>
      <dgm:spPr/>
    </dgm:pt>
    <dgm:pt modelId="{21D193BB-2436-462F-967F-35DAA350F606}" type="pres">
      <dgm:prSet presAssocID="{3197CF10-64D3-425B-8F1B-1BCE0EE30A85}" presName="rootText1" presStyleLbl="node0" presStyleIdx="1" presStyleCnt="5">
        <dgm:presLayoutVars>
          <dgm:chPref val="3"/>
        </dgm:presLayoutVars>
      </dgm:prSet>
      <dgm:spPr/>
    </dgm:pt>
    <dgm:pt modelId="{04B9C52A-11BC-4EB6-8039-976D08B2D75F}" type="pres">
      <dgm:prSet presAssocID="{3197CF10-64D3-425B-8F1B-1BCE0EE30A85}" presName="rootConnector1" presStyleLbl="node1" presStyleIdx="0" presStyleCnt="0"/>
      <dgm:spPr/>
    </dgm:pt>
    <dgm:pt modelId="{987B6974-BB95-4974-9D4A-264C0986CE8C}" type="pres">
      <dgm:prSet presAssocID="{3197CF10-64D3-425B-8F1B-1BCE0EE30A85}" presName="hierChild2" presStyleCnt="0"/>
      <dgm:spPr/>
    </dgm:pt>
    <dgm:pt modelId="{2282FC5C-3058-429D-A5E2-D2C4FA7704F0}" type="pres">
      <dgm:prSet presAssocID="{3197CF10-64D3-425B-8F1B-1BCE0EE30A85}" presName="hierChild3" presStyleCnt="0"/>
      <dgm:spPr/>
    </dgm:pt>
    <dgm:pt modelId="{7352C16C-B082-48B9-A1BA-D29C1030CFE1}" type="pres">
      <dgm:prSet presAssocID="{CEA4EB60-CAAD-4737-BF6E-21ED6528195D}" presName="hierRoot1" presStyleCnt="0">
        <dgm:presLayoutVars>
          <dgm:hierBranch val="init"/>
        </dgm:presLayoutVars>
      </dgm:prSet>
      <dgm:spPr/>
    </dgm:pt>
    <dgm:pt modelId="{538A7133-0E59-4C59-B9CB-8F547F945A53}" type="pres">
      <dgm:prSet presAssocID="{CEA4EB60-CAAD-4737-BF6E-21ED6528195D}" presName="rootComposite1" presStyleCnt="0"/>
      <dgm:spPr/>
    </dgm:pt>
    <dgm:pt modelId="{F75885E8-223B-4A7B-98C0-D495D071D513}" type="pres">
      <dgm:prSet presAssocID="{CEA4EB60-CAAD-4737-BF6E-21ED6528195D}" presName="rootText1" presStyleLbl="node0" presStyleIdx="2" presStyleCnt="5">
        <dgm:presLayoutVars>
          <dgm:chPref val="3"/>
        </dgm:presLayoutVars>
      </dgm:prSet>
      <dgm:spPr/>
    </dgm:pt>
    <dgm:pt modelId="{B9D8977D-3E5B-4C31-89D6-07941892FC9C}" type="pres">
      <dgm:prSet presAssocID="{CEA4EB60-CAAD-4737-BF6E-21ED6528195D}" presName="rootConnector1" presStyleLbl="node1" presStyleIdx="0" presStyleCnt="0"/>
      <dgm:spPr/>
    </dgm:pt>
    <dgm:pt modelId="{CEF20823-0336-4FA9-B965-1DCFD110985F}" type="pres">
      <dgm:prSet presAssocID="{CEA4EB60-CAAD-4737-BF6E-21ED6528195D}" presName="hierChild2" presStyleCnt="0"/>
      <dgm:spPr/>
    </dgm:pt>
    <dgm:pt modelId="{90D46C0E-19CF-4747-B670-AD925AA2A72E}" type="pres">
      <dgm:prSet presAssocID="{CEA4EB60-CAAD-4737-BF6E-21ED6528195D}" presName="hierChild3" presStyleCnt="0"/>
      <dgm:spPr/>
    </dgm:pt>
    <dgm:pt modelId="{46A20AD7-A36F-4C5E-AE83-273EA2321A5B}" type="pres">
      <dgm:prSet presAssocID="{0F57D878-5D1E-410C-B0AB-E3154D53A1F7}" presName="hierRoot1" presStyleCnt="0">
        <dgm:presLayoutVars>
          <dgm:hierBranch val="init"/>
        </dgm:presLayoutVars>
      </dgm:prSet>
      <dgm:spPr/>
    </dgm:pt>
    <dgm:pt modelId="{CE833C61-90B2-4F19-B7CA-0C5951D0147D}" type="pres">
      <dgm:prSet presAssocID="{0F57D878-5D1E-410C-B0AB-E3154D53A1F7}" presName="rootComposite1" presStyleCnt="0"/>
      <dgm:spPr/>
    </dgm:pt>
    <dgm:pt modelId="{363825B4-51F6-40E7-9DD4-DC23D5C2CA5E}" type="pres">
      <dgm:prSet presAssocID="{0F57D878-5D1E-410C-B0AB-E3154D53A1F7}" presName="rootText1" presStyleLbl="node0" presStyleIdx="3" presStyleCnt="5">
        <dgm:presLayoutVars>
          <dgm:chPref val="3"/>
        </dgm:presLayoutVars>
      </dgm:prSet>
      <dgm:spPr/>
    </dgm:pt>
    <dgm:pt modelId="{F71102EF-2E62-4F77-B64C-9FEF00A3D60F}" type="pres">
      <dgm:prSet presAssocID="{0F57D878-5D1E-410C-B0AB-E3154D53A1F7}" presName="rootConnector1" presStyleLbl="node1" presStyleIdx="0" presStyleCnt="0"/>
      <dgm:spPr/>
    </dgm:pt>
    <dgm:pt modelId="{CF0B126D-CBE2-4DD6-9DE5-FD5820002BA7}" type="pres">
      <dgm:prSet presAssocID="{0F57D878-5D1E-410C-B0AB-E3154D53A1F7}" presName="hierChild2" presStyleCnt="0"/>
      <dgm:spPr/>
    </dgm:pt>
    <dgm:pt modelId="{5D236DA3-194A-4F14-BA0A-CA204E64DB2E}" type="pres">
      <dgm:prSet presAssocID="{0F57D878-5D1E-410C-B0AB-E3154D53A1F7}" presName="hierChild3" presStyleCnt="0"/>
      <dgm:spPr/>
    </dgm:pt>
    <dgm:pt modelId="{11753B78-08FB-4982-B010-26152419E6D9}" type="pres">
      <dgm:prSet presAssocID="{89B45D36-243B-4916-8DC3-9C69C281A01B}" presName="hierRoot1" presStyleCnt="0">
        <dgm:presLayoutVars>
          <dgm:hierBranch val="init"/>
        </dgm:presLayoutVars>
      </dgm:prSet>
      <dgm:spPr/>
    </dgm:pt>
    <dgm:pt modelId="{E6259F8B-2DAC-43BD-BB6A-26D804366DB9}" type="pres">
      <dgm:prSet presAssocID="{89B45D36-243B-4916-8DC3-9C69C281A01B}" presName="rootComposite1" presStyleCnt="0"/>
      <dgm:spPr/>
    </dgm:pt>
    <dgm:pt modelId="{9A097351-4199-4CCD-BD9E-780CF96203B5}" type="pres">
      <dgm:prSet presAssocID="{89B45D36-243B-4916-8DC3-9C69C281A01B}" presName="rootText1" presStyleLbl="node0" presStyleIdx="4" presStyleCnt="5">
        <dgm:presLayoutVars>
          <dgm:chPref val="3"/>
        </dgm:presLayoutVars>
      </dgm:prSet>
      <dgm:spPr/>
    </dgm:pt>
    <dgm:pt modelId="{8D810C0F-D435-4859-9042-92322F41D78F}" type="pres">
      <dgm:prSet presAssocID="{89B45D36-243B-4916-8DC3-9C69C281A01B}" presName="rootConnector1" presStyleLbl="node1" presStyleIdx="0" presStyleCnt="0"/>
      <dgm:spPr/>
    </dgm:pt>
    <dgm:pt modelId="{A9239236-CE0D-4EF4-B2EF-2CF525387985}" type="pres">
      <dgm:prSet presAssocID="{89B45D36-243B-4916-8DC3-9C69C281A01B}" presName="hierChild2" presStyleCnt="0"/>
      <dgm:spPr/>
    </dgm:pt>
    <dgm:pt modelId="{3977BF85-7C84-4FAE-BC9F-93A17EBFC3F9}" type="pres">
      <dgm:prSet presAssocID="{89B45D36-243B-4916-8DC3-9C69C281A01B}" presName="hierChild3" presStyleCnt="0"/>
      <dgm:spPr/>
    </dgm:pt>
  </dgm:ptLst>
  <dgm:cxnLst>
    <dgm:cxn modelId="{B405F29D-2721-4FEC-BE9F-EE2F113E24FB}" type="presOf" srcId="{0F57D878-5D1E-410C-B0AB-E3154D53A1F7}" destId="{363825B4-51F6-40E7-9DD4-DC23D5C2CA5E}" srcOrd="0" destOrd="0" presId="urn:microsoft.com/office/officeart/2005/8/layout/orgChart1"/>
    <dgm:cxn modelId="{FC10CDF1-4775-4E32-BD32-F3095316F758}" srcId="{44E9609D-F33F-4E49-BA4C-2A5DD1E7D14C}" destId="{3F64B567-191A-436C-BCB6-273BE28BC25B}" srcOrd="0" destOrd="0" parTransId="{2F632195-0CFB-4D4A-9881-01654E388081}" sibTransId="{875EC50D-F9CA-432A-A268-9E137AF0BE4A}"/>
    <dgm:cxn modelId="{6B5C8182-9B01-4B3E-B751-2962C20F6845}" srcId="{44E9609D-F33F-4E49-BA4C-2A5DD1E7D14C}" destId="{0F57D878-5D1E-410C-B0AB-E3154D53A1F7}" srcOrd="3" destOrd="0" parTransId="{5CBCC5D1-0FD7-4A35-9885-2684C5162D0F}" sibTransId="{29C8B7AF-4F96-4165-9C8D-1C1E05CC87F1}"/>
    <dgm:cxn modelId="{B5148AD4-43C7-4E68-A1A2-8B250AA73946}" srcId="{44E9609D-F33F-4E49-BA4C-2A5DD1E7D14C}" destId="{3197CF10-64D3-425B-8F1B-1BCE0EE30A85}" srcOrd="1" destOrd="0" parTransId="{B39703F5-0F04-4BD4-B7C7-2B89E6FF060D}" sibTransId="{CD181F41-EBBC-44E9-A624-7F8BDE5E9690}"/>
    <dgm:cxn modelId="{BD00E480-1AEF-44DD-9D7B-FDFFE67E7E31}" type="presOf" srcId="{89B45D36-243B-4916-8DC3-9C69C281A01B}" destId="{8D810C0F-D435-4859-9042-92322F41D78F}" srcOrd="1" destOrd="0" presId="urn:microsoft.com/office/officeart/2005/8/layout/orgChart1"/>
    <dgm:cxn modelId="{E0B7AA73-893C-4B47-A83B-3119C04E927A}" type="presOf" srcId="{3F64B567-191A-436C-BCB6-273BE28BC25B}" destId="{71443618-A4B8-4D7A-A1AC-918DF9D32A2E}" srcOrd="0" destOrd="0" presId="urn:microsoft.com/office/officeart/2005/8/layout/orgChart1"/>
    <dgm:cxn modelId="{D5FD44B3-EEFB-4F5E-BA24-E301D83EEFB1}" type="presOf" srcId="{0F57D878-5D1E-410C-B0AB-E3154D53A1F7}" destId="{F71102EF-2E62-4F77-B64C-9FEF00A3D60F}" srcOrd="1" destOrd="0" presId="urn:microsoft.com/office/officeart/2005/8/layout/orgChart1"/>
    <dgm:cxn modelId="{1568723A-E1EC-45BB-8789-3B8F7335F11E}" type="presOf" srcId="{CEA4EB60-CAAD-4737-BF6E-21ED6528195D}" destId="{B9D8977D-3E5B-4C31-89D6-07941892FC9C}" srcOrd="1" destOrd="0" presId="urn:microsoft.com/office/officeart/2005/8/layout/orgChart1"/>
    <dgm:cxn modelId="{7EFF0415-3180-4C4F-833C-D399A20E13E2}" srcId="{44E9609D-F33F-4E49-BA4C-2A5DD1E7D14C}" destId="{89B45D36-243B-4916-8DC3-9C69C281A01B}" srcOrd="4" destOrd="0" parTransId="{784A73D4-B8AA-49B0-9F62-2A4DB2C83A59}" sibTransId="{27D8845C-E214-462A-B53B-686B67A32521}"/>
    <dgm:cxn modelId="{AA376B20-0F9D-4936-8203-1501DA4AA121}" type="presOf" srcId="{44E9609D-F33F-4E49-BA4C-2A5DD1E7D14C}" destId="{672CC315-F9FC-4F37-A1AF-2E659316990D}" srcOrd="0" destOrd="0" presId="urn:microsoft.com/office/officeart/2005/8/layout/orgChart1"/>
    <dgm:cxn modelId="{47981E8A-3FD3-4D1B-B2E2-F15E49625DFB}" type="presOf" srcId="{3F64B567-191A-436C-BCB6-273BE28BC25B}" destId="{3066F52F-B64D-421A-8F63-F4F07EC68971}" srcOrd="1" destOrd="0" presId="urn:microsoft.com/office/officeart/2005/8/layout/orgChart1"/>
    <dgm:cxn modelId="{7AF40B46-A805-4CFA-BF0B-D01FF1147418}" type="presOf" srcId="{3197CF10-64D3-425B-8F1B-1BCE0EE30A85}" destId="{21D193BB-2436-462F-967F-35DAA350F606}" srcOrd="0" destOrd="0" presId="urn:microsoft.com/office/officeart/2005/8/layout/orgChart1"/>
    <dgm:cxn modelId="{D5335A0A-C55E-433D-B905-DA92C50E20A6}" type="presOf" srcId="{CEA4EB60-CAAD-4737-BF6E-21ED6528195D}" destId="{F75885E8-223B-4A7B-98C0-D495D071D513}" srcOrd="0" destOrd="0" presId="urn:microsoft.com/office/officeart/2005/8/layout/orgChart1"/>
    <dgm:cxn modelId="{B8D52DA2-905C-4ADB-BC50-A6E0241EF288}" type="presOf" srcId="{89B45D36-243B-4916-8DC3-9C69C281A01B}" destId="{9A097351-4199-4CCD-BD9E-780CF96203B5}" srcOrd="0" destOrd="0" presId="urn:microsoft.com/office/officeart/2005/8/layout/orgChart1"/>
    <dgm:cxn modelId="{6F046D47-DD64-4124-8B2E-36042AE9B050}" type="presOf" srcId="{3197CF10-64D3-425B-8F1B-1BCE0EE30A85}" destId="{04B9C52A-11BC-4EB6-8039-976D08B2D75F}" srcOrd="1" destOrd="0" presId="urn:microsoft.com/office/officeart/2005/8/layout/orgChart1"/>
    <dgm:cxn modelId="{565F578C-FAD1-4480-847F-E78E42F2DCB5}" srcId="{44E9609D-F33F-4E49-BA4C-2A5DD1E7D14C}" destId="{CEA4EB60-CAAD-4737-BF6E-21ED6528195D}" srcOrd="2" destOrd="0" parTransId="{16EEDB73-D2C3-43D8-8D89-57E1CD9357B9}" sibTransId="{6C5E73E5-46AB-48DD-B303-6C7242C462C7}"/>
    <dgm:cxn modelId="{C05217C1-71E5-4FB5-B8FC-283C0B3A6019}" type="presParOf" srcId="{672CC315-F9FC-4F37-A1AF-2E659316990D}" destId="{6BAED0D9-6714-46EB-909F-6F75109F2CAB}" srcOrd="0" destOrd="0" presId="urn:microsoft.com/office/officeart/2005/8/layout/orgChart1"/>
    <dgm:cxn modelId="{9C7D95A3-DD89-40F1-8F2D-12C58132A4F7}" type="presParOf" srcId="{6BAED0D9-6714-46EB-909F-6F75109F2CAB}" destId="{89B72AFA-0769-4893-ACF2-9104FBF39061}" srcOrd="0" destOrd="0" presId="urn:microsoft.com/office/officeart/2005/8/layout/orgChart1"/>
    <dgm:cxn modelId="{A0C1582A-A4F8-409B-83FE-0C3062ED3CC6}" type="presParOf" srcId="{89B72AFA-0769-4893-ACF2-9104FBF39061}" destId="{71443618-A4B8-4D7A-A1AC-918DF9D32A2E}" srcOrd="0" destOrd="0" presId="urn:microsoft.com/office/officeart/2005/8/layout/orgChart1"/>
    <dgm:cxn modelId="{8CD55CE4-E174-464D-95EB-65F63393F52B}" type="presParOf" srcId="{89B72AFA-0769-4893-ACF2-9104FBF39061}" destId="{3066F52F-B64D-421A-8F63-F4F07EC68971}" srcOrd="1" destOrd="0" presId="urn:microsoft.com/office/officeart/2005/8/layout/orgChart1"/>
    <dgm:cxn modelId="{3C42A1EF-2C5A-436A-B215-35EE5C3A8018}" type="presParOf" srcId="{6BAED0D9-6714-46EB-909F-6F75109F2CAB}" destId="{82154ED8-1941-4281-9F3E-8903AB85574B}" srcOrd="1" destOrd="0" presId="urn:microsoft.com/office/officeart/2005/8/layout/orgChart1"/>
    <dgm:cxn modelId="{02E5A795-EC63-44E2-8F85-5E4441452DE0}" type="presParOf" srcId="{6BAED0D9-6714-46EB-909F-6F75109F2CAB}" destId="{D5DBB320-6733-4911-9948-10B81C4BAC03}" srcOrd="2" destOrd="0" presId="urn:microsoft.com/office/officeart/2005/8/layout/orgChart1"/>
    <dgm:cxn modelId="{D512CB68-7026-4079-A85D-71CADD81FC9B}" type="presParOf" srcId="{672CC315-F9FC-4F37-A1AF-2E659316990D}" destId="{CE76C6E1-67A1-4244-89D5-3F92B28E3168}" srcOrd="1" destOrd="0" presId="urn:microsoft.com/office/officeart/2005/8/layout/orgChart1"/>
    <dgm:cxn modelId="{53D0E4D3-60CB-4806-8584-7753821F03F5}" type="presParOf" srcId="{CE76C6E1-67A1-4244-89D5-3F92B28E3168}" destId="{A449E18E-E3B1-45A6-8534-15086EF09F18}" srcOrd="0" destOrd="0" presId="urn:microsoft.com/office/officeart/2005/8/layout/orgChart1"/>
    <dgm:cxn modelId="{815016F1-262D-446C-A68D-DA5E69881E94}" type="presParOf" srcId="{A449E18E-E3B1-45A6-8534-15086EF09F18}" destId="{21D193BB-2436-462F-967F-35DAA350F606}" srcOrd="0" destOrd="0" presId="urn:microsoft.com/office/officeart/2005/8/layout/orgChart1"/>
    <dgm:cxn modelId="{5FFAA202-1855-4C8A-87EB-D7B2FDFFF2D7}" type="presParOf" srcId="{A449E18E-E3B1-45A6-8534-15086EF09F18}" destId="{04B9C52A-11BC-4EB6-8039-976D08B2D75F}" srcOrd="1" destOrd="0" presId="urn:microsoft.com/office/officeart/2005/8/layout/orgChart1"/>
    <dgm:cxn modelId="{0172F927-0BF3-4D52-B390-0D044C2E2429}" type="presParOf" srcId="{CE76C6E1-67A1-4244-89D5-3F92B28E3168}" destId="{987B6974-BB95-4974-9D4A-264C0986CE8C}" srcOrd="1" destOrd="0" presId="urn:microsoft.com/office/officeart/2005/8/layout/orgChart1"/>
    <dgm:cxn modelId="{9794C7BF-58AF-457D-970A-EF8DC73305F6}" type="presParOf" srcId="{CE76C6E1-67A1-4244-89D5-3F92B28E3168}" destId="{2282FC5C-3058-429D-A5E2-D2C4FA7704F0}" srcOrd="2" destOrd="0" presId="urn:microsoft.com/office/officeart/2005/8/layout/orgChart1"/>
    <dgm:cxn modelId="{CC8AE24F-88CE-4B34-A207-202F6E5BF49B}" type="presParOf" srcId="{672CC315-F9FC-4F37-A1AF-2E659316990D}" destId="{7352C16C-B082-48B9-A1BA-D29C1030CFE1}" srcOrd="2" destOrd="0" presId="urn:microsoft.com/office/officeart/2005/8/layout/orgChart1"/>
    <dgm:cxn modelId="{4AAF8970-6520-4F04-B619-039541C696BB}" type="presParOf" srcId="{7352C16C-B082-48B9-A1BA-D29C1030CFE1}" destId="{538A7133-0E59-4C59-B9CB-8F547F945A53}" srcOrd="0" destOrd="0" presId="urn:microsoft.com/office/officeart/2005/8/layout/orgChart1"/>
    <dgm:cxn modelId="{BF426D61-C179-4DD6-8380-A080830C27A2}" type="presParOf" srcId="{538A7133-0E59-4C59-B9CB-8F547F945A53}" destId="{F75885E8-223B-4A7B-98C0-D495D071D513}" srcOrd="0" destOrd="0" presId="urn:microsoft.com/office/officeart/2005/8/layout/orgChart1"/>
    <dgm:cxn modelId="{7DE24674-4488-434A-8C6C-DEFA2E5F02B2}" type="presParOf" srcId="{538A7133-0E59-4C59-B9CB-8F547F945A53}" destId="{B9D8977D-3E5B-4C31-89D6-07941892FC9C}" srcOrd="1" destOrd="0" presId="urn:microsoft.com/office/officeart/2005/8/layout/orgChart1"/>
    <dgm:cxn modelId="{476E4E2E-A5B9-4947-9CF6-2D98A3C9252F}" type="presParOf" srcId="{7352C16C-B082-48B9-A1BA-D29C1030CFE1}" destId="{CEF20823-0336-4FA9-B965-1DCFD110985F}" srcOrd="1" destOrd="0" presId="urn:microsoft.com/office/officeart/2005/8/layout/orgChart1"/>
    <dgm:cxn modelId="{F47C1CA9-8F31-4105-A60E-139753909760}" type="presParOf" srcId="{7352C16C-B082-48B9-A1BA-D29C1030CFE1}" destId="{90D46C0E-19CF-4747-B670-AD925AA2A72E}" srcOrd="2" destOrd="0" presId="urn:microsoft.com/office/officeart/2005/8/layout/orgChart1"/>
    <dgm:cxn modelId="{5C775A9E-FDB5-4301-9246-53464B2C69F6}" type="presParOf" srcId="{672CC315-F9FC-4F37-A1AF-2E659316990D}" destId="{46A20AD7-A36F-4C5E-AE83-273EA2321A5B}" srcOrd="3" destOrd="0" presId="urn:microsoft.com/office/officeart/2005/8/layout/orgChart1"/>
    <dgm:cxn modelId="{240A16A2-9777-4B93-A8E2-853618D2E2DC}" type="presParOf" srcId="{46A20AD7-A36F-4C5E-AE83-273EA2321A5B}" destId="{CE833C61-90B2-4F19-B7CA-0C5951D0147D}" srcOrd="0" destOrd="0" presId="urn:microsoft.com/office/officeart/2005/8/layout/orgChart1"/>
    <dgm:cxn modelId="{E7B437E7-97A2-450E-BD22-82CD08F5D67B}" type="presParOf" srcId="{CE833C61-90B2-4F19-B7CA-0C5951D0147D}" destId="{363825B4-51F6-40E7-9DD4-DC23D5C2CA5E}" srcOrd="0" destOrd="0" presId="urn:microsoft.com/office/officeart/2005/8/layout/orgChart1"/>
    <dgm:cxn modelId="{EBAED470-9E78-4FB1-871B-2BD9506BCFDD}" type="presParOf" srcId="{CE833C61-90B2-4F19-B7CA-0C5951D0147D}" destId="{F71102EF-2E62-4F77-B64C-9FEF00A3D60F}" srcOrd="1" destOrd="0" presId="urn:microsoft.com/office/officeart/2005/8/layout/orgChart1"/>
    <dgm:cxn modelId="{32A760ED-9ECC-407E-9334-96FB6F81A604}" type="presParOf" srcId="{46A20AD7-A36F-4C5E-AE83-273EA2321A5B}" destId="{CF0B126D-CBE2-4DD6-9DE5-FD5820002BA7}" srcOrd="1" destOrd="0" presId="urn:microsoft.com/office/officeart/2005/8/layout/orgChart1"/>
    <dgm:cxn modelId="{54C189D9-0481-42F4-92B9-7E96A5F12FFE}" type="presParOf" srcId="{46A20AD7-A36F-4C5E-AE83-273EA2321A5B}" destId="{5D236DA3-194A-4F14-BA0A-CA204E64DB2E}" srcOrd="2" destOrd="0" presId="urn:microsoft.com/office/officeart/2005/8/layout/orgChart1"/>
    <dgm:cxn modelId="{8FFBC8D8-9AAB-443D-A86C-0418E2F01FD1}" type="presParOf" srcId="{672CC315-F9FC-4F37-A1AF-2E659316990D}" destId="{11753B78-08FB-4982-B010-26152419E6D9}" srcOrd="4" destOrd="0" presId="urn:microsoft.com/office/officeart/2005/8/layout/orgChart1"/>
    <dgm:cxn modelId="{EE509018-6265-4073-B04C-D92EA9CC639A}" type="presParOf" srcId="{11753B78-08FB-4982-B010-26152419E6D9}" destId="{E6259F8B-2DAC-43BD-BB6A-26D804366DB9}" srcOrd="0" destOrd="0" presId="urn:microsoft.com/office/officeart/2005/8/layout/orgChart1"/>
    <dgm:cxn modelId="{89D7E169-9908-4706-9E1F-9908C002B5CA}" type="presParOf" srcId="{E6259F8B-2DAC-43BD-BB6A-26D804366DB9}" destId="{9A097351-4199-4CCD-BD9E-780CF96203B5}" srcOrd="0" destOrd="0" presId="urn:microsoft.com/office/officeart/2005/8/layout/orgChart1"/>
    <dgm:cxn modelId="{D818D56E-1869-483F-8739-91648507D947}" type="presParOf" srcId="{E6259F8B-2DAC-43BD-BB6A-26D804366DB9}" destId="{8D810C0F-D435-4859-9042-92322F41D78F}" srcOrd="1" destOrd="0" presId="urn:microsoft.com/office/officeart/2005/8/layout/orgChart1"/>
    <dgm:cxn modelId="{726FC4C0-9C3E-4084-92C0-D3C2E75A6979}" type="presParOf" srcId="{11753B78-08FB-4982-B010-26152419E6D9}" destId="{A9239236-CE0D-4EF4-B2EF-2CF525387985}" srcOrd="1" destOrd="0" presId="urn:microsoft.com/office/officeart/2005/8/layout/orgChart1"/>
    <dgm:cxn modelId="{736FE69E-82F1-4D9F-AF06-76F1FF6CDE1C}" type="presParOf" srcId="{11753B78-08FB-4982-B010-26152419E6D9}" destId="{3977BF85-7C84-4FAE-BC9F-93A17EBFC3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7C850-FF72-4973-9175-2846F630B349}">
      <dsp:nvSpPr>
        <dsp:cNvPr id="0" name=""/>
        <dsp:cNvSpPr/>
      </dsp:nvSpPr>
      <dsp:spPr>
        <a:xfrm>
          <a:off x="0" y="72549"/>
          <a:ext cx="10515600" cy="420624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D40AA-3CFE-4B8A-A007-951C1B4CEDA9}">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lvl="0" algn="ctr" defTabSz="2889250">
            <a:lnSpc>
              <a:spcPct val="90000"/>
            </a:lnSpc>
            <a:spcBef>
              <a:spcPct val="0"/>
            </a:spcBef>
            <a:spcAft>
              <a:spcPct val="35000"/>
            </a:spcAft>
          </a:pPr>
          <a:r>
            <a:rPr lang="es-ES" sz="6500" kern="1200" dirty="0" smtClean="0"/>
            <a:t>ordenar</a:t>
          </a:r>
          <a:endParaRPr lang="es-ES" sz="6500" kern="1200" dirty="0"/>
        </a:p>
      </dsp:txBody>
      <dsp:txXfrm>
        <a:off x="1261872" y="808640"/>
        <a:ext cx="3470148" cy="2061057"/>
      </dsp:txXfrm>
    </dsp:sp>
    <dsp:sp modelId="{3AB184D2-E9FA-4152-BB36-742796E5833F}">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lvl="0" algn="ctr" defTabSz="2889250">
            <a:lnSpc>
              <a:spcPct val="90000"/>
            </a:lnSpc>
            <a:spcBef>
              <a:spcPct val="0"/>
            </a:spcBef>
            <a:spcAft>
              <a:spcPct val="35000"/>
            </a:spcAft>
          </a:pPr>
          <a:r>
            <a:rPr lang="es-ES" sz="6500" kern="1200" dirty="0" smtClean="0"/>
            <a:t>criterios</a:t>
          </a:r>
          <a:endParaRPr lang="es-ES" sz="6500" kern="1200" dirty="0"/>
        </a:p>
      </dsp:txBody>
      <dsp:txXfrm>
        <a:off x="5257800" y="1481639"/>
        <a:ext cx="4101084" cy="20610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1218A-A663-48DD-8894-E1A031FF7774}">
      <dsp:nvSpPr>
        <dsp:cNvPr id="0" name=""/>
        <dsp:cNvSpPr/>
      </dsp:nvSpPr>
      <dsp:spPr>
        <a:xfrm>
          <a:off x="0" y="72549"/>
          <a:ext cx="10515600" cy="420624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34D3C3-2559-4B56-AF74-98281576D7C2}">
      <dsp:nvSpPr>
        <dsp:cNvPr id="0" name=""/>
        <dsp:cNvSpPr/>
      </dsp:nvSpPr>
      <dsp:spPr>
        <a:xfrm>
          <a:off x="1261872" y="808640"/>
          <a:ext cx="3470148"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1356" rIns="0" bIns="194310" numCol="1" spcCol="1270" anchor="ctr" anchorCtr="0">
          <a:noAutofit/>
        </a:bodyPr>
        <a:lstStyle/>
        <a:p>
          <a:pPr lvl="0" algn="ctr" defTabSz="2266950">
            <a:lnSpc>
              <a:spcPct val="90000"/>
            </a:lnSpc>
            <a:spcBef>
              <a:spcPct val="0"/>
            </a:spcBef>
            <a:spcAft>
              <a:spcPct val="35000"/>
            </a:spcAft>
          </a:pPr>
          <a:r>
            <a:rPr lang="es-ES" sz="5100" kern="1200" dirty="0" smtClean="0"/>
            <a:t>nominalismo</a:t>
          </a:r>
          <a:endParaRPr lang="es-ES" sz="5100" kern="1200" dirty="0"/>
        </a:p>
      </dsp:txBody>
      <dsp:txXfrm>
        <a:off x="1261872" y="808640"/>
        <a:ext cx="3470148" cy="2061057"/>
      </dsp:txXfrm>
    </dsp:sp>
    <dsp:sp modelId="{5C847FA8-40C5-42FE-9711-4704D37F6EE7}">
      <dsp:nvSpPr>
        <dsp:cNvPr id="0" name=""/>
        <dsp:cNvSpPr/>
      </dsp:nvSpPr>
      <dsp:spPr>
        <a:xfrm>
          <a:off x="5257800" y="1481639"/>
          <a:ext cx="4101084" cy="206105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81356" rIns="0" bIns="194310" numCol="1" spcCol="1270" anchor="ctr" anchorCtr="0">
          <a:noAutofit/>
        </a:bodyPr>
        <a:lstStyle/>
        <a:p>
          <a:pPr lvl="0" algn="ctr" defTabSz="2266950">
            <a:lnSpc>
              <a:spcPct val="90000"/>
            </a:lnSpc>
            <a:spcBef>
              <a:spcPct val="0"/>
            </a:spcBef>
            <a:spcAft>
              <a:spcPct val="35000"/>
            </a:spcAft>
          </a:pPr>
          <a:r>
            <a:rPr lang="es-ES" sz="5100" kern="1200" dirty="0" err="1" smtClean="0"/>
            <a:t>valorismo</a:t>
          </a:r>
          <a:endParaRPr lang="es-ES" sz="5100" kern="1200" dirty="0"/>
        </a:p>
      </dsp:txBody>
      <dsp:txXfrm>
        <a:off x="5257800" y="1481639"/>
        <a:ext cx="4101084" cy="20610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EDF72-AB60-45F2-9382-33A501114EC5}">
      <dsp:nvSpPr>
        <dsp:cNvPr id="0" name=""/>
        <dsp:cNvSpPr/>
      </dsp:nvSpPr>
      <dsp:spPr>
        <a:xfrm>
          <a:off x="0" y="27594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Sistema Monetario Argentino</a:t>
          </a:r>
          <a:endParaRPr lang="es-ES" sz="2400" kern="1200"/>
        </a:p>
      </dsp:txBody>
      <dsp:txXfrm>
        <a:off x="28100" y="304049"/>
        <a:ext cx="10459400" cy="519439"/>
      </dsp:txXfrm>
    </dsp:sp>
    <dsp:sp modelId="{88561544-41BB-42FA-B9E2-3931AB460414}">
      <dsp:nvSpPr>
        <dsp:cNvPr id="0" name=""/>
        <dsp:cNvSpPr/>
      </dsp:nvSpPr>
      <dsp:spPr>
        <a:xfrm>
          <a:off x="0" y="92070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La inflación y su repercusión en las relaciones jurídicas.</a:t>
          </a:r>
          <a:endParaRPr lang="es-ES" sz="2400" kern="1200"/>
        </a:p>
      </dsp:txBody>
      <dsp:txXfrm>
        <a:off x="28100" y="948809"/>
        <a:ext cx="10459400" cy="519439"/>
      </dsp:txXfrm>
    </dsp:sp>
    <dsp:sp modelId="{5AE55215-7238-4402-B45B-7761BBD6FE3F}">
      <dsp:nvSpPr>
        <dsp:cNvPr id="0" name=""/>
        <dsp:cNvSpPr/>
      </dsp:nvSpPr>
      <dsp:spPr>
        <a:xfrm>
          <a:off x="0" y="156546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Soluciones: El Nominalismo y El Valorismo.</a:t>
          </a:r>
          <a:endParaRPr lang="es-ES" sz="2400" kern="1200"/>
        </a:p>
      </dsp:txBody>
      <dsp:txXfrm>
        <a:off x="28100" y="1593569"/>
        <a:ext cx="10459400" cy="519439"/>
      </dsp:txXfrm>
    </dsp:sp>
    <dsp:sp modelId="{BBC11534-FD94-457F-B974-25BD8E9DCDD5}">
      <dsp:nvSpPr>
        <dsp:cNvPr id="0" name=""/>
        <dsp:cNvSpPr/>
      </dsp:nvSpPr>
      <dsp:spPr>
        <a:xfrm>
          <a:off x="0" y="221022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La actualización de las deudas dinerarias en el derecho argentino:</a:t>
          </a:r>
          <a:endParaRPr lang="es-ES" sz="2400" kern="1200"/>
        </a:p>
      </dsp:txBody>
      <dsp:txXfrm>
        <a:off x="28100" y="2238329"/>
        <a:ext cx="10459400" cy="519439"/>
      </dsp:txXfrm>
    </dsp:sp>
    <dsp:sp modelId="{8D16CFA7-233E-492C-82E0-2B11D18BE0F0}">
      <dsp:nvSpPr>
        <dsp:cNvPr id="0" name=""/>
        <dsp:cNvSpPr/>
      </dsp:nvSpPr>
      <dsp:spPr>
        <a:xfrm>
          <a:off x="0" y="285498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El Art. 619 del Código Civil. Evolución en la legislación, doctrina y jurisprudencia. </a:t>
          </a:r>
          <a:endParaRPr lang="es-ES" sz="2400" kern="1200"/>
        </a:p>
      </dsp:txBody>
      <dsp:txXfrm>
        <a:off x="28100" y="2883089"/>
        <a:ext cx="10459400" cy="519439"/>
      </dsp:txXfrm>
    </dsp:sp>
    <dsp:sp modelId="{B21BC94F-55F4-4C8B-9DF3-15AC095D77BE}">
      <dsp:nvSpPr>
        <dsp:cNvPr id="0" name=""/>
        <dsp:cNvSpPr/>
      </dsp:nvSpPr>
      <dsp:spPr>
        <a:xfrm>
          <a:off x="0" y="3499749"/>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766 CCCN</a:t>
          </a:r>
          <a:endParaRPr lang="es-ES" sz="2400" kern="1200"/>
        </a:p>
      </dsp:txBody>
      <dsp:txXfrm>
        <a:off x="28100" y="3527849"/>
        <a:ext cx="10459400" cy="5194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9192B-CEF0-4BE6-BC7C-5634CE1B548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634D9-F1EF-4AF9-9F54-8CF385EB5896}">
      <dsp:nvSpPr>
        <dsp:cNvPr id="0" name=""/>
        <dsp:cNvSpPr/>
      </dsp:nvSpPr>
      <dsp:spPr>
        <a:xfrm>
          <a:off x="816" y="1305401"/>
          <a:ext cx="200575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Moneda</a:t>
          </a:r>
        </a:p>
        <a:p>
          <a:pPr lvl="0" algn="ctr" defTabSz="755650">
            <a:lnSpc>
              <a:spcPct val="90000"/>
            </a:lnSpc>
            <a:spcBef>
              <a:spcPct val="0"/>
            </a:spcBef>
            <a:spcAft>
              <a:spcPct val="35000"/>
            </a:spcAft>
          </a:pPr>
          <a:r>
            <a:rPr lang="es-ES" sz="1700" kern="1200" dirty="0" smtClean="0"/>
            <a:t>extranjera</a:t>
          </a:r>
          <a:endParaRPr lang="es-ES" sz="1700" kern="1200" dirty="0"/>
        </a:p>
      </dsp:txBody>
      <dsp:txXfrm>
        <a:off x="85782" y="1390367"/>
        <a:ext cx="1835818" cy="1570603"/>
      </dsp:txXfrm>
    </dsp:sp>
    <dsp:sp modelId="{00F03596-FD3B-4609-8239-D692F9403A97}">
      <dsp:nvSpPr>
        <dsp:cNvPr id="0" name=""/>
        <dsp:cNvSpPr/>
      </dsp:nvSpPr>
      <dsp:spPr>
        <a:xfrm>
          <a:off x="2127870" y="1305401"/>
          <a:ext cx="200575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Régimen legal</a:t>
          </a:r>
        </a:p>
        <a:p>
          <a:pPr lvl="0" algn="ctr" defTabSz="755650">
            <a:lnSpc>
              <a:spcPct val="90000"/>
            </a:lnSpc>
            <a:spcBef>
              <a:spcPct val="0"/>
            </a:spcBef>
            <a:spcAft>
              <a:spcPct val="35000"/>
            </a:spcAft>
          </a:pPr>
          <a:r>
            <a:rPr lang="es-ES" sz="1700" kern="1200" dirty="0" smtClean="0"/>
            <a:t>Obligaciones de género 762</a:t>
          </a:r>
          <a:endParaRPr lang="es-ES" sz="1700" kern="1200" dirty="0"/>
        </a:p>
      </dsp:txBody>
      <dsp:txXfrm>
        <a:off x="2212836" y="1390367"/>
        <a:ext cx="1835818" cy="1570603"/>
      </dsp:txXfrm>
    </dsp:sp>
    <dsp:sp modelId="{29565F75-E9B6-4A5E-A310-34F66B4412B3}">
      <dsp:nvSpPr>
        <dsp:cNvPr id="0" name=""/>
        <dsp:cNvSpPr/>
      </dsp:nvSpPr>
      <dsp:spPr>
        <a:xfrm>
          <a:off x="4254924" y="1305401"/>
          <a:ext cx="200575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Conversión a moneda nacional</a:t>
          </a:r>
        </a:p>
        <a:p>
          <a:pPr lvl="0" algn="ctr" defTabSz="755650">
            <a:lnSpc>
              <a:spcPct val="90000"/>
            </a:lnSpc>
            <a:spcBef>
              <a:spcPct val="0"/>
            </a:spcBef>
            <a:spcAft>
              <a:spcPct val="35000"/>
            </a:spcAft>
          </a:pPr>
          <a:r>
            <a:rPr lang="es-ES" sz="1700" kern="1200" dirty="0" smtClean="0"/>
            <a:t>excepción principio de identidad del pago</a:t>
          </a:r>
          <a:endParaRPr lang="es-ES" sz="1700" kern="1200" dirty="0"/>
        </a:p>
      </dsp:txBody>
      <dsp:txXfrm>
        <a:off x="4339890" y="1390367"/>
        <a:ext cx="1835818" cy="1570603"/>
      </dsp:txXfrm>
    </dsp:sp>
    <dsp:sp modelId="{B6BE6D89-29A5-4A16-B033-8094103E9F20}">
      <dsp:nvSpPr>
        <dsp:cNvPr id="0" name=""/>
        <dsp:cNvSpPr/>
      </dsp:nvSpPr>
      <dsp:spPr>
        <a:xfrm>
          <a:off x="6381979" y="1305401"/>
          <a:ext cx="200575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¿art 765 es de orden público?</a:t>
          </a:r>
        </a:p>
        <a:p>
          <a:pPr lvl="0" algn="ctr" defTabSz="755650">
            <a:lnSpc>
              <a:spcPct val="90000"/>
            </a:lnSpc>
            <a:spcBef>
              <a:spcPct val="0"/>
            </a:spcBef>
            <a:spcAft>
              <a:spcPct val="35000"/>
            </a:spcAft>
          </a:pPr>
          <a:r>
            <a:rPr lang="es-ES" sz="1700" kern="1200" dirty="0" smtClean="0"/>
            <a:t>¿Es supletorio (art. 962 </a:t>
          </a:r>
          <a:r>
            <a:rPr lang="es-ES" sz="1700" kern="1200" dirty="0" err="1" smtClean="0"/>
            <a:t>CCyC</a:t>
          </a:r>
          <a:r>
            <a:rPr lang="es-ES" sz="1700" kern="1200" dirty="0" smtClean="0"/>
            <a:t>)?</a:t>
          </a:r>
          <a:endParaRPr lang="es-ES" sz="1700" kern="1200" dirty="0"/>
        </a:p>
      </dsp:txBody>
      <dsp:txXfrm>
        <a:off x="6466945" y="1390367"/>
        <a:ext cx="1835818" cy="1570603"/>
      </dsp:txXfrm>
    </dsp:sp>
    <dsp:sp modelId="{80BB9B4F-7F62-4615-BCCE-A8D5A3CF9406}">
      <dsp:nvSpPr>
        <dsp:cNvPr id="0" name=""/>
        <dsp:cNvSpPr/>
      </dsp:nvSpPr>
      <dsp:spPr>
        <a:xfrm>
          <a:off x="8509033" y="1305401"/>
          <a:ext cx="2005750"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¿las partes pueden pactar que el pago </a:t>
          </a:r>
          <a:r>
            <a:rPr lang="es-ES" sz="1700" kern="1200" smtClean="0"/>
            <a:t>sea exclusivamente </a:t>
          </a:r>
          <a:r>
            <a:rPr lang="es-ES" sz="1700" kern="1200" dirty="0" smtClean="0"/>
            <a:t>en moneda extranjera?</a:t>
          </a:r>
          <a:endParaRPr lang="es-ES" sz="1700" kern="1200" dirty="0"/>
        </a:p>
      </dsp:txBody>
      <dsp:txXfrm>
        <a:off x="8593999" y="1390367"/>
        <a:ext cx="1835818" cy="15706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A1BA4-796B-48D1-80C1-BB651971D7EB}">
      <dsp:nvSpPr>
        <dsp:cNvPr id="0" name=""/>
        <dsp:cNvSpPr/>
      </dsp:nvSpPr>
      <dsp:spPr>
        <a:xfrm>
          <a:off x="1632793" y="665"/>
          <a:ext cx="7250013" cy="435000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s-ES" sz="3700" b="1" kern="1200" dirty="0" smtClean="0"/>
            <a:t>"los aumentos que las deudas pecuniarias devengan en forma paulatina durante un tiempo dado, sea como precio por el uso de un dinero ajeno o como indemnización por el retardo en el cumplimiento de una obligación dineraria.”</a:t>
          </a:r>
          <a:endParaRPr lang="es-ES" sz="3700" kern="1200" dirty="0"/>
        </a:p>
      </dsp:txBody>
      <dsp:txXfrm>
        <a:off x="1632793" y="665"/>
        <a:ext cx="7250013" cy="43500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DC755-8977-44FA-AA96-35C7EDC9E8D8}">
      <dsp:nvSpPr>
        <dsp:cNvPr id="0" name=""/>
        <dsp:cNvSpPr/>
      </dsp:nvSpPr>
      <dsp:spPr>
        <a:xfrm>
          <a:off x="0" y="86904"/>
          <a:ext cx="105156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Son accesorios al capital que los produce. De aquí se derivan diversas consecuencias. Si el acreedor recibe el capital sin hacer reserva de los intereses, quedan extinguidos estos últimos (art. 899 inc.c) CCCN); el pago del crédito no es íntegro si no se pagan los intereses (art. 869 CCCN); la extinción del crédito por capital hace cesar el curso de los intereses; etc.</a:t>
          </a:r>
          <a:endParaRPr lang="es-ES" sz="1900" kern="1200"/>
        </a:p>
      </dsp:txBody>
      <dsp:txXfrm>
        <a:off x="66196" y="153100"/>
        <a:ext cx="10383208" cy="1223637"/>
      </dsp:txXfrm>
    </dsp:sp>
    <dsp:sp modelId="{042F1183-EBE7-43A7-81AC-9FE15B72469A}">
      <dsp:nvSpPr>
        <dsp:cNvPr id="0" name=""/>
        <dsp:cNvSpPr/>
      </dsp:nvSpPr>
      <dsp:spPr>
        <a:xfrm>
          <a:off x="0" y="1497654"/>
          <a:ext cx="105156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Son periódicos. Siempre se calculan según un determinado tiempo, por ejemplo, mensualmente, anualmente.</a:t>
          </a:r>
          <a:endParaRPr lang="es-ES" sz="1900" kern="1200"/>
        </a:p>
      </dsp:txBody>
      <dsp:txXfrm>
        <a:off x="66196" y="1563850"/>
        <a:ext cx="10383208" cy="1223637"/>
      </dsp:txXfrm>
    </dsp:sp>
    <dsp:sp modelId="{FFE8208A-1DEB-432B-9956-AE468BDA382D}">
      <dsp:nvSpPr>
        <dsp:cNvPr id="0" name=""/>
        <dsp:cNvSpPr/>
      </dsp:nvSpPr>
      <dsp:spPr>
        <a:xfrm>
          <a:off x="0" y="2908403"/>
          <a:ext cx="10515600" cy="135602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Son porcentuales. Se deben en proporción a un tiempo. Ejemplo: 6% anual.</a:t>
          </a:r>
          <a:endParaRPr lang="es-ES" sz="1900" kern="1200"/>
        </a:p>
      </dsp:txBody>
      <dsp:txXfrm>
        <a:off x="66196" y="2974599"/>
        <a:ext cx="10383208" cy="12236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EEE00-EE32-4E4E-A07D-21205BCDEDDA}">
      <dsp:nvSpPr>
        <dsp:cNvPr id="0" name=""/>
        <dsp:cNvSpPr/>
      </dsp:nvSpPr>
      <dsp:spPr>
        <a:xfrm>
          <a:off x="4457700" y="1290029"/>
          <a:ext cx="270824" cy="1186470"/>
        </a:xfrm>
        <a:custGeom>
          <a:avLst/>
          <a:gdLst/>
          <a:ahLst/>
          <a:cxnLst/>
          <a:rect l="0" t="0" r="0" b="0"/>
          <a:pathLst>
            <a:path>
              <a:moveTo>
                <a:pt x="0" y="0"/>
              </a:moveTo>
              <a:lnTo>
                <a:pt x="0" y="1186470"/>
              </a:lnTo>
              <a:lnTo>
                <a:pt x="270824" y="1186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55E312-CB4C-46AA-AB15-4811C35C99F0}">
      <dsp:nvSpPr>
        <dsp:cNvPr id="0" name=""/>
        <dsp:cNvSpPr/>
      </dsp:nvSpPr>
      <dsp:spPr>
        <a:xfrm>
          <a:off x="4186875" y="1290029"/>
          <a:ext cx="270824" cy="1186470"/>
        </a:xfrm>
        <a:custGeom>
          <a:avLst/>
          <a:gdLst/>
          <a:ahLst/>
          <a:cxnLst/>
          <a:rect l="0" t="0" r="0" b="0"/>
          <a:pathLst>
            <a:path>
              <a:moveTo>
                <a:pt x="270824" y="0"/>
              </a:moveTo>
              <a:lnTo>
                <a:pt x="270824" y="1186470"/>
              </a:lnTo>
              <a:lnTo>
                <a:pt x="0" y="1186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0FAC6-A2EA-41E8-B282-3881C8042872}">
      <dsp:nvSpPr>
        <dsp:cNvPr id="0" name=""/>
        <dsp:cNvSpPr/>
      </dsp:nvSpPr>
      <dsp:spPr>
        <a:xfrm>
          <a:off x="4457700" y="1290029"/>
          <a:ext cx="3120934" cy="2372941"/>
        </a:xfrm>
        <a:custGeom>
          <a:avLst/>
          <a:gdLst/>
          <a:ahLst/>
          <a:cxnLst/>
          <a:rect l="0" t="0" r="0" b="0"/>
          <a:pathLst>
            <a:path>
              <a:moveTo>
                <a:pt x="0" y="0"/>
              </a:moveTo>
              <a:lnTo>
                <a:pt x="0" y="2102116"/>
              </a:lnTo>
              <a:lnTo>
                <a:pt x="3120934" y="2102116"/>
              </a:lnTo>
              <a:lnTo>
                <a:pt x="3120934" y="2372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9DB68D-12E1-4F55-BDB6-D9F2A1FF254A}">
      <dsp:nvSpPr>
        <dsp:cNvPr id="0" name=""/>
        <dsp:cNvSpPr/>
      </dsp:nvSpPr>
      <dsp:spPr>
        <a:xfrm>
          <a:off x="4411980" y="1290029"/>
          <a:ext cx="91440" cy="2372941"/>
        </a:xfrm>
        <a:custGeom>
          <a:avLst/>
          <a:gdLst/>
          <a:ahLst/>
          <a:cxnLst/>
          <a:rect l="0" t="0" r="0" b="0"/>
          <a:pathLst>
            <a:path>
              <a:moveTo>
                <a:pt x="45720" y="0"/>
              </a:moveTo>
              <a:lnTo>
                <a:pt x="45720" y="2372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2AE1C-93CA-4784-A64A-ADE5AAEBCB69}">
      <dsp:nvSpPr>
        <dsp:cNvPr id="0" name=""/>
        <dsp:cNvSpPr/>
      </dsp:nvSpPr>
      <dsp:spPr>
        <a:xfrm>
          <a:off x="1336765" y="1290029"/>
          <a:ext cx="3120934" cy="2372941"/>
        </a:xfrm>
        <a:custGeom>
          <a:avLst/>
          <a:gdLst/>
          <a:ahLst/>
          <a:cxnLst/>
          <a:rect l="0" t="0" r="0" b="0"/>
          <a:pathLst>
            <a:path>
              <a:moveTo>
                <a:pt x="3120934" y="0"/>
              </a:moveTo>
              <a:lnTo>
                <a:pt x="3120934" y="2102116"/>
              </a:lnTo>
              <a:lnTo>
                <a:pt x="0" y="2102116"/>
              </a:lnTo>
              <a:lnTo>
                <a:pt x="0" y="23729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99C56-AF2E-4EE5-BEE1-C29E8B6CE526}">
      <dsp:nvSpPr>
        <dsp:cNvPr id="0" name=""/>
        <dsp:cNvSpPr/>
      </dsp:nvSpPr>
      <dsp:spPr>
        <a:xfrm>
          <a:off x="3168057" y="386"/>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INTERESES</a:t>
          </a:r>
        </a:p>
        <a:p>
          <a:pPr lvl="0" algn="ctr" defTabSz="1022350">
            <a:lnSpc>
              <a:spcPct val="90000"/>
            </a:lnSpc>
            <a:spcBef>
              <a:spcPct val="0"/>
            </a:spcBef>
            <a:spcAft>
              <a:spcPct val="35000"/>
            </a:spcAft>
          </a:pPr>
          <a:r>
            <a:rPr lang="es-ES" sz="2300" kern="1200" dirty="0" smtClean="0"/>
            <a:t>LIBERTAD 767</a:t>
          </a:r>
          <a:endParaRPr lang="es-ES" sz="2300" kern="1200" dirty="0"/>
        </a:p>
      </dsp:txBody>
      <dsp:txXfrm>
        <a:off x="3168057" y="386"/>
        <a:ext cx="2579284" cy="1289642"/>
      </dsp:txXfrm>
    </dsp:sp>
    <dsp:sp modelId="{EF96BF35-5436-4E4F-A5EC-13DF2C531E7A}">
      <dsp:nvSpPr>
        <dsp:cNvPr id="0" name=""/>
        <dsp:cNvSpPr/>
      </dsp:nvSpPr>
      <dsp:spPr>
        <a:xfrm>
          <a:off x="47123" y="3662970"/>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COMPENSATORIOS</a:t>
          </a:r>
        </a:p>
        <a:p>
          <a:pPr lvl="0" algn="ctr" defTabSz="1022350">
            <a:lnSpc>
              <a:spcPct val="90000"/>
            </a:lnSpc>
            <a:spcBef>
              <a:spcPct val="0"/>
            </a:spcBef>
            <a:spcAft>
              <a:spcPct val="35000"/>
            </a:spcAft>
          </a:pPr>
          <a:r>
            <a:rPr lang="es-ES" sz="2300" kern="1200" dirty="0" smtClean="0"/>
            <a:t>767</a:t>
          </a:r>
          <a:endParaRPr lang="es-ES" sz="2300" kern="1200" dirty="0"/>
        </a:p>
      </dsp:txBody>
      <dsp:txXfrm>
        <a:off x="47123" y="3662970"/>
        <a:ext cx="2579284" cy="1289642"/>
      </dsp:txXfrm>
    </dsp:sp>
    <dsp:sp modelId="{D1DBE193-E144-432F-A6EF-0096193EBD3D}">
      <dsp:nvSpPr>
        <dsp:cNvPr id="0" name=""/>
        <dsp:cNvSpPr/>
      </dsp:nvSpPr>
      <dsp:spPr>
        <a:xfrm>
          <a:off x="3168057" y="3662970"/>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MORATORIOS</a:t>
          </a:r>
        </a:p>
        <a:p>
          <a:pPr lvl="0" algn="ctr" defTabSz="1022350">
            <a:lnSpc>
              <a:spcPct val="90000"/>
            </a:lnSpc>
            <a:spcBef>
              <a:spcPct val="0"/>
            </a:spcBef>
            <a:spcAft>
              <a:spcPct val="35000"/>
            </a:spcAft>
          </a:pPr>
          <a:r>
            <a:rPr lang="es-ES" sz="2300" kern="1200" dirty="0" smtClean="0"/>
            <a:t>768</a:t>
          </a:r>
          <a:endParaRPr lang="es-ES" sz="2300" kern="1200" dirty="0"/>
        </a:p>
      </dsp:txBody>
      <dsp:txXfrm>
        <a:off x="3168057" y="3662970"/>
        <a:ext cx="2579284" cy="1289642"/>
      </dsp:txXfrm>
    </dsp:sp>
    <dsp:sp modelId="{987003B2-6A79-49AE-A868-AF679848E753}">
      <dsp:nvSpPr>
        <dsp:cNvPr id="0" name=""/>
        <dsp:cNvSpPr/>
      </dsp:nvSpPr>
      <dsp:spPr>
        <a:xfrm>
          <a:off x="6288991" y="3662970"/>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PUNITORIOS</a:t>
          </a:r>
        </a:p>
        <a:p>
          <a:pPr lvl="0" algn="ctr" defTabSz="1022350">
            <a:lnSpc>
              <a:spcPct val="90000"/>
            </a:lnSpc>
            <a:spcBef>
              <a:spcPct val="0"/>
            </a:spcBef>
            <a:spcAft>
              <a:spcPct val="35000"/>
            </a:spcAft>
          </a:pPr>
          <a:r>
            <a:rPr lang="es-ES" sz="2300" kern="1200" dirty="0" smtClean="0"/>
            <a:t>769</a:t>
          </a:r>
          <a:endParaRPr lang="es-ES" sz="2300" kern="1200" dirty="0"/>
        </a:p>
      </dsp:txBody>
      <dsp:txXfrm>
        <a:off x="6288991" y="3662970"/>
        <a:ext cx="2579284" cy="1289642"/>
      </dsp:txXfrm>
    </dsp:sp>
    <dsp:sp modelId="{B47F41C5-185F-4E97-80DE-EFFCA3A0CB60}">
      <dsp:nvSpPr>
        <dsp:cNvPr id="0" name=""/>
        <dsp:cNvSpPr/>
      </dsp:nvSpPr>
      <dsp:spPr>
        <a:xfrm>
          <a:off x="1607590" y="1831678"/>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ANATOCISMO</a:t>
          </a:r>
        </a:p>
        <a:p>
          <a:pPr lvl="0" algn="ctr" defTabSz="1022350">
            <a:lnSpc>
              <a:spcPct val="90000"/>
            </a:lnSpc>
            <a:spcBef>
              <a:spcPct val="0"/>
            </a:spcBef>
            <a:spcAft>
              <a:spcPct val="35000"/>
            </a:spcAft>
          </a:pPr>
          <a:r>
            <a:rPr lang="es-ES" sz="2300" kern="1200" dirty="0" smtClean="0"/>
            <a:t>770</a:t>
          </a:r>
          <a:endParaRPr lang="es-ES" sz="2300" kern="1200" dirty="0"/>
        </a:p>
      </dsp:txBody>
      <dsp:txXfrm>
        <a:off x="1607590" y="1831678"/>
        <a:ext cx="2579284" cy="1289642"/>
      </dsp:txXfrm>
    </dsp:sp>
    <dsp:sp modelId="{923F5852-B3F3-4A8C-A07A-C5FC922F89AB}">
      <dsp:nvSpPr>
        <dsp:cNvPr id="0" name=""/>
        <dsp:cNvSpPr/>
      </dsp:nvSpPr>
      <dsp:spPr>
        <a:xfrm>
          <a:off x="4728524" y="1831678"/>
          <a:ext cx="2579284" cy="12896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FACULTADES JUDICIALES</a:t>
          </a:r>
        </a:p>
        <a:p>
          <a:pPr lvl="0" algn="ctr" defTabSz="1022350">
            <a:lnSpc>
              <a:spcPct val="90000"/>
            </a:lnSpc>
            <a:spcBef>
              <a:spcPct val="0"/>
            </a:spcBef>
            <a:spcAft>
              <a:spcPct val="35000"/>
            </a:spcAft>
          </a:pPr>
          <a:r>
            <a:rPr lang="es-ES" sz="2300" kern="1200" dirty="0" smtClean="0"/>
            <a:t>MORIGERACION 771</a:t>
          </a:r>
          <a:endParaRPr lang="es-ES" sz="2300" kern="1200" dirty="0"/>
        </a:p>
      </dsp:txBody>
      <dsp:txXfrm>
        <a:off x="4728524" y="1831678"/>
        <a:ext cx="2579284" cy="128964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CEB32-7560-4D94-8555-B85CF3EE26D3}">
      <dsp:nvSpPr>
        <dsp:cNvPr id="0" name=""/>
        <dsp:cNvSpPr/>
      </dsp:nvSpPr>
      <dsp:spPr>
        <a:xfrm>
          <a:off x="1916089" y="2175669"/>
          <a:ext cx="542350" cy="1550164"/>
        </a:xfrm>
        <a:custGeom>
          <a:avLst/>
          <a:gdLst/>
          <a:ahLst/>
          <a:cxnLst/>
          <a:rect l="0" t="0" r="0" b="0"/>
          <a:pathLst>
            <a:path>
              <a:moveTo>
                <a:pt x="0" y="0"/>
              </a:moveTo>
              <a:lnTo>
                <a:pt x="271175" y="0"/>
              </a:lnTo>
              <a:lnTo>
                <a:pt x="271175" y="1550164"/>
              </a:lnTo>
              <a:lnTo>
                <a:pt x="542350" y="15501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6207" y="2909693"/>
        <a:ext cx="82115" cy="82115"/>
      </dsp:txXfrm>
    </dsp:sp>
    <dsp:sp modelId="{AE96EB24-D9A8-4B02-BE8C-A1215B5F58DF}">
      <dsp:nvSpPr>
        <dsp:cNvPr id="0" name=""/>
        <dsp:cNvSpPr/>
      </dsp:nvSpPr>
      <dsp:spPr>
        <a:xfrm>
          <a:off x="1916089" y="2175669"/>
          <a:ext cx="774178" cy="542483"/>
        </a:xfrm>
        <a:custGeom>
          <a:avLst/>
          <a:gdLst/>
          <a:ahLst/>
          <a:cxnLst/>
          <a:rect l="0" t="0" r="0" b="0"/>
          <a:pathLst>
            <a:path>
              <a:moveTo>
                <a:pt x="0" y="0"/>
              </a:moveTo>
              <a:lnTo>
                <a:pt x="387089" y="0"/>
              </a:lnTo>
              <a:lnTo>
                <a:pt x="387089" y="542483"/>
              </a:lnTo>
              <a:lnTo>
                <a:pt x="774178" y="5424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79545" y="2423277"/>
        <a:ext cx="47266" cy="47266"/>
      </dsp:txXfrm>
    </dsp:sp>
    <dsp:sp modelId="{BE9AD5A4-EE1C-4EA6-A09B-A48656E21B67}">
      <dsp:nvSpPr>
        <dsp:cNvPr id="0" name=""/>
        <dsp:cNvSpPr/>
      </dsp:nvSpPr>
      <dsp:spPr>
        <a:xfrm>
          <a:off x="1916089" y="1633185"/>
          <a:ext cx="696893" cy="542483"/>
        </a:xfrm>
        <a:custGeom>
          <a:avLst/>
          <a:gdLst/>
          <a:ahLst/>
          <a:cxnLst/>
          <a:rect l="0" t="0" r="0" b="0"/>
          <a:pathLst>
            <a:path>
              <a:moveTo>
                <a:pt x="0" y="542483"/>
              </a:moveTo>
              <a:lnTo>
                <a:pt x="348446" y="542483"/>
              </a:lnTo>
              <a:lnTo>
                <a:pt x="348446" y="0"/>
              </a:lnTo>
              <a:lnTo>
                <a:pt x="69689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242457" y="1882348"/>
        <a:ext cx="44157" cy="44157"/>
      </dsp:txXfrm>
    </dsp:sp>
    <dsp:sp modelId="{E146A03D-12C6-4001-A25A-EAF603D88A8E}">
      <dsp:nvSpPr>
        <dsp:cNvPr id="0" name=""/>
        <dsp:cNvSpPr/>
      </dsp:nvSpPr>
      <dsp:spPr>
        <a:xfrm>
          <a:off x="1916089" y="625504"/>
          <a:ext cx="542350" cy="1550164"/>
        </a:xfrm>
        <a:custGeom>
          <a:avLst/>
          <a:gdLst/>
          <a:ahLst/>
          <a:cxnLst/>
          <a:rect l="0" t="0" r="0" b="0"/>
          <a:pathLst>
            <a:path>
              <a:moveTo>
                <a:pt x="0" y="1550164"/>
              </a:moveTo>
              <a:lnTo>
                <a:pt x="271175" y="1550164"/>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46207" y="1359529"/>
        <a:ext cx="82115" cy="82115"/>
      </dsp:txXfrm>
    </dsp:sp>
    <dsp:sp modelId="{A81514FF-A554-46B5-978F-E8481E4E7800}">
      <dsp:nvSpPr>
        <dsp:cNvPr id="0" name=""/>
        <dsp:cNvSpPr/>
      </dsp:nvSpPr>
      <dsp:spPr>
        <a:xfrm rot="16200000">
          <a:off x="-672956" y="1762291"/>
          <a:ext cx="4351338"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ES" sz="3900" kern="1200" dirty="0" err="1" smtClean="0"/>
            <a:t>Ppio</a:t>
          </a:r>
          <a:r>
            <a:rPr lang="es-ES" sz="3900" kern="1200" dirty="0" smtClean="0"/>
            <a:t> libertad art. 767</a:t>
          </a:r>
          <a:endParaRPr lang="es-ES" sz="3900" kern="1200" dirty="0"/>
        </a:p>
      </dsp:txBody>
      <dsp:txXfrm>
        <a:off x="-672956" y="1762291"/>
        <a:ext cx="4351338" cy="826754"/>
      </dsp:txXfrm>
    </dsp:sp>
    <dsp:sp modelId="{D27C0C46-6B75-4841-8212-C2F463AD00A0}">
      <dsp:nvSpPr>
        <dsp:cNvPr id="0" name=""/>
        <dsp:cNvSpPr/>
      </dsp:nvSpPr>
      <dsp:spPr>
        <a:xfrm>
          <a:off x="2458440" y="212127"/>
          <a:ext cx="6967824"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La obligación puede llevar intereses y son válidos los que se han convenido entre el deudor y el acreedor, como también la tasa fijada para su liquidación”. 767</a:t>
          </a:r>
          <a:endParaRPr lang="es-ES" sz="1700" kern="1200" dirty="0"/>
        </a:p>
      </dsp:txBody>
      <dsp:txXfrm>
        <a:off x="2458440" y="212127"/>
        <a:ext cx="6967824" cy="826754"/>
      </dsp:txXfrm>
    </dsp:sp>
    <dsp:sp modelId="{60CC1ACB-ED9E-4D28-A699-251A7C6A0287}">
      <dsp:nvSpPr>
        <dsp:cNvPr id="0" name=""/>
        <dsp:cNvSpPr/>
      </dsp:nvSpPr>
      <dsp:spPr>
        <a:xfrm>
          <a:off x="2612983" y="1219808"/>
          <a:ext cx="6278415"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Contratos bancarios: información, incumplimiento interés sanción 1381</a:t>
          </a:r>
          <a:endParaRPr lang="es-ES" sz="1700" kern="1200" dirty="0"/>
        </a:p>
      </dsp:txBody>
      <dsp:txXfrm>
        <a:off x="2612983" y="1219808"/>
        <a:ext cx="6278415" cy="826754"/>
      </dsp:txXfrm>
    </dsp:sp>
    <dsp:sp modelId="{108804FC-57EF-4147-9E3D-45DACB15E57D}">
      <dsp:nvSpPr>
        <dsp:cNvPr id="0" name=""/>
        <dsp:cNvSpPr/>
      </dsp:nvSpPr>
      <dsp:spPr>
        <a:xfrm>
          <a:off x="2690268" y="2304774"/>
          <a:ext cx="3676867"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Consumo: 36 ley 24.240 información interés sanción</a:t>
          </a:r>
          <a:endParaRPr lang="es-ES" sz="1700" kern="1200" dirty="0"/>
        </a:p>
      </dsp:txBody>
      <dsp:txXfrm>
        <a:off x="2690268" y="2304774"/>
        <a:ext cx="3676867" cy="826754"/>
      </dsp:txXfrm>
    </dsp:sp>
    <dsp:sp modelId="{ED532101-35C7-4291-943B-9A1038ADE4A1}">
      <dsp:nvSpPr>
        <dsp:cNvPr id="0" name=""/>
        <dsp:cNvSpPr/>
      </dsp:nvSpPr>
      <dsp:spPr>
        <a:xfrm>
          <a:off x="2458440" y="3312456"/>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Morigeración 771</a:t>
          </a:r>
          <a:endParaRPr lang="es-ES" sz="1700" kern="1200" dirty="0"/>
        </a:p>
      </dsp:txBody>
      <dsp:txXfrm>
        <a:off x="2458440" y="3312456"/>
        <a:ext cx="2711753" cy="8267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5F00-4BC8-42B5-8B43-330C456FE5A7}">
      <dsp:nvSpPr>
        <dsp:cNvPr id="0" name=""/>
        <dsp:cNvSpPr/>
      </dsp:nvSpPr>
      <dsp:spPr>
        <a:xfrm>
          <a:off x="0" y="50040"/>
          <a:ext cx="10515600" cy="23725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b="1" u="sng" kern="1200" smtClean="0"/>
            <a:t>1381.- Contenido. </a:t>
          </a:r>
          <a:r>
            <a:rPr lang="es-ES" sz="2100" kern="1200" smtClean="0"/>
            <a:t>El contrato debe especificar la tasa de interés y cualquier precio, gasto, comisión y otras condiciones económicas a cargo del cliente. Si no determina la tasa de interés, es aplicable la nominal mínima y máxima, respectivamente, para las operaciones activas y pasivas promedio del sistema, publicadas por el Banco Central de la República Argentina a la fecha del desembolso o de la imposición.</a:t>
          </a:r>
          <a:endParaRPr lang="es-ES" sz="2100" kern="1200"/>
        </a:p>
      </dsp:txBody>
      <dsp:txXfrm>
        <a:off x="115821" y="165861"/>
        <a:ext cx="10283958" cy="2140955"/>
      </dsp:txXfrm>
    </dsp:sp>
    <dsp:sp modelId="{0EE2865A-06EB-4A66-9508-5189B16DE571}">
      <dsp:nvSpPr>
        <dsp:cNvPr id="0" name=""/>
        <dsp:cNvSpPr/>
      </dsp:nvSpPr>
      <dsp:spPr>
        <a:xfrm>
          <a:off x="0" y="2483117"/>
          <a:ext cx="10515600" cy="1818179"/>
        </a:xfrm>
        <a:prstGeom prst="roundRect">
          <a:avLst/>
        </a:prstGeom>
        <a:solidFill>
          <a:schemeClr val="accent5">
            <a:hueOff val="6010703"/>
            <a:satOff val="-26380"/>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smtClean="0"/>
            <a:t>Las cláusulas de remisión a los usos para la determinación de las tasas de interés y de otros precios y condiciones contractuales se tienen por no escritas.</a:t>
          </a:r>
          <a:endParaRPr lang="es-ES" sz="2100" kern="1200"/>
        </a:p>
      </dsp:txBody>
      <dsp:txXfrm>
        <a:off x="88756" y="2571873"/>
        <a:ext cx="10338088" cy="16406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6491F-B931-473F-9512-5E5B6545CC22}">
      <dsp:nvSpPr>
        <dsp:cNvPr id="0" name=""/>
        <dsp:cNvSpPr/>
      </dsp:nvSpPr>
      <dsp:spPr>
        <a:xfrm>
          <a:off x="154" y="2268202"/>
          <a:ext cx="2687389" cy="13436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intereses</a:t>
          </a:r>
          <a:endParaRPr lang="es-ES" sz="3300" kern="1200" dirty="0"/>
        </a:p>
      </dsp:txBody>
      <dsp:txXfrm>
        <a:off x="39509" y="2307557"/>
        <a:ext cx="2608679" cy="1264984"/>
      </dsp:txXfrm>
    </dsp:sp>
    <dsp:sp modelId="{9C9256FB-E21E-4FEA-9D9C-87E48063FB7F}">
      <dsp:nvSpPr>
        <dsp:cNvPr id="0" name=""/>
        <dsp:cNvSpPr/>
      </dsp:nvSpPr>
      <dsp:spPr>
        <a:xfrm rot="18190844">
          <a:off x="2248359" y="2107556"/>
          <a:ext cx="1940209" cy="41132"/>
        </a:xfrm>
        <a:custGeom>
          <a:avLst/>
          <a:gdLst/>
          <a:ahLst/>
          <a:cxnLst/>
          <a:rect l="0" t="0" r="0" b="0"/>
          <a:pathLst>
            <a:path>
              <a:moveTo>
                <a:pt x="0" y="20566"/>
              </a:moveTo>
              <a:lnTo>
                <a:pt x="1940209"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169958" y="2079617"/>
        <a:ext cx="97010" cy="97010"/>
      </dsp:txXfrm>
    </dsp:sp>
    <dsp:sp modelId="{291582FB-1F43-4E34-ABFC-2993402E96A7}">
      <dsp:nvSpPr>
        <dsp:cNvPr id="0" name=""/>
        <dsp:cNvSpPr/>
      </dsp:nvSpPr>
      <dsp:spPr>
        <a:xfrm>
          <a:off x="3749384" y="644347"/>
          <a:ext cx="2687389" cy="1343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compensatorio</a:t>
          </a:r>
          <a:endParaRPr lang="es-ES" sz="3300" kern="1200" dirty="0"/>
        </a:p>
      </dsp:txBody>
      <dsp:txXfrm>
        <a:off x="3788739" y="683702"/>
        <a:ext cx="2608679" cy="1264984"/>
      </dsp:txXfrm>
    </dsp:sp>
    <dsp:sp modelId="{1AB78A72-F4F5-4F44-ADAC-6E677E90D784}">
      <dsp:nvSpPr>
        <dsp:cNvPr id="0" name=""/>
        <dsp:cNvSpPr/>
      </dsp:nvSpPr>
      <dsp:spPr>
        <a:xfrm rot="247925">
          <a:off x="6435356" y="1334931"/>
          <a:ext cx="1090905" cy="41132"/>
        </a:xfrm>
        <a:custGeom>
          <a:avLst/>
          <a:gdLst/>
          <a:ahLst/>
          <a:cxnLst/>
          <a:rect l="0" t="0" r="0" b="0"/>
          <a:pathLst>
            <a:path>
              <a:moveTo>
                <a:pt x="0" y="20566"/>
              </a:moveTo>
              <a:lnTo>
                <a:pt x="1090905" y="205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953536" y="1328225"/>
        <a:ext cx="54545" cy="54545"/>
      </dsp:txXfrm>
    </dsp:sp>
    <dsp:sp modelId="{9A24F402-FD6F-4B41-B8F7-CB49F3192134}">
      <dsp:nvSpPr>
        <dsp:cNvPr id="0" name=""/>
        <dsp:cNvSpPr/>
      </dsp:nvSpPr>
      <dsp:spPr>
        <a:xfrm>
          <a:off x="7524844" y="722953"/>
          <a:ext cx="2687389" cy="134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Art. 767</a:t>
          </a:r>
        </a:p>
        <a:p>
          <a:pPr lvl="0" algn="ctr" defTabSz="1466850">
            <a:lnSpc>
              <a:spcPct val="90000"/>
            </a:lnSpc>
            <a:spcBef>
              <a:spcPct val="0"/>
            </a:spcBef>
            <a:spcAft>
              <a:spcPct val="35000"/>
            </a:spcAft>
          </a:pPr>
          <a:r>
            <a:rPr lang="es-ES" sz="3300" kern="1200" dirty="0" smtClean="0"/>
            <a:t>Y 1527</a:t>
          </a:r>
          <a:endParaRPr lang="es-ES" sz="3300" kern="1200" dirty="0"/>
        </a:p>
      </dsp:txBody>
      <dsp:txXfrm>
        <a:off x="7564199" y="762308"/>
        <a:ext cx="2608679" cy="1264984"/>
      </dsp:txXfrm>
    </dsp:sp>
    <dsp:sp modelId="{9FD0AD78-6423-4E6E-BA13-D50CB89E7E7C}">
      <dsp:nvSpPr>
        <dsp:cNvPr id="0" name=""/>
        <dsp:cNvSpPr/>
      </dsp:nvSpPr>
      <dsp:spPr>
        <a:xfrm rot="129941">
          <a:off x="2687154" y="2940048"/>
          <a:ext cx="1088417" cy="41132"/>
        </a:xfrm>
        <a:custGeom>
          <a:avLst/>
          <a:gdLst/>
          <a:ahLst/>
          <a:cxnLst/>
          <a:rect l="0" t="0" r="0" b="0"/>
          <a:pathLst>
            <a:path>
              <a:moveTo>
                <a:pt x="0" y="20566"/>
              </a:moveTo>
              <a:lnTo>
                <a:pt x="1088417"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204153" y="2933404"/>
        <a:ext cx="54420" cy="54420"/>
      </dsp:txXfrm>
    </dsp:sp>
    <dsp:sp modelId="{F46DCF01-8C77-4A7D-B884-A3B1EFFE652D}">
      <dsp:nvSpPr>
        <dsp:cNvPr id="0" name=""/>
        <dsp:cNvSpPr/>
      </dsp:nvSpPr>
      <dsp:spPr>
        <a:xfrm>
          <a:off x="3775183" y="2309333"/>
          <a:ext cx="2687389" cy="1343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moratorio</a:t>
          </a:r>
          <a:endParaRPr lang="es-ES" sz="3300" kern="1200" dirty="0"/>
        </a:p>
      </dsp:txBody>
      <dsp:txXfrm>
        <a:off x="3814538" y="2348688"/>
        <a:ext cx="2608679" cy="1264984"/>
      </dsp:txXfrm>
    </dsp:sp>
    <dsp:sp modelId="{6AE91027-4BDC-4C07-8214-41F0AE9A2C51}">
      <dsp:nvSpPr>
        <dsp:cNvPr id="0" name=""/>
        <dsp:cNvSpPr/>
      </dsp:nvSpPr>
      <dsp:spPr>
        <a:xfrm rot="21417301">
          <a:off x="6461822" y="2932356"/>
          <a:ext cx="1063927" cy="41132"/>
        </a:xfrm>
        <a:custGeom>
          <a:avLst/>
          <a:gdLst/>
          <a:ahLst/>
          <a:cxnLst/>
          <a:rect l="0" t="0" r="0" b="0"/>
          <a:pathLst>
            <a:path>
              <a:moveTo>
                <a:pt x="0" y="20566"/>
              </a:moveTo>
              <a:lnTo>
                <a:pt x="1063927" y="205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967187" y="2926324"/>
        <a:ext cx="53196" cy="53196"/>
      </dsp:txXfrm>
    </dsp:sp>
    <dsp:sp modelId="{C32DBB81-2761-44BA-9386-213D14C333E4}">
      <dsp:nvSpPr>
        <dsp:cNvPr id="0" name=""/>
        <dsp:cNvSpPr/>
      </dsp:nvSpPr>
      <dsp:spPr>
        <a:xfrm>
          <a:off x="7524998" y="2252817"/>
          <a:ext cx="2687389" cy="134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Art. 768</a:t>
          </a:r>
          <a:endParaRPr lang="es-ES" sz="3300" kern="1200" dirty="0"/>
        </a:p>
      </dsp:txBody>
      <dsp:txXfrm>
        <a:off x="7564353" y="2292172"/>
        <a:ext cx="2608679" cy="1264984"/>
      </dsp:txXfrm>
    </dsp:sp>
    <dsp:sp modelId="{1C92736F-9894-4717-ABDE-96024D2F0F43}">
      <dsp:nvSpPr>
        <dsp:cNvPr id="0" name=""/>
        <dsp:cNvSpPr/>
      </dsp:nvSpPr>
      <dsp:spPr>
        <a:xfrm rot="3310531">
          <a:off x="2283835" y="3692108"/>
          <a:ext cx="1882371" cy="41132"/>
        </a:xfrm>
        <a:custGeom>
          <a:avLst/>
          <a:gdLst/>
          <a:ahLst/>
          <a:cxnLst/>
          <a:rect l="0" t="0" r="0" b="0"/>
          <a:pathLst>
            <a:path>
              <a:moveTo>
                <a:pt x="0" y="20566"/>
              </a:moveTo>
              <a:lnTo>
                <a:pt x="1882371" y="2056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kern="1200"/>
        </a:p>
      </dsp:txBody>
      <dsp:txXfrm>
        <a:off x="3177962" y="3665615"/>
        <a:ext cx="94118" cy="94118"/>
      </dsp:txXfrm>
    </dsp:sp>
    <dsp:sp modelId="{DC45BD44-C805-434E-9191-63149C966899}">
      <dsp:nvSpPr>
        <dsp:cNvPr id="0" name=""/>
        <dsp:cNvSpPr/>
      </dsp:nvSpPr>
      <dsp:spPr>
        <a:xfrm>
          <a:off x="3762499" y="3813451"/>
          <a:ext cx="2687389" cy="13436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punitorio</a:t>
          </a:r>
          <a:endParaRPr lang="es-ES" sz="3300" kern="1200" dirty="0"/>
        </a:p>
      </dsp:txBody>
      <dsp:txXfrm>
        <a:off x="3801854" y="3852806"/>
        <a:ext cx="2608679" cy="1264984"/>
      </dsp:txXfrm>
    </dsp:sp>
    <dsp:sp modelId="{ABA42A8B-B2E0-46F7-AF08-E55935659EBD}">
      <dsp:nvSpPr>
        <dsp:cNvPr id="0" name=""/>
        <dsp:cNvSpPr/>
      </dsp:nvSpPr>
      <dsp:spPr>
        <a:xfrm>
          <a:off x="6449888" y="4464732"/>
          <a:ext cx="1074955" cy="41132"/>
        </a:xfrm>
        <a:custGeom>
          <a:avLst/>
          <a:gdLst/>
          <a:ahLst/>
          <a:cxnLst/>
          <a:rect l="0" t="0" r="0" b="0"/>
          <a:pathLst>
            <a:path>
              <a:moveTo>
                <a:pt x="0" y="20566"/>
              </a:moveTo>
              <a:lnTo>
                <a:pt x="1074955" y="20566"/>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6960492" y="4458425"/>
        <a:ext cx="53747" cy="53747"/>
      </dsp:txXfrm>
    </dsp:sp>
    <dsp:sp modelId="{02B254F6-7245-4907-889A-18E5BFCE46A9}">
      <dsp:nvSpPr>
        <dsp:cNvPr id="0" name=""/>
        <dsp:cNvSpPr/>
      </dsp:nvSpPr>
      <dsp:spPr>
        <a:xfrm>
          <a:off x="7524844" y="3813451"/>
          <a:ext cx="2687389" cy="13436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s-ES" sz="3300" kern="1200" dirty="0" smtClean="0"/>
            <a:t>Art. 769</a:t>
          </a:r>
        </a:p>
        <a:p>
          <a:pPr lvl="0" algn="ctr" defTabSz="1466850">
            <a:lnSpc>
              <a:spcPct val="90000"/>
            </a:lnSpc>
            <a:spcBef>
              <a:spcPct val="0"/>
            </a:spcBef>
            <a:spcAft>
              <a:spcPct val="35000"/>
            </a:spcAft>
          </a:pPr>
          <a:r>
            <a:rPr lang="es-ES" sz="3300" kern="1200" dirty="0" smtClean="0"/>
            <a:t>790 a 803 (CP)</a:t>
          </a:r>
          <a:endParaRPr lang="es-ES" sz="3300" kern="1200" dirty="0"/>
        </a:p>
      </dsp:txBody>
      <dsp:txXfrm>
        <a:off x="7564199" y="3852806"/>
        <a:ext cx="2608679" cy="12649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E2B81-54FE-4E0A-A027-464D4CB57676}">
      <dsp:nvSpPr>
        <dsp:cNvPr id="0" name=""/>
        <dsp:cNvSpPr/>
      </dsp:nvSpPr>
      <dsp:spPr>
        <a:xfrm>
          <a:off x="0" y="2063"/>
          <a:ext cx="515778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Se presume gratuidad.</a:t>
          </a:r>
          <a:endParaRPr lang="es-ES" sz="2800" kern="1200"/>
        </a:p>
      </dsp:txBody>
      <dsp:txXfrm>
        <a:off x="32784" y="34847"/>
        <a:ext cx="5092219" cy="606012"/>
      </dsp:txXfrm>
    </dsp:sp>
    <dsp:sp modelId="{80B45D44-6157-4CF3-928E-B752D1467ABC}">
      <dsp:nvSpPr>
        <dsp:cNvPr id="0" name=""/>
        <dsp:cNvSpPr/>
      </dsp:nvSpPr>
      <dsp:spPr>
        <a:xfrm>
          <a:off x="0" y="754284"/>
          <a:ext cx="515778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Solo se deben si están pactados.</a:t>
          </a:r>
          <a:endParaRPr lang="es-ES" sz="2800" kern="1200"/>
        </a:p>
      </dsp:txBody>
      <dsp:txXfrm>
        <a:off x="32784" y="787068"/>
        <a:ext cx="5092219" cy="606012"/>
      </dsp:txXfrm>
    </dsp:sp>
    <dsp:sp modelId="{C35BEC7D-834C-4252-8C3F-FA52C49AC9AC}">
      <dsp:nvSpPr>
        <dsp:cNvPr id="0" name=""/>
        <dsp:cNvSpPr/>
      </dsp:nvSpPr>
      <dsp:spPr>
        <a:xfrm>
          <a:off x="0" y="1506504"/>
          <a:ext cx="515778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¿desde y hasta cuándo corren?</a:t>
          </a:r>
          <a:endParaRPr lang="es-ES" sz="2800" kern="1200"/>
        </a:p>
      </dsp:txBody>
      <dsp:txXfrm>
        <a:off x="32784" y="1539288"/>
        <a:ext cx="5092219" cy="606012"/>
      </dsp:txXfrm>
    </dsp:sp>
    <dsp:sp modelId="{3464D450-B6CF-46B8-B3D4-8439F62AF134}">
      <dsp:nvSpPr>
        <dsp:cNvPr id="0" name=""/>
        <dsp:cNvSpPr/>
      </dsp:nvSpPr>
      <dsp:spPr>
        <a:xfrm>
          <a:off x="0" y="2258724"/>
          <a:ext cx="515778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Tasa: 622CC: partes, ley, jueces.</a:t>
          </a:r>
          <a:endParaRPr lang="es-ES" sz="2800" kern="1200"/>
        </a:p>
      </dsp:txBody>
      <dsp:txXfrm>
        <a:off x="32784" y="2291508"/>
        <a:ext cx="5092219" cy="606012"/>
      </dsp:txXfrm>
    </dsp:sp>
    <dsp:sp modelId="{B05CF96E-2AED-4D4A-9492-D75663180F3C}">
      <dsp:nvSpPr>
        <dsp:cNvPr id="0" name=""/>
        <dsp:cNvSpPr/>
      </dsp:nvSpPr>
      <dsp:spPr>
        <a:xfrm>
          <a:off x="0" y="3010944"/>
          <a:ext cx="5157787"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smtClean="0"/>
            <a:t>C.Co.: onerosidad.</a:t>
          </a:r>
          <a:endParaRPr lang="es-ES" sz="2800" kern="1200"/>
        </a:p>
      </dsp:txBody>
      <dsp:txXfrm>
        <a:off x="32784" y="3043728"/>
        <a:ext cx="5092219" cy="606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5472-DE22-46C3-8ECC-5B6E49EF4117}">
      <dsp:nvSpPr>
        <dsp:cNvPr id="0" name=""/>
        <dsp:cNvSpPr/>
      </dsp:nvSpPr>
      <dsp:spPr>
        <a:xfrm>
          <a:off x="320514" y="2476688"/>
          <a:ext cx="1550931" cy="7754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prestación</a:t>
          </a:r>
          <a:endParaRPr lang="es-ES" sz="1800" kern="1200" dirty="0"/>
        </a:p>
      </dsp:txBody>
      <dsp:txXfrm>
        <a:off x="343227" y="2499401"/>
        <a:ext cx="1505505" cy="730039"/>
      </dsp:txXfrm>
    </dsp:sp>
    <dsp:sp modelId="{664D23BD-1A62-4D58-A432-017762318BCF}">
      <dsp:nvSpPr>
        <dsp:cNvPr id="0" name=""/>
        <dsp:cNvSpPr/>
      </dsp:nvSpPr>
      <dsp:spPr>
        <a:xfrm rot="19784155">
          <a:off x="1766594" y="2462779"/>
          <a:ext cx="1538664" cy="27817"/>
        </a:xfrm>
        <a:custGeom>
          <a:avLst/>
          <a:gdLst/>
          <a:ahLst/>
          <a:cxnLst/>
          <a:rect l="0" t="0" r="0" b="0"/>
          <a:pathLst>
            <a:path>
              <a:moveTo>
                <a:pt x="0" y="13908"/>
              </a:moveTo>
              <a:lnTo>
                <a:pt x="1538664" y="139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497460" y="2438221"/>
        <a:ext cx="76933" cy="76933"/>
      </dsp:txXfrm>
    </dsp:sp>
    <dsp:sp modelId="{A6079F70-9C36-472C-9174-1DD0709FEC7A}">
      <dsp:nvSpPr>
        <dsp:cNvPr id="0" name=""/>
        <dsp:cNvSpPr/>
      </dsp:nvSpPr>
      <dsp:spPr>
        <a:xfrm>
          <a:off x="3200407" y="1701222"/>
          <a:ext cx="1550931" cy="7754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dar</a:t>
          </a:r>
          <a:endParaRPr lang="es-ES" sz="1800" kern="1200" dirty="0"/>
        </a:p>
      </dsp:txBody>
      <dsp:txXfrm>
        <a:off x="3223120" y="1723935"/>
        <a:ext cx="1505505" cy="730039"/>
      </dsp:txXfrm>
    </dsp:sp>
    <dsp:sp modelId="{BDDC030F-8B47-4680-AB0B-36867F6CA141}">
      <dsp:nvSpPr>
        <dsp:cNvPr id="0" name=""/>
        <dsp:cNvSpPr/>
      </dsp:nvSpPr>
      <dsp:spPr>
        <a:xfrm rot="18894564">
          <a:off x="4592798" y="1693149"/>
          <a:ext cx="1078465" cy="27817"/>
        </a:xfrm>
        <a:custGeom>
          <a:avLst/>
          <a:gdLst/>
          <a:ahLst/>
          <a:cxnLst/>
          <a:rect l="0" t="0" r="0" b="0"/>
          <a:pathLst>
            <a:path>
              <a:moveTo>
                <a:pt x="0" y="13908"/>
              </a:moveTo>
              <a:lnTo>
                <a:pt x="1078465" y="139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105069" y="1680096"/>
        <a:ext cx="53923" cy="53923"/>
      </dsp:txXfrm>
    </dsp:sp>
    <dsp:sp modelId="{CCF2CDC0-9FC5-488D-A1EF-378D99887EF6}">
      <dsp:nvSpPr>
        <dsp:cNvPr id="0" name=""/>
        <dsp:cNvSpPr/>
      </dsp:nvSpPr>
      <dsp:spPr>
        <a:xfrm>
          <a:off x="5512722" y="937427"/>
          <a:ext cx="1550931" cy="7754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Cosas ciertas</a:t>
          </a:r>
          <a:endParaRPr lang="es-ES" sz="1800" kern="1200" dirty="0"/>
        </a:p>
      </dsp:txBody>
      <dsp:txXfrm>
        <a:off x="5535435" y="960140"/>
        <a:ext cx="1505505" cy="730039"/>
      </dsp:txXfrm>
    </dsp:sp>
    <dsp:sp modelId="{7BB27D89-1A62-4FEC-89F0-F5481080F4FA}">
      <dsp:nvSpPr>
        <dsp:cNvPr id="0" name=""/>
        <dsp:cNvSpPr/>
      </dsp:nvSpPr>
      <dsp:spPr>
        <a:xfrm rot="18767934">
          <a:off x="6859573" y="844141"/>
          <a:ext cx="1273224" cy="27817"/>
        </a:xfrm>
        <a:custGeom>
          <a:avLst/>
          <a:gdLst/>
          <a:ahLst/>
          <a:cxnLst/>
          <a:rect l="0" t="0" r="0" b="0"/>
          <a:pathLst>
            <a:path>
              <a:moveTo>
                <a:pt x="0" y="13908"/>
              </a:moveTo>
              <a:lnTo>
                <a:pt x="1273224" y="139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464355" y="826220"/>
        <a:ext cx="63661" cy="63661"/>
      </dsp:txXfrm>
    </dsp:sp>
    <dsp:sp modelId="{EE6BB2A3-E399-4BCB-AA8F-50895A8247BE}">
      <dsp:nvSpPr>
        <dsp:cNvPr id="0" name=""/>
        <dsp:cNvSpPr/>
      </dsp:nvSpPr>
      <dsp:spPr>
        <a:xfrm>
          <a:off x="7928717" y="3208"/>
          <a:ext cx="1550931" cy="77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Restituir </a:t>
          </a:r>
          <a:endParaRPr lang="es-ES" sz="1800" kern="1200" dirty="0"/>
        </a:p>
      </dsp:txBody>
      <dsp:txXfrm>
        <a:off x="7951430" y="25921"/>
        <a:ext cx="1505505" cy="730039"/>
      </dsp:txXfrm>
    </dsp:sp>
    <dsp:sp modelId="{3D99EE06-E7B8-4747-B577-5D07D88067BD}">
      <dsp:nvSpPr>
        <dsp:cNvPr id="0" name=""/>
        <dsp:cNvSpPr/>
      </dsp:nvSpPr>
      <dsp:spPr>
        <a:xfrm rot="21431505">
          <a:off x="7063134" y="1290034"/>
          <a:ext cx="866103" cy="27817"/>
        </a:xfrm>
        <a:custGeom>
          <a:avLst/>
          <a:gdLst/>
          <a:ahLst/>
          <a:cxnLst/>
          <a:rect l="0" t="0" r="0" b="0"/>
          <a:pathLst>
            <a:path>
              <a:moveTo>
                <a:pt x="0" y="13908"/>
              </a:moveTo>
              <a:lnTo>
                <a:pt x="866103" y="139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474533" y="1282290"/>
        <a:ext cx="43305" cy="43305"/>
      </dsp:txXfrm>
    </dsp:sp>
    <dsp:sp modelId="{A7CF9460-45B1-4430-93C7-46C110AAA319}">
      <dsp:nvSpPr>
        <dsp:cNvPr id="0" name=""/>
        <dsp:cNvSpPr/>
      </dsp:nvSpPr>
      <dsp:spPr>
        <a:xfrm>
          <a:off x="7928717" y="894993"/>
          <a:ext cx="1550931" cy="77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Transferir uso o tenencia</a:t>
          </a:r>
          <a:endParaRPr lang="es-ES" sz="1800" kern="1200" dirty="0"/>
        </a:p>
      </dsp:txBody>
      <dsp:txXfrm>
        <a:off x="7951430" y="917706"/>
        <a:ext cx="1505505" cy="730039"/>
      </dsp:txXfrm>
    </dsp:sp>
    <dsp:sp modelId="{2B8EC516-FBAD-4C45-B702-DAD631B404A8}">
      <dsp:nvSpPr>
        <dsp:cNvPr id="0" name=""/>
        <dsp:cNvSpPr/>
      </dsp:nvSpPr>
      <dsp:spPr>
        <a:xfrm rot="2668497">
          <a:off x="6890023" y="1735927"/>
          <a:ext cx="1212325" cy="27817"/>
        </a:xfrm>
        <a:custGeom>
          <a:avLst/>
          <a:gdLst/>
          <a:ahLst/>
          <a:cxnLst/>
          <a:rect l="0" t="0" r="0" b="0"/>
          <a:pathLst>
            <a:path>
              <a:moveTo>
                <a:pt x="0" y="13908"/>
              </a:moveTo>
              <a:lnTo>
                <a:pt x="1212325" y="139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465877" y="1719528"/>
        <a:ext cx="60616" cy="60616"/>
      </dsp:txXfrm>
    </dsp:sp>
    <dsp:sp modelId="{D509797B-C79A-4C8B-AFDC-C26C5473B8EC}">
      <dsp:nvSpPr>
        <dsp:cNvPr id="0" name=""/>
        <dsp:cNvSpPr/>
      </dsp:nvSpPr>
      <dsp:spPr>
        <a:xfrm>
          <a:off x="7928717" y="1786779"/>
          <a:ext cx="1550931" cy="77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Constituir derechos reales</a:t>
          </a:r>
          <a:endParaRPr lang="es-ES" sz="1800" kern="1200" dirty="0"/>
        </a:p>
      </dsp:txBody>
      <dsp:txXfrm>
        <a:off x="7951430" y="1809492"/>
        <a:ext cx="1505505" cy="730039"/>
      </dsp:txXfrm>
    </dsp:sp>
    <dsp:sp modelId="{4FE72889-C4E2-4D34-80CE-B993C8181DC6}">
      <dsp:nvSpPr>
        <dsp:cNvPr id="0" name=""/>
        <dsp:cNvSpPr/>
      </dsp:nvSpPr>
      <dsp:spPr>
        <a:xfrm rot="3177021">
          <a:off x="4466209" y="2647549"/>
          <a:ext cx="1434640" cy="27817"/>
        </a:xfrm>
        <a:custGeom>
          <a:avLst/>
          <a:gdLst/>
          <a:ahLst/>
          <a:cxnLst/>
          <a:rect l="0" t="0" r="0" b="0"/>
          <a:pathLst>
            <a:path>
              <a:moveTo>
                <a:pt x="0" y="13908"/>
              </a:moveTo>
              <a:lnTo>
                <a:pt x="1434640" y="139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147663" y="2625592"/>
        <a:ext cx="71732" cy="71732"/>
      </dsp:txXfrm>
    </dsp:sp>
    <dsp:sp modelId="{A74659D6-B34E-4A2E-8096-14EDFED1D924}">
      <dsp:nvSpPr>
        <dsp:cNvPr id="0" name=""/>
        <dsp:cNvSpPr/>
      </dsp:nvSpPr>
      <dsp:spPr>
        <a:xfrm>
          <a:off x="5615720" y="2846228"/>
          <a:ext cx="1550931" cy="7754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Cosas inciertas</a:t>
          </a:r>
        </a:p>
        <a:p>
          <a:pPr lvl="0" algn="ctr" defTabSz="800100">
            <a:lnSpc>
              <a:spcPct val="90000"/>
            </a:lnSpc>
            <a:spcBef>
              <a:spcPct val="0"/>
            </a:spcBef>
            <a:spcAft>
              <a:spcPct val="35000"/>
            </a:spcAft>
          </a:pPr>
          <a:r>
            <a:rPr lang="es-ES" sz="1800" kern="1200" dirty="0" smtClean="0"/>
            <a:t>género</a:t>
          </a:r>
          <a:endParaRPr lang="es-ES" sz="1800" kern="1200" dirty="0"/>
        </a:p>
      </dsp:txBody>
      <dsp:txXfrm>
        <a:off x="5638433" y="2868941"/>
        <a:ext cx="1505505" cy="730039"/>
      </dsp:txXfrm>
    </dsp:sp>
    <dsp:sp modelId="{6FD30CC2-7738-4265-9E31-105F302AF09D}">
      <dsp:nvSpPr>
        <dsp:cNvPr id="0" name=""/>
        <dsp:cNvSpPr/>
      </dsp:nvSpPr>
      <dsp:spPr>
        <a:xfrm rot="20855516">
          <a:off x="7157538" y="3136221"/>
          <a:ext cx="780291" cy="27817"/>
        </a:xfrm>
        <a:custGeom>
          <a:avLst/>
          <a:gdLst/>
          <a:ahLst/>
          <a:cxnLst/>
          <a:rect l="0" t="0" r="0" b="0"/>
          <a:pathLst>
            <a:path>
              <a:moveTo>
                <a:pt x="0" y="13908"/>
              </a:moveTo>
              <a:lnTo>
                <a:pt x="780291" y="139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28177" y="3130622"/>
        <a:ext cx="39014" cy="39014"/>
      </dsp:txXfrm>
    </dsp:sp>
    <dsp:sp modelId="{42FB9C18-C3EF-4510-8859-4E836E703FE3}">
      <dsp:nvSpPr>
        <dsp:cNvPr id="0" name=""/>
        <dsp:cNvSpPr/>
      </dsp:nvSpPr>
      <dsp:spPr>
        <a:xfrm>
          <a:off x="7928717" y="2678565"/>
          <a:ext cx="1550931" cy="77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especie</a:t>
          </a:r>
          <a:endParaRPr lang="es-ES" sz="1800" kern="1200" dirty="0"/>
        </a:p>
      </dsp:txBody>
      <dsp:txXfrm>
        <a:off x="7951430" y="2701278"/>
        <a:ext cx="1505505" cy="730039"/>
      </dsp:txXfrm>
    </dsp:sp>
    <dsp:sp modelId="{4E3CBBAA-C014-4C6C-B9AA-99078A0C8419}">
      <dsp:nvSpPr>
        <dsp:cNvPr id="0" name=""/>
        <dsp:cNvSpPr/>
      </dsp:nvSpPr>
      <dsp:spPr>
        <a:xfrm rot="2584585">
          <a:off x="7029947" y="3566418"/>
          <a:ext cx="1014287" cy="27817"/>
        </a:xfrm>
        <a:custGeom>
          <a:avLst/>
          <a:gdLst/>
          <a:ahLst/>
          <a:cxnLst/>
          <a:rect l="0" t="0" r="0" b="0"/>
          <a:pathLst>
            <a:path>
              <a:moveTo>
                <a:pt x="0" y="13908"/>
              </a:moveTo>
              <a:lnTo>
                <a:pt x="1014287" y="1390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11734" y="3554969"/>
        <a:ext cx="50714" cy="50714"/>
      </dsp:txXfrm>
    </dsp:sp>
    <dsp:sp modelId="{3170A0CF-2577-48BE-B558-26EFCFC9EC95}">
      <dsp:nvSpPr>
        <dsp:cNvPr id="0" name=""/>
        <dsp:cNvSpPr/>
      </dsp:nvSpPr>
      <dsp:spPr>
        <a:xfrm>
          <a:off x="7907531" y="3538959"/>
          <a:ext cx="1550931" cy="775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cantidad</a:t>
          </a:r>
          <a:endParaRPr lang="es-ES" sz="1800" kern="1200" dirty="0"/>
        </a:p>
      </dsp:txBody>
      <dsp:txXfrm>
        <a:off x="7930244" y="3561672"/>
        <a:ext cx="1505505" cy="730039"/>
      </dsp:txXfrm>
    </dsp:sp>
    <dsp:sp modelId="{DEF136CE-E945-401F-91D1-E47E7B1060F0}">
      <dsp:nvSpPr>
        <dsp:cNvPr id="0" name=""/>
        <dsp:cNvSpPr/>
      </dsp:nvSpPr>
      <dsp:spPr>
        <a:xfrm rot="4154361">
          <a:off x="3952504" y="3232173"/>
          <a:ext cx="2474954" cy="27817"/>
        </a:xfrm>
        <a:custGeom>
          <a:avLst/>
          <a:gdLst/>
          <a:ahLst/>
          <a:cxnLst/>
          <a:rect l="0" t="0" r="0" b="0"/>
          <a:pathLst>
            <a:path>
              <a:moveTo>
                <a:pt x="0" y="13908"/>
              </a:moveTo>
              <a:lnTo>
                <a:pt x="2474954" y="1390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5128107" y="3184208"/>
        <a:ext cx="123747" cy="123747"/>
      </dsp:txXfrm>
    </dsp:sp>
    <dsp:sp modelId="{5FD1B0BF-311D-4E88-9086-2751D90D58C9}">
      <dsp:nvSpPr>
        <dsp:cNvPr id="0" name=""/>
        <dsp:cNvSpPr/>
      </dsp:nvSpPr>
      <dsp:spPr>
        <a:xfrm>
          <a:off x="5628623" y="4015475"/>
          <a:ext cx="1550931" cy="7754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dinero</a:t>
          </a:r>
          <a:endParaRPr lang="es-ES" sz="1800" kern="1200" dirty="0"/>
        </a:p>
      </dsp:txBody>
      <dsp:txXfrm>
        <a:off x="5651336" y="4038188"/>
        <a:ext cx="1505505" cy="730039"/>
      </dsp:txXfrm>
    </dsp:sp>
    <dsp:sp modelId="{AA054295-E50B-4EC6-AC4A-0D206AD43167}">
      <dsp:nvSpPr>
        <dsp:cNvPr id="0" name=""/>
        <dsp:cNvSpPr/>
      </dsp:nvSpPr>
      <dsp:spPr>
        <a:xfrm rot="1313988">
          <a:off x="1819765" y="3117629"/>
          <a:ext cx="1432322" cy="27817"/>
        </a:xfrm>
        <a:custGeom>
          <a:avLst/>
          <a:gdLst/>
          <a:ahLst/>
          <a:cxnLst/>
          <a:rect l="0" t="0" r="0" b="0"/>
          <a:pathLst>
            <a:path>
              <a:moveTo>
                <a:pt x="0" y="13908"/>
              </a:moveTo>
              <a:lnTo>
                <a:pt x="1432322" y="139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500118" y="3095729"/>
        <a:ext cx="71616" cy="71616"/>
      </dsp:txXfrm>
    </dsp:sp>
    <dsp:sp modelId="{A790DC7C-332A-49E4-9032-35BF4266EB4A}">
      <dsp:nvSpPr>
        <dsp:cNvPr id="0" name=""/>
        <dsp:cNvSpPr/>
      </dsp:nvSpPr>
      <dsp:spPr>
        <a:xfrm>
          <a:off x="3200407" y="3010922"/>
          <a:ext cx="1550931" cy="7754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hacer</a:t>
          </a:r>
          <a:endParaRPr lang="es-ES" sz="1800" kern="1200" dirty="0"/>
        </a:p>
      </dsp:txBody>
      <dsp:txXfrm>
        <a:off x="3223120" y="3033635"/>
        <a:ext cx="1505505" cy="730039"/>
      </dsp:txXfrm>
    </dsp:sp>
    <dsp:sp modelId="{5880E72D-79B9-4550-AE33-3B9CF30195A9}">
      <dsp:nvSpPr>
        <dsp:cNvPr id="0" name=""/>
        <dsp:cNvSpPr/>
      </dsp:nvSpPr>
      <dsp:spPr>
        <a:xfrm rot="3104605">
          <a:off x="1462771" y="3693203"/>
          <a:ext cx="2146311" cy="27817"/>
        </a:xfrm>
        <a:custGeom>
          <a:avLst/>
          <a:gdLst/>
          <a:ahLst/>
          <a:cxnLst/>
          <a:rect l="0" t="0" r="0" b="0"/>
          <a:pathLst>
            <a:path>
              <a:moveTo>
                <a:pt x="0" y="13908"/>
              </a:moveTo>
              <a:lnTo>
                <a:pt x="2146311" y="1390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2482268" y="3653454"/>
        <a:ext cx="107315" cy="107315"/>
      </dsp:txXfrm>
    </dsp:sp>
    <dsp:sp modelId="{CEFB934B-3584-43CB-9600-8ADC382BC04E}">
      <dsp:nvSpPr>
        <dsp:cNvPr id="0" name=""/>
        <dsp:cNvSpPr/>
      </dsp:nvSpPr>
      <dsp:spPr>
        <a:xfrm>
          <a:off x="3200407" y="4162069"/>
          <a:ext cx="1550931" cy="7754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No hacer</a:t>
          </a:r>
          <a:endParaRPr lang="es-ES" sz="1800" kern="1200" dirty="0"/>
        </a:p>
      </dsp:txBody>
      <dsp:txXfrm>
        <a:off x="3223120" y="4184782"/>
        <a:ext cx="1505505" cy="7300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5B161-B64F-4592-BF6A-CA994DCB8298}">
      <dsp:nvSpPr>
        <dsp:cNvPr id="0" name=""/>
        <dsp:cNvSpPr/>
      </dsp:nvSpPr>
      <dsp:spPr>
        <a:xfrm>
          <a:off x="0" y="53724"/>
          <a:ext cx="5183188" cy="6762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¿Se presume onerosidad ? O gratuidad salvo disposición en contrario?. Art. 1527</a:t>
          </a:r>
          <a:endParaRPr lang="es-ES" sz="1700" kern="1200"/>
        </a:p>
      </dsp:txBody>
      <dsp:txXfrm>
        <a:off x="33012" y="86736"/>
        <a:ext cx="5117164" cy="610236"/>
      </dsp:txXfrm>
    </dsp:sp>
    <dsp:sp modelId="{DA4539FB-DAFE-4C6A-B55E-42C6F7819EF4}">
      <dsp:nvSpPr>
        <dsp:cNvPr id="0" name=""/>
        <dsp:cNvSpPr/>
      </dsp:nvSpPr>
      <dsp:spPr>
        <a:xfrm>
          <a:off x="0" y="778944"/>
          <a:ext cx="5183188" cy="6762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Se deben estén o no pactados. Permite pactar gratuidad. irrepetibilidad</a:t>
          </a:r>
          <a:endParaRPr lang="es-ES" sz="1700" kern="1200"/>
        </a:p>
      </dsp:txBody>
      <dsp:txXfrm>
        <a:off x="33012" y="811956"/>
        <a:ext cx="5117164" cy="610236"/>
      </dsp:txXfrm>
    </dsp:sp>
    <dsp:sp modelId="{81371F20-D9E8-4E33-981B-995C6CA130CE}">
      <dsp:nvSpPr>
        <dsp:cNvPr id="0" name=""/>
        <dsp:cNvSpPr/>
      </dsp:nvSpPr>
      <dsp:spPr>
        <a:xfrm>
          <a:off x="0" y="1504164"/>
          <a:ext cx="5183188" cy="6762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¿desde y hasta cuándo corren?</a:t>
          </a:r>
          <a:endParaRPr lang="es-ES" sz="1700" kern="1200"/>
        </a:p>
      </dsp:txBody>
      <dsp:txXfrm>
        <a:off x="33012" y="1537176"/>
        <a:ext cx="5117164" cy="610236"/>
      </dsp:txXfrm>
    </dsp:sp>
    <dsp:sp modelId="{CD091727-6230-46E4-A9A1-8B81DD992DDF}">
      <dsp:nvSpPr>
        <dsp:cNvPr id="0" name=""/>
        <dsp:cNvSpPr/>
      </dsp:nvSpPr>
      <dsp:spPr>
        <a:xfrm>
          <a:off x="0" y="2229384"/>
          <a:ext cx="5183188" cy="6762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Tasa: 767: partes, leyes, usos, jueces.</a:t>
          </a:r>
          <a:endParaRPr lang="es-ES" sz="1700" kern="1200"/>
        </a:p>
      </dsp:txBody>
      <dsp:txXfrm>
        <a:off x="33012" y="2262396"/>
        <a:ext cx="5117164" cy="610236"/>
      </dsp:txXfrm>
    </dsp:sp>
    <dsp:sp modelId="{4B867800-0752-405F-A81E-39CFA8F344AF}">
      <dsp:nvSpPr>
        <dsp:cNvPr id="0" name=""/>
        <dsp:cNvSpPr/>
      </dsp:nvSpPr>
      <dsp:spPr>
        <a:xfrm>
          <a:off x="0" y="2954604"/>
          <a:ext cx="5183188" cy="6762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s-ES" sz="1700" kern="1200" smtClean="0"/>
            <a:t>Periodicidad 1527</a:t>
          </a:r>
          <a:endParaRPr lang="es-ES" sz="1700" kern="1200"/>
        </a:p>
      </dsp:txBody>
      <dsp:txXfrm>
        <a:off x="33012" y="2987616"/>
        <a:ext cx="5117164"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C9FC-4833-4324-85F4-002839468656}">
      <dsp:nvSpPr>
        <dsp:cNvPr id="0" name=""/>
        <dsp:cNvSpPr/>
      </dsp:nvSpPr>
      <dsp:spPr>
        <a:xfrm>
          <a:off x="0" y="41252"/>
          <a:ext cx="9907632" cy="9659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Juan se obliga a entregar a Pedro la bicicleta marca “Aurorita”, rodado 20, color blanco, que le vendió. </a:t>
          </a:r>
          <a:r>
            <a:rPr lang="es-ES" sz="2100" u="sng" kern="1200" dirty="0" smtClean="0"/>
            <a:t>DE DAR COSA CIERTA Y DETERMINADA</a:t>
          </a:r>
          <a:endParaRPr lang="es-ES" sz="2100" u="sng" kern="1200" dirty="0"/>
        </a:p>
      </dsp:txBody>
      <dsp:txXfrm>
        <a:off x="47152" y="88404"/>
        <a:ext cx="9813328" cy="871604"/>
      </dsp:txXfrm>
    </dsp:sp>
    <dsp:sp modelId="{013BA2FC-F9B2-4158-8CD5-25D46C6A8982}">
      <dsp:nvSpPr>
        <dsp:cNvPr id="0" name=""/>
        <dsp:cNvSpPr/>
      </dsp:nvSpPr>
      <dsp:spPr>
        <a:xfrm>
          <a:off x="0" y="1067640"/>
          <a:ext cx="9907632" cy="9659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Juan se obliga a entregar a Pedro un perro. </a:t>
          </a:r>
          <a:r>
            <a:rPr lang="es-ES" sz="2100" kern="1200" dirty="0" smtClean="0"/>
            <a:t>Especie </a:t>
          </a:r>
          <a:r>
            <a:rPr lang="es-ES" sz="2100" u="sng" kern="1200" dirty="0" smtClean="0"/>
            <a:t>GÉNERO</a:t>
          </a:r>
          <a:endParaRPr lang="es-ES" sz="2100" u="sng" kern="1200" dirty="0"/>
        </a:p>
      </dsp:txBody>
      <dsp:txXfrm>
        <a:off x="47152" y="1114792"/>
        <a:ext cx="9813328" cy="871604"/>
      </dsp:txXfrm>
    </dsp:sp>
    <dsp:sp modelId="{5A105646-30D1-4BF2-B08E-2B3327BAEF4B}">
      <dsp:nvSpPr>
        <dsp:cNvPr id="0" name=""/>
        <dsp:cNvSpPr/>
      </dsp:nvSpPr>
      <dsp:spPr>
        <a:xfrm>
          <a:off x="0" y="2094028"/>
          <a:ext cx="9907632" cy="9659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Juan se obliga a entregar a Pedro 100 kg de uva. </a:t>
          </a:r>
          <a:r>
            <a:rPr lang="es-ES" sz="2100" kern="1200" dirty="0" smtClean="0"/>
            <a:t>Cantidad </a:t>
          </a:r>
          <a:r>
            <a:rPr lang="es-ES" sz="2100" u="sng" kern="1200" dirty="0" smtClean="0"/>
            <a:t>GÉNERO</a:t>
          </a:r>
          <a:endParaRPr lang="es-ES" sz="2100" u="sng" kern="1200" dirty="0"/>
        </a:p>
      </dsp:txBody>
      <dsp:txXfrm>
        <a:off x="47152" y="2141180"/>
        <a:ext cx="9813328" cy="871604"/>
      </dsp:txXfrm>
    </dsp:sp>
    <dsp:sp modelId="{F48E1CBA-B803-42F0-B640-54E27A1DD36C}">
      <dsp:nvSpPr>
        <dsp:cNvPr id="0" name=""/>
        <dsp:cNvSpPr/>
      </dsp:nvSpPr>
      <dsp:spPr>
        <a:xfrm>
          <a:off x="0" y="3120417"/>
          <a:ext cx="9907632" cy="9659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Juan se obliga a entregar a Pedro 100 pesos. </a:t>
          </a:r>
          <a:r>
            <a:rPr lang="es-ES" sz="2100" u="sng" kern="1200" dirty="0" smtClean="0"/>
            <a:t>SUMAS DE DINERO</a:t>
          </a:r>
        </a:p>
        <a:p>
          <a:pPr lvl="0" algn="l" defTabSz="933450" rtl="0">
            <a:lnSpc>
              <a:spcPct val="90000"/>
            </a:lnSpc>
            <a:spcBef>
              <a:spcPct val="0"/>
            </a:spcBef>
            <a:spcAft>
              <a:spcPct val="35000"/>
            </a:spcAft>
          </a:pPr>
          <a:endParaRPr lang="es-ES" sz="2100" kern="1200" dirty="0"/>
        </a:p>
      </dsp:txBody>
      <dsp:txXfrm>
        <a:off x="47152" y="3167569"/>
        <a:ext cx="9813328" cy="871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1FC7A-61F1-4652-B075-59D143086E46}">
      <dsp:nvSpPr>
        <dsp:cNvPr id="0" name=""/>
        <dsp:cNvSpPr/>
      </dsp:nvSpPr>
      <dsp:spPr>
        <a:xfrm>
          <a:off x="4747754" y="1840346"/>
          <a:ext cx="3359071" cy="582979"/>
        </a:xfrm>
        <a:custGeom>
          <a:avLst/>
          <a:gdLst/>
          <a:ahLst/>
          <a:cxnLst/>
          <a:rect l="0" t="0" r="0" b="0"/>
          <a:pathLst>
            <a:path>
              <a:moveTo>
                <a:pt x="0" y="0"/>
              </a:moveTo>
              <a:lnTo>
                <a:pt x="0" y="291489"/>
              </a:lnTo>
              <a:lnTo>
                <a:pt x="3359071" y="291489"/>
              </a:lnTo>
              <a:lnTo>
                <a:pt x="3359071" y="582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F44137-915C-48B4-B2F7-59631585D31B}">
      <dsp:nvSpPr>
        <dsp:cNvPr id="0" name=""/>
        <dsp:cNvSpPr/>
      </dsp:nvSpPr>
      <dsp:spPr>
        <a:xfrm>
          <a:off x="4702034" y="1840346"/>
          <a:ext cx="91440" cy="582979"/>
        </a:xfrm>
        <a:custGeom>
          <a:avLst/>
          <a:gdLst/>
          <a:ahLst/>
          <a:cxnLst/>
          <a:rect l="0" t="0" r="0" b="0"/>
          <a:pathLst>
            <a:path>
              <a:moveTo>
                <a:pt x="45720" y="0"/>
              </a:moveTo>
              <a:lnTo>
                <a:pt x="45720" y="582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0C876-116C-4635-890E-3CD668E01EDF}">
      <dsp:nvSpPr>
        <dsp:cNvPr id="0" name=""/>
        <dsp:cNvSpPr/>
      </dsp:nvSpPr>
      <dsp:spPr>
        <a:xfrm>
          <a:off x="1388683" y="1840346"/>
          <a:ext cx="3359071" cy="582979"/>
        </a:xfrm>
        <a:custGeom>
          <a:avLst/>
          <a:gdLst/>
          <a:ahLst/>
          <a:cxnLst/>
          <a:rect l="0" t="0" r="0" b="0"/>
          <a:pathLst>
            <a:path>
              <a:moveTo>
                <a:pt x="3359071" y="0"/>
              </a:moveTo>
              <a:lnTo>
                <a:pt x="3359071" y="291489"/>
              </a:lnTo>
              <a:lnTo>
                <a:pt x="0" y="291489"/>
              </a:lnTo>
              <a:lnTo>
                <a:pt x="0" y="582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1D470B-2E0D-4B9C-A52C-EDACE4EBC223}">
      <dsp:nvSpPr>
        <dsp:cNvPr id="0" name=""/>
        <dsp:cNvSpPr/>
      </dsp:nvSpPr>
      <dsp:spPr>
        <a:xfrm>
          <a:off x="3359708" y="452300"/>
          <a:ext cx="2776091" cy="1388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Disposiciones generales 746/749</a:t>
          </a:r>
          <a:endParaRPr lang="es-ES" sz="2600" kern="1200" dirty="0"/>
        </a:p>
      </dsp:txBody>
      <dsp:txXfrm>
        <a:off x="3359708" y="452300"/>
        <a:ext cx="2776091" cy="1388045"/>
      </dsp:txXfrm>
    </dsp:sp>
    <dsp:sp modelId="{4859FD66-02E6-4010-9148-A5D956D223B5}">
      <dsp:nvSpPr>
        <dsp:cNvPr id="0" name=""/>
        <dsp:cNvSpPr/>
      </dsp:nvSpPr>
      <dsp:spPr>
        <a:xfrm>
          <a:off x="637" y="2423325"/>
          <a:ext cx="2776091" cy="1388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Para constituir derechos reales 750/758</a:t>
          </a:r>
          <a:endParaRPr lang="es-ES" sz="2600" kern="1200" dirty="0"/>
        </a:p>
      </dsp:txBody>
      <dsp:txXfrm>
        <a:off x="637" y="2423325"/>
        <a:ext cx="2776091" cy="1388045"/>
      </dsp:txXfrm>
    </dsp:sp>
    <dsp:sp modelId="{A29CEEB3-079F-453A-B31A-70503A116617}">
      <dsp:nvSpPr>
        <dsp:cNvPr id="0" name=""/>
        <dsp:cNvSpPr/>
      </dsp:nvSpPr>
      <dsp:spPr>
        <a:xfrm>
          <a:off x="3359708" y="2423325"/>
          <a:ext cx="2776091" cy="1388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Para restituir</a:t>
          </a:r>
        </a:p>
        <a:p>
          <a:pPr lvl="0" algn="ctr" defTabSz="977900">
            <a:lnSpc>
              <a:spcPct val="90000"/>
            </a:lnSpc>
            <a:spcBef>
              <a:spcPct val="0"/>
            </a:spcBef>
            <a:spcAft>
              <a:spcPct val="35000"/>
            </a:spcAft>
          </a:pPr>
          <a:r>
            <a:rPr lang="es-ES" sz="2330" kern="1200" dirty="0" smtClean="0"/>
            <a:t>759/761</a:t>
          </a:r>
          <a:endParaRPr lang="es-ES" sz="2330" kern="1200" dirty="0"/>
        </a:p>
      </dsp:txBody>
      <dsp:txXfrm>
        <a:off x="3359708" y="2423325"/>
        <a:ext cx="2776091" cy="1388045"/>
      </dsp:txXfrm>
    </dsp:sp>
    <dsp:sp modelId="{70394309-0358-45D2-95D0-5BCAFC1F31DC}">
      <dsp:nvSpPr>
        <dsp:cNvPr id="0" name=""/>
        <dsp:cNvSpPr/>
      </dsp:nvSpPr>
      <dsp:spPr>
        <a:xfrm>
          <a:off x="6718779" y="2423325"/>
          <a:ext cx="2776091" cy="13880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Transferir uso o tenencia de la </a:t>
          </a:r>
          <a:r>
            <a:rPr lang="es-ES" sz="2600" kern="1200" dirty="0" smtClean="0"/>
            <a:t>cosa (remisión) 749 </a:t>
          </a:r>
          <a:r>
            <a:rPr lang="es-ES" sz="2600" kern="1200" dirty="0" err="1" smtClean="0"/>
            <a:t>CCyC</a:t>
          </a:r>
          <a:endParaRPr lang="es-ES" sz="2600" kern="1200" dirty="0"/>
        </a:p>
      </dsp:txBody>
      <dsp:txXfrm>
        <a:off x="6718779" y="2423325"/>
        <a:ext cx="2776091" cy="1388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F4098-D358-4BA3-BBDD-4EBFFFC1276A}">
      <dsp:nvSpPr>
        <dsp:cNvPr id="0" name=""/>
        <dsp:cNvSpPr/>
      </dsp:nvSpPr>
      <dsp:spPr>
        <a:xfrm>
          <a:off x="4621"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Título suficiente</a:t>
          </a:r>
          <a:endParaRPr lang="es-ES" sz="2300" kern="1200" dirty="0"/>
        </a:p>
      </dsp:txBody>
      <dsp:txXfrm>
        <a:off x="40127" y="1605038"/>
        <a:ext cx="1949441" cy="1141260"/>
      </dsp:txXfrm>
    </dsp:sp>
    <dsp:sp modelId="{69FD4915-D7BE-4C98-B570-51223FF57C21}">
      <dsp:nvSpPr>
        <dsp:cNvPr id="0" name=""/>
        <dsp:cNvSpPr/>
      </dsp:nvSpPr>
      <dsp:spPr>
        <a:xfrm>
          <a:off x="2227119" y="1925132"/>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2227119" y="2025346"/>
        <a:ext cx="299835" cy="300644"/>
      </dsp:txXfrm>
    </dsp:sp>
    <dsp:sp modelId="{23A44A23-E3EA-49EF-8F5C-B56EF2E00B8D}">
      <dsp:nvSpPr>
        <dsp:cNvPr id="0" name=""/>
        <dsp:cNvSpPr/>
      </dsp:nvSpPr>
      <dsp:spPr>
        <a:xfrm>
          <a:off x="2833255"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Modo suficiente</a:t>
          </a:r>
          <a:endParaRPr lang="es-ES" sz="2300" kern="1200" dirty="0"/>
        </a:p>
      </dsp:txBody>
      <dsp:txXfrm>
        <a:off x="2868761" y="1605038"/>
        <a:ext cx="1949441" cy="1141260"/>
      </dsp:txXfrm>
    </dsp:sp>
    <dsp:sp modelId="{7D421BBD-1771-43DC-8857-64B702AD22C1}">
      <dsp:nvSpPr>
        <dsp:cNvPr id="0" name=""/>
        <dsp:cNvSpPr/>
      </dsp:nvSpPr>
      <dsp:spPr>
        <a:xfrm>
          <a:off x="5055754" y="1925132"/>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5055754" y="2025346"/>
        <a:ext cx="299835" cy="300644"/>
      </dsp:txXfrm>
    </dsp:sp>
    <dsp:sp modelId="{41986038-4B38-485B-9CC0-77471C30D15B}">
      <dsp:nvSpPr>
        <dsp:cNvPr id="0" name=""/>
        <dsp:cNvSpPr/>
      </dsp:nvSpPr>
      <dsp:spPr>
        <a:xfrm>
          <a:off x="5661890"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Adquisición derecho real</a:t>
          </a:r>
          <a:endParaRPr lang="es-ES" sz="2300" kern="1200" dirty="0"/>
        </a:p>
      </dsp:txBody>
      <dsp:txXfrm>
        <a:off x="5697396" y="1605038"/>
        <a:ext cx="1949441" cy="1141260"/>
      </dsp:txXfrm>
    </dsp:sp>
    <dsp:sp modelId="{87209C71-66EB-4817-8093-DDBE0C3F35E1}">
      <dsp:nvSpPr>
        <dsp:cNvPr id="0" name=""/>
        <dsp:cNvSpPr/>
      </dsp:nvSpPr>
      <dsp:spPr>
        <a:xfrm>
          <a:off x="7884389" y="1925132"/>
          <a:ext cx="428336" cy="50107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7884389" y="2025346"/>
        <a:ext cx="299835" cy="300644"/>
      </dsp:txXfrm>
    </dsp:sp>
    <dsp:sp modelId="{ADC0A084-9E75-4B97-8677-42C91FAC4B55}">
      <dsp:nvSpPr>
        <dsp:cNvPr id="0" name=""/>
        <dsp:cNvSpPr/>
      </dsp:nvSpPr>
      <dsp:spPr>
        <a:xfrm>
          <a:off x="8490525" y="1569532"/>
          <a:ext cx="2020453" cy="1212272"/>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Inscripción efectos declarativos</a:t>
          </a:r>
          <a:endParaRPr lang="es-ES" sz="2300" kern="1200" dirty="0"/>
        </a:p>
      </dsp:txBody>
      <dsp:txXfrm>
        <a:off x="8526031" y="1605038"/>
        <a:ext cx="1949441" cy="11412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11146-EBFE-44C3-B412-0DFB96DC2963}">
      <dsp:nvSpPr>
        <dsp:cNvPr id="0" name=""/>
        <dsp:cNvSpPr/>
      </dsp:nvSpPr>
      <dsp:spPr>
        <a:xfrm>
          <a:off x="1748064" y="2975"/>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dirty="0" smtClean="0"/>
            <a:t>inscripción</a:t>
          </a:r>
          <a:endParaRPr lang="es-ES" sz="4900" kern="1200" dirty="0"/>
        </a:p>
      </dsp:txBody>
      <dsp:txXfrm>
        <a:off x="1748064" y="2975"/>
        <a:ext cx="3342605" cy="2005563"/>
      </dsp:txXfrm>
    </dsp:sp>
    <dsp:sp modelId="{6243B231-1454-4FFF-BC79-20C003FF4CD9}">
      <dsp:nvSpPr>
        <dsp:cNvPr id="0" name=""/>
        <dsp:cNvSpPr/>
      </dsp:nvSpPr>
      <dsp:spPr>
        <a:xfrm>
          <a:off x="5424930" y="2975"/>
          <a:ext cx="3342605" cy="2005563"/>
        </a:xfrm>
        <a:prstGeom prst="rect">
          <a:avLst/>
        </a:prstGeom>
        <a:solidFill>
          <a:schemeClr val="accent4">
            <a:hueOff val="-857133"/>
            <a:satOff val="7260"/>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dirty="0" smtClean="0"/>
            <a:t>registral</a:t>
          </a:r>
          <a:endParaRPr lang="es-ES" sz="4900" kern="1200" dirty="0"/>
        </a:p>
      </dsp:txBody>
      <dsp:txXfrm>
        <a:off x="5424930" y="2975"/>
        <a:ext cx="3342605" cy="2005563"/>
      </dsp:txXfrm>
    </dsp:sp>
    <dsp:sp modelId="{A7C28FF1-9E03-4849-AFC1-3F750B6B2EEC}">
      <dsp:nvSpPr>
        <dsp:cNvPr id="0" name=""/>
        <dsp:cNvSpPr/>
      </dsp:nvSpPr>
      <dsp:spPr>
        <a:xfrm>
          <a:off x="3586497" y="2342799"/>
          <a:ext cx="3342605" cy="2005563"/>
        </a:xfrm>
        <a:prstGeom prst="rect">
          <a:avLst/>
        </a:prstGeom>
        <a:solidFill>
          <a:schemeClr val="accent4">
            <a:hueOff val="-1714266"/>
            <a:satOff val="14520"/>
            <a:lumOff val="-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s-ES" sz="4900" kern="1200" dirty="0" smtClean="0"/>
            <a:t>constitutiva</a:t>
          </a:r>
          <a:endParaRPr lang="es-ES" sz="4900" kern="1200" dirty="0"/>
        </a:p>
      </dsp:txBody>
      <dsp:txXfrm>
        <a:off x="3586497" y="2342799"/>
        <a:ext cx="3342605" cy="2005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61783-CBF0-4F6B-BF51-101F570689E9}">
      <dsp:nvSpPr>
        <dsp:cNvPr id="0" name=""/>
        <dsp:cNvSpPr/>
      </dsp:nvSpPr>
      <dsp:spPr>
        <a:xfrm>
          <a:off x="0" y="21833"/>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Es la unidad ideal de medida del valor de todos los bienes patrimoniales y que constituye un medio irrecusable de extinción de obligaciones, impuesto por el Estado, a través del curso legal.</a:t>
          </a:r>
          <a:endParaRPr lang="es-ES" sz="2300" kern="1200"/>
        </a:p>
      </dsp:txBody>
      <dsp:txXfrm>
        <a:off x="61741" y="83574"/>
        <a:ext cx="10392118" cy="1141288"/>
      </dsp:txXfrm>
    </dsp:sp>
    <dsp:sp modelId="{34385344-5814-4271-8C58-81845E938071}">
      <dsp:nvSpPr>
        <dsp:cNvPr id="0" name=""/>
        <dsp:cNvSpPr/>
      </dsp:nvSpPr>
      <dsp:spPr>
        <a:xfrm>
          <a:off x="0" y="1352844"/>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Es el medio normal de que se sirve el hombre para procurarse otros bienes, sirve de intermediario en el trueque de cosas y bienes con ese objeto ha sido creado y garantizado por el Estado. </a:t>
          </a:r>
          <a:endParaRPr lang="es-ES" sz="2300" kern="1200"/>
        </a:p>
      </dsp:txBody>
      <dsp:txXfrm>
        <a:off x="61741" y="1414585"/>
        <a:ext cx="10392118" cy="1141288"/>
      </dsp:txXfrm>
    </dsp:sp>
    <dsp:sp modelId="{3CF0EF1D-3070-4A8D-A7A2-956854C11514}">
      <dsp:nvSpPr>
        <dsp:cNvPr id="0" name=""/>
        <dsp:cNvSpPr/>
      </dsp:nvSpPr>
      <dsp:spPr>
        <a:xfrm>
          <a:off x="0" y="2683854"/>
          <a:ext cx="10515600" cy="1264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Es una creación artificial, al que se le atribuye la función de servir de unidad, se le da un nombre y se lo lanza a la circulación, ya íntegro, ya dividido en múltiplos, para que cumpla la tarea de medir valores.</a:t>
          </a:r>
          <a:endParaRPr lang="es-ES" sz="2300" kern="1200"/>
        </a:p>
      </dsp:txBody>
      <dsp:txXfrm>
        <a:off x="61741" y="2745595"/>
        <a:ext cx="10392118" cy="1141288"/>
      </dsp:txXfrm>
    </dsp:sp>
    <dsp:sp modelId="{BD83A0DF-B29A-48BD-AA13-2016C68A945A}">
      <dsp:nvSpPr>
        <dsp:cNvPr id="0" name=""/>
        <dsp:cNvSpPr/>
      </dsp:nvSpPr>
      <dsp:spPr>
        <a:xfrm>
          <a:off x="0" y="3948624"/>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rtl="0">
            <a:lnSpc>
              <a:spcPct val="90000"/>
            </a:lnSpc>
            <a:spcBef>
              <a:spcPct val="0"/>
            </a:spcBef>
            <a:spcAft>
              <a:spcPct val="20000"/>
            </a:spcAft>
            <a:buChar char="••"/>
          </a:pPr>
          <a:endParaRPr lang="es-ES" sz="1800" kern="1200"/>
        </a:p>
      </dsp:txBody>
      <dsp:txXfrm>
        <a:off x="0" y="3948624"/>
        <a:ext cx="10515600" cy="38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E9883-0283-48FC-A9F1-D99D95D1E06F}">
      <dsp:nvSpPr>
        <dsp:cNvPr id="0" name=""/>
        <dsp:cNvSpPr/>
      </dsp:nvSpPr>
      <dsp:spPr>
        <a:xfrm>
          <a:off x="5671177" y="3163391"/>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28793" y="3195553"/>
        <a:ext cx="27117" cy="27117"/>
      </dsp:txXfrm>
    </dsp:sp>
    <dsp:sp modelId="{D53E5598-7BB8-49E8-8C7C-0C2A8DF689AC}">
      <dsp:nvSpPr>
        <dsp:cNvPr id="0" name=""/>
        <dsp:cNvSpPr/>
      </dsp:nvSpPr>
      <dsp:spPr>
        <a:xfrm>
          <a:off x="2417072" y="2175669"/>
          <a:ext cx="542350" cy="1033442"/>
        </a:xfrm>
        <a:custGeom>
          <a:avLst/>
          <a:gdLst/>
          <a:ahLst/>
          <a:cxnLst/>
          <a:rect l="0" t="0" r="0" b="0"/>
          <a:pathLst>
            <a:path>
              <a:moveTo>
                <a:pt x="0" y="0"/>
              </a:moveTo>
              <a:lnTo>
                <a:pt x="271175" y="0"/>
              </a:lnTo>
              <a:lnTo>
                <a:pt x="271175" y="1033442"/>
              </a:lnTo>
              <a:lnTo>
                <a:pt x="542350" y="10334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9070" y="2663212"/>
        <a:ext cx="58355" cy="58355"/>
      </dsp:txXfrm>
    </dsp:sp>
    <dsp:sp modelId="{087EEF81-84B3-4AD3-B057-3658EA79E1C6}">
      <dsp:nvSpPr>
        <dsp:cNvPr id="0" name=""/>
        <dsp:cNvSpPr/>
      </dsp:nvSpPr>
      <dsp:spPr>
        <a:xfrm>
          <a:off x="5671177" y="2129948"/>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28793" y="2162110"/>
        <a:ext cx="27117" cy="27117"/>
      </dsp:txXfrm>
    </dsp:sp>
    <dsp:sp modelId="{C71BADC2-57AE-470C-A6F1-AD2D8E7A4D76}">
      <dsp:nvSpPr>
        <dsp:cNvPr id="0" name=""/>
        <dsp:cNvSpPr/>
      </dsp:nvSpPr>
      <dsp:spPr>
        <a:xfrm>
          <a:off x="2417072" y="2129948"/>
          <a:ext cx="542350" cy="91440"/>
        </a:xfrm>
        <a:custGeom>
          <a:avLst/>
          <a:gdLst/>
          <a:ahLst/>
          <a:cxnLst/>
          <a:rect l="0" t="0" r="0" b="0"/>
          <a:pathLst>
            <a:path>
              <a:moveTo>
                <a:pt x="0" y="45720"/>
              </a:moveTo>
              <a:lnTo>
                <a:pt x="54235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74689" y="2162110"/>
        <a:ext cx="27117" cy="27117"/>
      </dsp:txXfrm>
    </dsp:sp>
    <dsp:sp modelId="{0626379A-729B-4BB2-AE2D-03AD0D59714D}">
      <dsp:nvSpPr>
        <dsp:cNvPr id="0" name=""/>
        <dsp:cNvSpPr/>
      </dsp:nvSpPr>
      <dsp:spPr>
        <a:xfrm>
          <a:off x="5671177" y="1096506"/>
          <a:ext cx="542350" cy="91440"/>
        </a:xfrm>
        <a:custGeom>
          <a:avLst/>
          <a:gdLst/>
          <a:ahLst/>
          <a:cxnLst/>
          <a:rect l="0" t="0" r="0" b="0"/>
          <a:pathLst>
            <a:path>
              <a:moveTo>
                <a:pt x="0" y="45720"/>
              </a:moveTo>
              <a:lnTo>
                <a:pt x="54235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928793" y="1128667"/>
        <a:ext cx="27117" cy="27117"/>
      </dsp:txXfrm>
    </dsp:sp>
    <dsp:sp modelId="{C3F6046A-AD51-4B55-87B1-18AB099FE734}">
      <dsp:nvSpPr>
        <dsp:cNvPr id="0" name=""/>
        <dsp:cNvSpPr/>
      </dsp:nvSpPr>
      <dsp:spPr>
        <a:xfrm>
          <a:off x="2417072" y="1142226"/>
          <a:ext cx="542350" cy="1033442"/>
        </a:xfrm>
        <a:custGeom>
          <a:avLst/>
          <a:gdLst/>
          <a:ahLst/>
          <a:cxnLst/>
          <a:rect l="0" t="0" r="0" b="0"/>
          <a:pathLst>
            <a:path>
              <a:moveTo>
                <a:pt x="0" y="1033442"/>
              </a:moveTo>
              <a:lnTo>
                <a:pt x="271175" y="1033442"/>
              </a:lnTo>
              <a:lnTo>
                <a:pt x="271175" y="0"/>
              </a:lnTo>
              <a:lnTo>
                <a:pt x="5423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659070" y="1629769"/>
        <a:ext cx="58355" cy="58355"/>
      </dsp:txXfrm>
    </dsp:sp>
    <dsp:sp modelId="{8B7443BF-B14B-4C01-B4AA-93E4BC6C6446}">
      <dsp:nvSpPr>
        <dsp:cNvPr id="0" name=""/>
        <dsp:cNvSpPr/>
      </dsp:nvSpPr>
      <dsp:spPr>
        <a:xfrm rot="16200000">
          <a:off x="-171973" y="1762291"/>
          <a:ext cx="4351338"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es-ES" sz="5400" kern="1200" dirty="0" smtClean="0"/>
            <a:t>monedas</a:t>
          </a:r>
          <a:endParaRPr lang="es-ES" sz="5400" kern="1200" dirty="0"/>
        </a:p>
      </dsp:txBody>
      <dsp:txXfrm>
        <a:off x="-171973" y="1762291"/>
        <a:ext cx="4351338" cy="826754"/>
      </dsp:txXfrm>
    </dsp:sp>
    <dsp:sp modelId="{AA89CCF4-DD38-42B1-9A79-F61601BFCB8F}">
      <dsp:nvSpPr>
        <dsp:cNvPr id="0" name=""/>
        <dsp:cNvSpPr/>
      </dsp:nvSpPr>
      <dsp:spPr>
        <a:xfrm>
          <a:off x="2959423" y="728849"/>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metálica</a:t>
          </a:r>
          <a:endParaRPr lang="es-ES" sz="2300" kern="1200" dirty="0"/>
        </a:p>
      </dsp:txBody>
      <dsp:txXfrm>
        <a:off x="2959423" y="728849"/>
        <a:ext cx="2711753" cy="826754"/>
      </dsp:txXfrm>
    </dsp:sp>
    <dsp:sp modelId="{D7E69577-BC32-455A-A293-9AD07CEAD747}">
      <dsp:nvSpPr>
        <dsp:cNvPr id="0" name=""/>
        <dsp:cNvSpPr/>
      </dsp:nvSpPr>
      <dsp:spPr>
        <a:xfrm>
          <a:off x="6213527" y="728849"/>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Valor intrínseco</a:t>
          </a:r>
        </a:p>
        <a:p>
          <a:pPr lvl="0" algn="ctr" defTabSz="1022350">
            <a:lnSpc>
              <a:spcPct val="90000"/>
            </a:lnSpc>
            <a:spcBef>
              <a:spcPct val="0"/>
            </a:spcBef>
            <a:spcAft>
              <a:spcPct val="35000"/>
            </a:spcAft>
          </a:pPr>
          <a:r>
            <a:rPr lang="es-ES" sz="2300" kern="1200" dirty="0" smtClean="0"/>
            <a:t>oro</a:t>
          </a:r>
          <a:endParaRPr lang="es-ES" sz="2300" kern="1200" dirty="0"/>
        </a:p>
      </dsp:txBody>
      <dsp:txXfrm>
        <a:off x="6213527" y="728849"/>
        <a:ext cx="2711753" cy="826754"/>
      </dsp:txXfrm>
    </dsp:sp>
    <dsp:sp modelId="{1CDF6448-200F-452F-A9D2-5F104E5EDD22}">
      <dsp:nvSpPr>
        <dsp:cNvPr id="0" name=""/>
        <dsp:cNvSpPr/>
      </dsp:nvSpPr>
      <dsp:spPr>
        <a:xfrm>
          <a:off x="2959423" y="1762291"/>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De papel</a:t>
          </a:r>
          <a:endParaRPr lang="es-ES" sz="2300" kern="1200" dirty="0"/>
        </a:p>
      </dsp:txBody>
      <dsp:txXfrm>
        <a:off x="2959423" y="1762291"/>
        <a:ext cx="2711753" cy="826754"/>
      </dsp:txXfrm>
    </dsp:sp>
    <dsp:sp modelId="{118EC015-8920-45E5-95AC-4AB227D9B083}">
      <dsp:nvSpPr>
        <dsp:cNvPr id="0" name=""/>
        <dsp:cNvSpPr/>
      </dsp:nvSpPr>
      <dsp:spPr>
        <a:xfrm>
          <a:off x="6213527" y="1762291"/>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Representativa. convertible</a:t>
          </a:r>
          <a:endParaRPr lang="es-ES" sz="2300" kern="1200" dirty="0"/>
        </a:p>
      </dsp:txBody>
      <dsp:txXfrm>
        <a:off x="6213527" y="1762291"/>
        <a:ext cx="2711753" cy="826754"/>
      </dsp:txXfrm>
    </dsp:sp>
    <dsp:sp modelId="{0E0E0178-BCB4-4C45-BD3F-AF7CCC10ECE3}">
      <dsp:nvSpPr>
        <dsp:cNvPr id="0" name=""/>
        <dsp:cNvSpPr/>
      </dsp:nvSpPr>
      <dsp:spPr>
        <a:xfrm>
          <a:off x="2959423" y="2795734"/>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papel</a:t>
          </a:r>
          <a:endParaRPr lang="es-ES" sz="2300" kern="1200" dirty="0"/>
        </a:p>
      </dsp:txBody>
      <dsp:txXfrm>
        <a:off x="2959423" y="2795734"/>
        <a:ext cx="2711753" cy="826754"/>
      </dsp:txXfrm>
    </dsp:sp>
    <dsp:sp modelId="{81B99A65-A565-47BF-B86B-E49511E583B2}">
      <dsp:nvSpPr>
        <dsp:cNvPr id="0" name=""/>
        <dsp:cNvSpPr/>
      </dsp:nvSpPr>
      <dsp:spPr>
        <a:xfrm>
          <a:off x="6213527" y="2795734"/>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Fiduciaria. inconvertible.</a:t>
          </a:r>
          <a:endParaRPr lang="es-ES" sz="2300" kern="1200" dirty="0"/>
        </a:p>
      </dsp:txBody>
      <dsp:txXfrm>
        <a:off x="6213527" y="2795734"/>
        <a:ext cx="2711753" cy="8267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43618-A4B8-4D7A-A1AC-918DF9D32A2E}">
      <dsp:nvSpPr>
        <dsp:cNvPr id="0" name=""/>
        <dsp:cNvSpPr/>
      </dsp:nvSpPr>
      <dsp:spPr>
        <a:xfrm>
          <a:off x="898" y="1910747"/>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smtClean="0"/>
            <a:t>Es una cosa mueble </a:t>
          </a:r>
          <a:endParaRPr lang="es-ES" sz="2000" kern="1200"/>
        </a:p>
      </dsp:txBody>
      <dsp:txXfrm>
        <a:off x="898" y="1910747"/>
        <a:ext cx="1800308" cy="900154"/>
      </dsp:txXfrm>
    </dsp:sp>
    <dsp:sp modelId="{21D193BB-2436-462F-967F-35DAA350F606}">
      <dsp:nvSpPr>
        <dsp:cNvPr id="0" name=""/>
        <dsp:cNvSpPr/>
      </dsp:nvSpPr>
      <dsp:spPr>
        <a:xfrm>
          <a:off x="2179272" y="1910747"/>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smtClean="0"/>
            <a:t>Es fungible </a:t>
          </a:r>
          <a:endParaRPr lang="es-ES" sz="2000" kern="1200"/>
        </a:p>
      </dsp:txBody>
      <dsp:txXfrm>
        <a:off x="2179272" y="1910747"/>
        <a:ext cx="1800308" cy="900154"/>
      </dsp:txXfrm>
    </dsp:sp>
    <dsp:sp modelId="{F75885E8-223B-4A7B-98C0-D495D071D513}">
      <dsp:nvSpPr>
        <dsp:cNvPr id="0" name=""/>
        <dsp:cNvSpPr/>
      </dsp:nvSpPr>
      <dsp:spPr>
        <a:xfrm>
          <a:off x="4357645" y="1910747"/>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smtClean="0"/>
            <a:t>Es consumible (en el sentido de gasto)</a:t>
          </a:r>
          <a:endParaRPr lang="es-ES" sz="2000" kern="1200"/>
        </a:p>
      </dsp:txBody>
      <dsp:txXfrm>
        <a:off x="4357645" y="1910747"/>
        <a:ext cx="1800308" cy="900154"/>
      </dsp:txXfrm>
    </dsp:sp>
    <dsp:sp modelId="{363825B4-51F6-40E7-9DD4-DC23D5C2CA5E}">
      <dsp:nvSpPr>
        <dsp:cNvPr id="0" name=""/>
        <dsp:cNvSpPr/>
      </dsp:nvSpPr>
      <dsp:spPr>
        <a:xfrm>
          <a:off x="6536019" y="1910747"/>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smtClean="0"/>
            <a:t>Es divisible</a:t>
          </a:r>
          <a:endParaRPr lang="es-ES" sz="2000" kern="1200"/>
        </a:p>
      </dsp:txBody>
      <dsp:txXfrm>
        <a:off x="6536019" y="1910747"/>
        <a:ext cx="1800308" cy="900154"/>
      </dsp:txXfrm>
    </dsp:sp>
    <dsp:sp modelId="{9A097351-4199-4CCD-BD9E-780CF96203B5}">
      <dsp:nvSpPr>
        <dsp:cNvPr id="0" name=""/>
        <dsp:cNvSpPr/>
      </dsp:nvSpPr>
      <dsp:spPr>
        <a:xfrm>
          <a:off x="8714392" y="1910747"/>
          <a:ext cx="1800308" cy="9001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s-ES" sz="2000" kern="1200" smtClean="0"/>
            <a:t>De curso legal y forzoso</a:t>
          </a:r>
          <a:endParaRPr lang="es-ES" sz="2000" kern="1200"/>
        </a:p>
      </dsp:txBody>
      <dsp:txXfrm>
        <a:off x="8714392" y="1910747"/>
        <a:ext cx="1800308" cy="90015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2ACF9-06CE-4491-BCE0-020909ECBB6A}" type="datetimeFigureOut">
              <a:rPr lang="es-ES" smtClean="0"/>
              <a:t>01/05/2016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871AC-53BA-4D7B-8821-B0A6B51012FE}" type="slidenum">
              <a:rPr lang="es-ES" smtClean="0"/>
              <a:t>‹Nº›</a:t>
            </a:fld>
            <a:endParaRPr lang="es-ES"/>
          </a:p>
        </p:txBody>
      </p:sp>
    </p:spTree>
    <p:extLst>
      <p:ext uri="{BB962C8B-B14F-4D97-AF65-F5344CB8AC3E}">
        <p14:creationId xmlns:p14="http://schemas.microsoft.com/office/powerpoint/2010/main" val="2644989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67871AC-53BA-4D7B-8821-B0A6B51012FE}" type="slidenum">
              <a:rPr lang="es-ES" smtClean="0"/>
              <a:t>1</a:t>
            </a:fld>
            <a:endParaRPr lang="es-ES"/>
          </a:p>
        </p:txBody>
      </p:sp>
    </p:spTree>
    <p:extLst>
      <p:ext uri="{BB962C8B-B14F-4D97-AF65-F5344CB8AC3E}">
        <p14:creationId xmlns:p14="http://schemas.microsoft.com/office/powerpoint/2010/main" val="252808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067871AC-53BA-4D7B-8821-B0A6B51012FE}" type="slidenum">
              <a:rPr lang="es-ES" smtClean="0"/>
              <a:t>55</a:t>
            </a:fld>
            <a:endParaRPr lang="es-ES"/>
          </a:p>
        </p:txBody>
      </p:sp>
    </p:spTree>
    <p:extLst>
      <p:ext uri="{BB962C8B-B14F-4D97-AF65-F5344CB8AC3E}">
        <p14:creationId xmlns:p14="http://schemas.microsoft.com/office/powerpoint/2010/main" val="272815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DF92FB9-B646-4649-A4C9-52FACA6EEC3C}" type="datetime1">
              <a:rPr lang="en-US" smtClean="0"/>
              <a:t>5/1/2016</a:t>
            </a:fld>
            <a:endParaRPr lang="en-U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420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0B9E96-5D52-480F-8333-CDE032D09AEA}" type="datetime1">
              <a:rPr lang="en-US" smtClean="0"/>
              <a:t>5/1/2016</a:t>
            </a:fld>
            <a:endParaRPr lang="en-U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9974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7F05669-AD01-42A8-8E13-BD639B40AC10}" type="datetime1">
              <a:rPr lang="en-US" smtClean="0"/>
              <a:t>5/1/2016</a:t>
            </a:fld>
            <a:endParaRPr lang="en-U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45331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3759200" y="609600"/>
            <a:ext cx="8128000" cy="1143000"/>
          </a:xfrm>
        </p:spPr>
        <p:txBody>
          <a:bodyPr/>
          <a:lstStyle/>
          <a:p>
            <a:r>
              <a:rPr lang="es-ES" smtClean="0"/>
              <a:t>Haga clic para modificar el estilo de título del patrón</a:t>
            </a:r>
            <a:endParaRPr lang="es-AR"/>
          </a:p>
        </p:txBody>
      </p:sp>
      <p:sp>
        <p:nvSpPr>
          <p:cNvPr id="3" name="2 Marcador de contenido"/>
          <p:cNvSpPr>
            <a:spLocks noGrp="1"/>
          </p:cNvSpPr>
          <p:nvPr>
            <p:ph sz="quarter" idx="1"/>
          </p:nvPr>
        </p:nvSpPr>
        <p:spPr>
          <a:xfrm>
            <a:off x="3759200" y="1981200"/>
            <a:ext cx="396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quarter" idx="2"/>
          </p:nvPr>
        </p:nvSpPr>
        <p:spPr>
          <a:xfrm>
            <a:off x="7924800" y="1981200"/>
            <a:ext cx="396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contenido"/>
          <p:cNvSpPr>
            <a:spLocks noGrp="1"/>
          </p:cNvSpPr>
          <p:nvPr>
            <p:ph sz="quarter" idx="3"/>
          </p:nvPr>
        </p:nvSpPr>
        <p:spPr>
          <a:xfrm>
            <a:off x="3759200" y="4114800"/>
            <a:ext cx="396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contenido"/>
          <p:cNvSpPr>
            <a:spLocks noGrp="1"/>
          </p:cNvSpPr>
          <p:nvPr>
            <p:ph sz="quarter" idx="4"/>
          </p:nvPr>
        </p:nvSpPr>
        <p:spPr>
          <a:xfrm>
            <a:off x="7924800" y="4114800"/>
            <a:ext cx="396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Rectangle 5"/>
          <p:cNvSpPr>
            <a:spLocks noGrp="1" noChangeArrowheads="1"/>
          </p:cNvSpPr>
          <p:nvPr>
            <p:ph type="dt" sz="half" idx="10"/>
          </p:nvPr>
        </p:nvSpPr>
        <p:spPr>
          <a:ln/>
        </p:spPr>
        <p:txBody>
          <a:bodyPr/>
          <a:lstStyle>
            <a:lvl1pPr>
              <a:defRPr/>
            </a:lvl1pPr>
          </a:lstStyle>
          <a:p>
            <a:pPr>
              <a:defRPr/>
            </a:pPr>
            <a:fld id="{9F0C6902-9066-4797-9715-F562E984BDAA}" type="datetime1">
              <a:rPr lang="en-US" smtClean="0"/>
              <a:t>5/1/2016</a:t>
            </a:fld>
            <a:endParaRPr lang="es-ES"/>
          </a:p>
        </p:txBody>
      </p:sp>
      <p:sp>
        <p:nvSpPr>
          <p:cNvPr id="8" name="Rectangle 6"/>
          <p:cNvSpPr>
            <a:spLocks noGrp="1" noChangeArrowheads="1"/>
          </p:cNvSpPr>
          <p:nvPr>
            <p:ph type="ftr" sz="quarter" idx="11"/>
          </p:nvPr>
        </p:nvSpPr>
        <p:spPr>
          <a:ln/>
        </p:spPr>
        <p:txBody>
          <a:bodyPr/>
          <a:lstStyle>
            <a:lvl1pPr>
              <a:defRPr/>
            </a:lvl1pPr>
          </a:lstStyle>
          <a:p>
            <a:pPr>
              <a:defRPr/>
            </a:pPr>
            <a:r>
              <a:rPr lang="es-ES" smtClean="0"/>
              <a:t>s furlotti 2016</a:t>
            </a:r>
            <a:endParaRPr lang="es-ES"/>
          </a:p>
        </p:txBody>
      </p:sp>
      <p:sp>
        <p:nvSpPr>
          <p:cNvPr id="9" name="Rectangle 7"/>
          <p:cNvSpPr>
            <a:spLocks noGrp="1" noChangeArrowheads="1"/>
          </p:cNvSpPr>
          <p:nvPr>
            <p:ph type="sldNum" sz="quarter" idx="12"/>
          </p:nvPr>
        </p:nvSpPr>
        <p:spPr>
          <a:ln/>
        </p:spPr>
        <p:txBody>
          <a:bodyPr/>
          <a:lstStyle>
            <a:lvl1pPr>
              <a:defRPr/>
            </a:lvl1pPr>
          </a:lstStyle>
          <a:p>
            <a:fld id="{97F51413-23C2-4A6F-895D-3A24CA1E4624}" type="slidenum">
              <a:rPr lang="es-ES" altLang="es-ES"/>
              <a:pPr/>
              <a:t>‹Nº›</a:t>
            </a:fld>
            <a:endParaRPr lang="es-ES" altLang="es-ES"/>
          </a:p>
        </p:txBody>
      </p:sp>
    </p:spTree>
    <p:extLst>
      <p:ext uri="{BB962C8B-B14F-4D97-AF65-F5344CB8AC3E}">
        <p14:creationId xmlns:p14="http://schemas.microsoft.com/office/powerpoint/2010/main" val="54999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759200" y="609600"/>
            <a:ext cx="8128000" cy="11430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3759200" y="1981200"/>
            <a:ext cx="3962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7924800" y="1981200"/>
            <a:ext cx="39624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Rectangle 5"/>
          <p:cNvSpPr>
            <a:spLocks noGrp="1" noChangeArrowheads="1"/>
          </p:cNvSpPr>
          <p:nvPr>
            <p:ph type="dt" sz="half" idx="10"/>
          </p:nvPr>
        </p:nvSpPr>
        <p:spPr>
          <a:ln/>
        </p:spPr>
        <p:txBody>
          <a:bodyPr/>
          <a:lstStyle>
            <a:lvl1pPr>
              <a:defRPr/>
            </a:lvl1pPr>
          </a:lstStyle>
          <a:p>
            <a:pPr>
              <a:defRPr/>
            </a:pPr>
            <a:fld id="{DBEA1B49-B4E8-4F54-B6FF-B27D08D73704}" type="datetime1">
              <a:rPr lang="en-US" smtClean="0"/>
              <a:t>5/1/2016</a:t>
            </a:fld>
            <a:endParaRPr lang="es-ES"/>
          </a:p>
        </p:txBody>
      </p:sp>
      <p:sp>
        <p:nvSpPr>
          <p:cNvPr id="6" name="Rectangle 6"/>
          <p:cNvSpPr>
            <a:spLocks noGrp="1" noChangeArrowheads="1"/>
          </p:cNvSpPr>
          <p:nvPr>
            <p:ph type="ftr" sz="quarter" idx="11"/>
          </p:nvPr>
        </p:nvSpPr>
        <p:spPr>
          <a:ln/>
        </p:spPr>
        <p:txBody>
          <a:bodyPr/>
          <a:lstStyle>
            <a:lvl1pPr>
              <a:defRPr/>
            </a:lvl1pPr>
          </a:lstStyle>
          <a:p>
            <a:pPr>
              <a:defRPr/>
            </a:pPr>
            <a:r>
              <a:rPr lang="es-ES" smtClean="0"/>
              <a:t>s furlotti 2016</a:t>
            </a:r>
            <a:endParaRPr lang="es-ES"/>
          </a:p>
        </p:txBody>
      </p:sp>
      <p:sp>
        <p:nvSpPr>
          <p:cNvPr id="7" name="Rectangle 7"/>
          <p:cNvSpPr>
            <a:spLocks noGrp="1" noChangeArrowheads="1"/>
          </p:cNvSpPr>
          <p:nvPr>
            <p:ph type="sldNum" sz="quarter" idx="12"/>
          </p:nvPr>
        </p:nvSpPr>
        <p:spPr>
          <a:ln/>
        </p:spPr>
        <p:txBody>
          <a:bodyPr/>
          <a:lstStyle>
            <a:lvl1pPr>
              <a:defRPr/>
            </a:lvl1pPr>
          </a:lstStyle>
          <a:p>
            <a:fld id="{F8788A85-89B9-4EF4-BA72-52B6CF5830E6}" type="slidenum">
              <a:rPr lang="es-ES" altLang="es-ES"/>
              <a:pPr/>
              <a:t>‹Nº›</a:t>
            </a:fld>
            <a:endParaRPr lang="es-ES" altLang="es-ES"/>
          </a:p>
        </p:txBody>
      </p:sp>
    </p:spTree>
    <p:extLst>
      <p:ext uri="{BB962C8B-B14F-4D97-AF65-F5344CB8AC3E}">
        <p14:creationId xmlns:p14="http://schemas.microsoft.com/office/powerpoint/2010/main" val="75878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CA696D6-646F-412B-BF7E-9689AF60E2B2}" type="datetime1">
              <a:rPr lang="en-US" smtClean="0"/>
              <a:t>5/1/2016</a:t>
            </a:fld>
            <a:endParaRPr lang="en-U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023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E619802-0E85-43F0-A950-BA3C63A88822}" type="datetime1">
              <a:rPr lang="en-US" smtClean="0"/>
              <a:t>5/1/2016</a:t>
            </a:fld>
            <a:endParaRPr lang="en-U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7696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6134DF7-D6D2-49DD-A586-4DD2F62AFAE9}" type="datetime1">
              <a:rPr lang="en-US" smtClean="0"/>
              <a:t>5/1/2016</a:t>
            </a:fld>
            <a:endParaRPr lang="en-US" dirty="0"/>
          </a:p>
        </p:txBody>
      </p:sp>
      <p:sp>
        <p:nvSpPr>
          <p:cNvPr id="6" name="Marcador de pie de página 5"/>
          <p:cNvSpPr>
            <a:spLocks noGrp="1"/>
          </p:cNvSpPr>
          <p:nvPr>
            <p:ph type="ftr" sz="quarter" idx="11"/>
          </p:nvPr>
        </p:nvSpPr>
        <p:spPr/>
        <p:txBody>
          <a:bodyPr/>
          <a:lstStyle/>
          <a:p>
            <a:r>
              <a:rPr lang="en-US" smtClean="0"/>
              <a:t>s furlotti 2016</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8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A728B67-DAEE-49D8-AE62-249647F62698}" type="datetime1">
              <a:rPr lang="en-US" smtClean="0"/>
              <a:t>5/1/2016</a:t>
            </a:fld>
            <a:endParaRPr lang="en-US" dirty="0"/>
          </a:p>
        </p:txBody>
      </p:sp>
      <p:sp>
        <p:nvSpPr>
          <p:cNvPr id="8" name="Marcador de pie de página 7"/>
          <p:cNvSpPr>
            <a:spLocks noGrp="1"/>
          </p:cNvSpPr>
          <p:nvPr>
            <p:ph type="ftr" sz="quarter" idx="11"/>
          </p:nvPr>
        </p:nvSpPr>
        <p:spPr/>
        <p:txBody>
          <a:bodyPr/>
          <a:lstStyle/>
          <a:p>
            <a:r>
              <a:rPr lang="en-US" smtClean="0"/>
              <a:t>s furlotti 2016</a:t>
            </a:r>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518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A9AB244-43EB-4CBF-992A-C54B720DB828}" type="datetime1">
              <a:rPr lang="en-US" smtClean="0"/>
              <a:t>5/1/2016</a:t>
            </a:fld>
            <a:endParaRPr lang="en-U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806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03D8685-61DE-416C-8319-7C7A1D420DFA}" type="datetime1">
              <a:rPr lang="en-US" smtClean="0"/>
              <a:t>5/1/2016</a:t>
            </a:fld>
            <a:endParaRPr lang="en-US" dirty="0"/>
          </a:p>
        </p:txBody>
      </p:sp>
      <p:sp>
        <p:nvSpPr>
          <p:cNvPr id="3" name="Marcador de pie de página 2"/>
          <p:cNvSpPr>
            <a:spLocks noGrp="1"/>
          </p:cNvSpPr>
          <p:nvPr>
            <p:ph type="ftr" sz="quarter" idx="11"/>
          </p:nvPr>
        </p:nvSpPr>
        <p:spPr/>
        <p:txBody>
          <a:bodyPr/>
          <a:lstStyle/>
          <a:p>
            <a:r>
              <a:rPr lang="en-US" smtClean="0"/>
              <a:t>s furlotti 2016</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343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E515E54-0B15-46B4-A53F-F2C1658F29B9}" type="datetime1">
              <a:rPr lang="en-US" smtClean="0"/>
              <a:t>5/1/2016</a:t>
            </a:fld>
            <a:endParaRPr lang="en-US" dirty="0"/>
          </a:p>
        </p:txBody>
      </p:sp>
      <p:sp>
        <p:nvSpPr>
          <p:cNvPr id="6" name="Marcador de pie de página 5"/>
          <p:cNvSpPr>
            <a:spLocks noGrp="1"/>
          </p:cNvSpPr>
          <p:nvPr>
            <p:ph type="ftr" sz="quarter" idx="11"/>
          </p:nvPr>
        </p:nvSpPr>
        <p:spPr/>
        <p:txBody>
          <a:bodyPr/>
          <a:lstStyle/>
          <a:p>
            <a:r>
              <a:rPr lang="en-US" smtClean="0"/>
              <a:t>s furlotti 2016</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9016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CD846CA-9C34-4DE7-A261-7DF957C670E7}" type="datetime1">
              <a:rPr lang="en-US" smtClean="0"/>
              <a:t>5/1/2016</a:t>
            </a:fld>
            <a:endParaRPr lang="en-US" dirty="0"/>
          </a:p>
        </p:txBody>
      </p:sp>
      <p:sp>
        <p:nvSpPr>
          <p:cNvPr id="6" name="Marcador de pie de página 5"/>
          <p:cNvSpPr>
            <a:spLocks noGrp="1"/>
          </p:cNvSpPr>
          <p:nvPr>
            <p:ph type="ftr" sz="quarter" idx="11"/>
          </p:nvPr>
        </p:nvSpPr>
        <p:spPr/>
        <p:txBody>
          <a:bodyPr/>
          <a:lstStyle/>
          <a:p>
            <a:r>
              <a:rPr lang="en-US" smtClean="0"/>
              <a:t>s furlotti 2016</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671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62F28-B2F7-4913-9E26-84CC41F39350}" type="datetime1">
              <a:rPr lang="en-US" smtClean="0"/>
              <a:t>5/1/2016</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 furlotti 2016</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283214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CLASIFICACIÓN DE LAS </a:t>
            </a:r>
            <a:r>
              <a:rPr lang="es-ES" dirty="0" smtClean="0"/>
              <a:t>OBLIGACIONES (con especial referencia a obligaciones de dar)</a:t>
            </a:r>
            <a:endParaRPr lang="es-ES" dirty="0"/>
          </a:p>
        </p:txBody>
      </p:sp>
      <p:pic>
        <p:nvPicPr>
          <p:cNvPr id="5" name="Imagen 4"/>
          <p:cNvPicPr>
            <a:picLocks noChangeAspect="1"/>
          </p:cNvPicPr>
          <p:nvPr/>
        </p:nvPicPr>
        <p:blipFill>
          <a:blip r:embed="rId3"/>
          <a:stretch>
            <a:fillRect/>
          </a:stretch>
        </p:blipFill>
        <p:spPr>
          <a:xfrm>
            <a:off x="779440" y="3940934"/>
            <a:ext cx="4372109" cy="2770231"/>
          </a:xfrm>
          <a:prstGeom prst="rect">
            <a:avLst/>
          </a:prstGeom>
        </p:spPr>
      </p:pic>
      <p:sp>
        <p:nvSpPr>
          <p:cNvPr id="3" name="Subtítulo 2"/>
          <p:cNvSpPr>
            <a:spLocks noGrp="1"/>
          </p:cNvSpPr>
          <p:nvPr>
            <p:ph type="subTitle" idx="1"/>
          </p:nvPr>
        </p:nvSpPr>
        <p:spPr>
          <a:xfrm>
            <a:off x="1751526" y="3602038"/>
            <a:ext cx="8916473" cy="557838"/>
          </a:xfrm>
        </p:spPr>
        <p:txBody>
          <a:bodyPr/>
          <a:lstStyle/>
          <a:p>
            <a:r>
              <a:rPr lang="es-ES" dirty="0" smtClean="0"/>
              <a:t>LIBRO TERCERO, TÍT. I, CAP. III, ONCE SECCIONES</a:t>
            </a:r>
            <a:endParaRPr lang="es-ES" dirty="0"/>
          </a:p>
        </p:txBody>
      </p:sp>
      <p:sp>
        <p:nvSpPr>
          <p:cNvPr id="4" name="Marcador de pie de página 3"/>
          <p:cNvSpPr>
            <a:spLocks noGrp="1"/>
          </p:cNvSpPr>
          <p:nvPr>
            <p:ph type="ftr" sz="quarter" idx="11"/>
          </p:nvPr>
        </p:nvSpPr>
        <p:spPr/>
        <p:txBody>
          <a:bodyPr/>
          <a:lstStyle/>
          <a:p>
            <a:r>
              <a:rPr lang="en-US" dirty="0" smtClean="0"/>
              <a:t>s furlotti </a:t>
            </a:r>
            <a:r>
              <a:rPr lang="en-US" dirty="0" smtClean="0"/>
              <a:t>2016</a:t>
            </a:r>
            <a:endParaRPr lang="en-US" dirty="0"/>
          </a:p>
        </p:txBody>
      </p:sp>
    </p:spTree>
    <p:extLst>
      <p:ext uri="{BB962C8B-B14F-4D97-AF65-F5344CB8AC3E}">
        <p14:creationId xmlns:p14="http://schemas.microsoft.com/office/powerpoint/2010/main" val="19130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Muebles registrables (automotores)modo suficiente</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837491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8737600" y="4038600"/>
            <a:ext cx="30099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t>1893: "si el modo consiste en una inscripción constitutiva, la registración es presupuesto necesario y suficiente para la oponibilidad del derecho real".</a:t>
            </a:r>
          </a:p>
        </p:txBody>
      </p:sp>
      <p:cxnSp>
        <p:nvCxnSpPr>
          <p:cNvPr id="7" name="Conector recto de flecha 6"/>
          <p:cNvCxnSpPr/>
          <p:nvPr/>
        </p:nvCxnSpPr>
        <p:spPr>
          <a:xfrm>
            <a:off x="7759700" y="5448300"/>
            <a:ext cx="115570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Marcador de pie de página 9"/>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67045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noFill/>
        </p:spPr>
        <p:txBody>
          <a:bodyPr>
            <a:normAutofit fontScale="90000"/>
          </a:bodyPr>
          <a:lstStyle/>
          <a:p>
            <a:r>
              <a:rPr lang="es-ES" altLang="es-ES" dirty="0"/>
              <a:t>Las Obligaciones de dar sumas de dinero</a:t>
            </a:r>
            <a:br>
              <a:rPr lang="es-ES" altLang="es-ES" dirty="0"/>
            </a:br>
            <a:endParaRPr lang="es-ES" altLang="es-ES" dirty="0" smtClean="0"/>
          </a:p>
        </p:txBody>
      </p:sp>
      <p:sp>
        <p:nvSpPr>
          <p:cNvPr id="3" name="Subtítulo 2"/>
          <p:cNvSpPr>
            <a:spLocks noGrp="1"/>
          </p:cNvSpPr>
          <p:nvPr>
            <p:ph type="subTitle" idx="1"/>
          </p:nvPr>
        </p:nvSpPr>
        <p:spPr/>
        <p:txBody>
          <a:bodyPr/>
          <a:lstStyle/>
          <a:p>
            <a:r>
              <a:rPr lang="es-ES" dirty="0" smtClean="0"/>
              <a:t>Arts. 765/772 </a:t>
            </a:r>
            <a:r>
              <a:rPr lang="es-ES" dirty="0" err="1" smtClean="0"/>
              <a:t>CCyC</a:t>
            </a:r>
            <a:endParaRPr lang="es-ES" dirty="0"/>
          </a:p>
        </p:txBody>
      </p:sp>
      <p:sp>
        <p:nvSpPr>
          <p:cNvPr id="2" name="Marcador de pie de página 1"/>
          <p:cNvSpPr>
            <a:spLocks noGrp="1"/>
          </p:cNvSpPr>
          <p:nvPr>
            <p:ph type="ftr" sz="quarter" idx="11"/>
          </p:nvPr>
        </p:nvSpPr>
        <p:spPr/>
        <p:txBody>
          <a:bodyPr/>
          <a:lstStyle/>
          <a:p>
            <a:pPr>
              <a:defRPr/>
            </a:pPr>
            <a:r>
              <a:rPr lang="es-ES" smtClean="0"/>
              <a:t>s furlotti 2016</a:t>
            </a:r>
            <a:endParaRPr lang="es-ES"/>
          </a:p>
        </p:txBody>
      </p:sp>
      <p:pic>
        <p:nvPicPr>
          <p:cNvPr id="10243"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2060575"/>
            <a:ext cx="2301875" cy="1463675"/>
          </a:xfrm>
          <a:noFill/>
        </p:spPr>
      </p:pic>
      <p:pic>
        <p:nvPicPr>
          <p:cNvPr id="10244" name="Picture 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0313988" y="2060575"/>
            <a:ext cx="1878012" cy="1363663"/>
          </a:xfrm>
          <a:noFill/>
        </p:spPr>
      </p:pic>
      <p:pic>
        <p:nvPicPr>
          <p:cNvPr id="10245" name="Picture 7"/>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0" y="4221163"/>
            <a:ext cx="2406650" cy="1728787"/>
          </a:xfrm>
          <a:noFill/>
        </p:spPr>
      </p:pic>
      <p:pic>
        <p:nvPicPr>
          <p:cNvPr id="10246" name="Picture 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0033000" y="4149725"/>
            <a:ext cx="2159000" cy="1871663"/>
          </a:xfrm>
          <a:noFill/>
        </p:spPr>
      </p:pic>
    </p:spTree>
    <p:extLst>
      <p:ext uri="{BB962C8B-B14F-4D97-AF65-F5344CB8AC3E}">
        <p14:creationId xmlns:p14="http://schemas.microsoft.com/office/powerpoint/2010/main" val="3787605967"/>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52800" y="228600"/>
            <a:ext cx="5029200" cy="914400"/>
          </a:xfrm>
          <a:noFill/>
        </p:spPr>
        <p:txBody>
          <a:bodyPr/>
          <a:lstStyle/>
          <a:p>
            <a:r>
              <a:rPr lang="es-ES" altLang="es-ES" smtClean="0"/>
              <a:t>¿Qué es el dinero?</a:t>
            </a: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742692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657251"/>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9788" y="365125"/>
            <a:ext cx="2624629" cy="1325563"/>
          </a:xfrm>
        </p:spPr>
        <p:style>
          <a:lnRef idx="2">
            <a:schemeClr val="dk1">
              <a:shade val="50000"/>
            </a:schemeClr>
          </a:lnRef>
          <a:fillRef idx="1">
            <a:schemeClr val="dk1"/>
          </a:fillRef>
          <a:effectRef idx="0">
            <a:schemeClr val="dk1"/>
          </a:effectRef>
          <a:fontRef idx="minor">
            <a:schemeClr val="lt1"/>
          </a:fontRef>
        </p:style>
        <p:txBody>
          <a:bodyPr/>
          <a:lstStyle/>
          <a:p>
            <a:r>
              <a:rPr lang="es-ES" dirty="0" smtClean="0"/>
              <a:t>funciones</a:t>
            </a:r>
            <a:endParaRPr lang="es-ES" dirty="0"/>
          </a:p>
        </p:txBody>
      </p:sp>
      <p:sp>
        <p:nvSpPr>
          <p:cNvPr id="6" name="Marcador de texto 5"/>
          <p:cNvSpPr>
            <a:spLocks noGrp="1"/>
          </p:cNvSpPr>
          <p:nvPr>
            <p:ph type="body" idx="1"/>
          </p:nvPr>
        </p:nvSpPr>
        <p:spPr/>
        <p:txBody>
          <a:bodyPr/>
          <a:lstStyle/>
          <a:p>
            <a:r>
              <a:rPr lang="es-ES" dirty="0" smtClean="0"/>
              <a:t>económica</a:t>
            </a:r>
            <a:endParaRPr lang="es-ES" dirty="0"/>
          </a:p>
        </p:txBody>
      </p:sp>
      <p:sp>
        <p:nvSpPr>
          <p:cNvPr id="7" name="Marcador de contenido 6"/>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s-ES" dirty="0" smtClean="0"/>
              <a:t>Unidad </a:t>
            </a:r>
            <a:r>
              <a:rPr lang="es-ES" dirty="0"/>
              <a:t>o medida de valor (unidad de cuenta) de los bienes patrimoniales.</a:t>
            </a:r>
          </a:p>
          <a:p>
            <a:r>
              <a:rPr lang="es-ES" dirty="0"/>
              <a:t>Instrumento de cambio que permite a quien lo dispone adquirir bienes y servicios</a:t>
            </a:r>
          </a:p>
          <a:p>
            <a:r>
              <a:rPr lang="es-ES" dirty="0"/>
              <a:t>Instrumento de ahorro, pues posibilita la reserva de valores.</a:t>
            </a:r>
          </a:p>
        </p:txBody>
      </p:sp>
      <p:sp>
        <p:nvSpPr>
          <p:cNvPr id="8" name="Marcador de texto 7"/>
          <p:cNvSpPr>
            <a:spLocks noGrp="1"/>
          </p:cNvSpPr>
          <p:nvPr>
            <p:ph type="body" sz="quarter" idx="3"/>
          </p:nvPr>
        </p:nvSpPr>
        <p:spPr/>
        <p:txBody>
          <a:bodyPr/>
          <a:lstStyle/>
          <a:p>
            <a:r>
              <a:rPr lang="es-ES" dirty="0" smtClean="0"/>
              <a:t>jurídica</a:t>
            </a:r>
            <a:endParaRPr lang="es-ES" dirty="0"/>
          </a:p>
        </p:txBody>
      </p:sp>
      <p:sp>
        <p:nvSpPr>
          <p:cNvPr id="9" name="Marcador de contenido 8"/>
          <p:cNvSpPr>
            <a:spLocks noGrp="1"/>
          </p:cNvSpPr>
          <p:nvPr>
            <p:ph sz="quarter" idx="4"/>
          </p:nvPr>
        </p:nvSpPr>
        <p:spPr/>
        <p:style>
          <a:lnRef idx="2">
            <a:schemeClr val="dk1"/>
          </a:lnRef>
          <a:fillRef idx="1">
            <a:schemeClr val="lt1"/>
          </a:fillRef>
          <a:effectRef idx="0">
            <a:schemeClr val="dk1"/>
          </a:effectRef>
          <a:fontRef idx="minor">
            <a:schemeClr val="dk1"/>
          </a:fontRef>
        </p:style>
        <p:txBody>
          <a:bodyPr/>
          <a:lstStyle/>
          <a:p>
            <a:r>
              <a:rPr lang="es-ES" dirty="0"/>
              <a:t>El dinero constituye un instrumento de </a:t>
            </a:r>
            <a:r>
              <a:rPr lang="es-ES" dirty="0" smtClean="0"/>
              <a:t>pago</a:t>
            </a:r>
          </a:p>
          <a:p>
            <a:r>
              <a:rPr lang="es-ES" dirty="0" smtClean="0"/>
              <a:t>porque </a:t>
            </a:r>
            <a:r>
              <a:rPr lang="es-ES" dirty="0"/>
              <a:t>es siempre apto para solventar las obligaciones que lo tienen por objeto, y de aquellas que no lo tienen por objeto pero que se solventan en dinero.</a:t>
            </a:r>
          </a:p>
          <a:p>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400478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clases</a:t>
            </a:r>
            <a:endParaRPr lang="es-ES" dirty="0"/>
          </a:p>
        </p:txBody>
      </p:sp>
      <p:graphicFrame>
        <p:nvGraphicFramePr>
          <p:cNvPr id="5" name="Marcador de contenido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49450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ES" dirty="0" smtClean="0"/>
              <a:t>caracteres</a:t>
            </a:r>
            <a:endParaRPr lang="es-ES" dirty="0"/>
          </a:p>
        </p:txBody>
      </p:sp>
      <p:graphicFrame>
        <p:nvGraphicFramePr>
          <p:cNvPr id="11" name="Marcador de contenido 10"/>
          <p:cNvGraphicFramePr>
            <a:graphicFrameLocks noGrp="1"/>
          </p:cNvGraphicFramePr>
          <p:nvPr>
            <p:ph idx="1"/>
            <p:extLst>
              <p:ext uri="{D42A27DB-BD31-4B8C-83A1-F6EECF244321}">
                <p14:modId xmlns:p14="http://schemas.microsoft.com/office/powerpoint/2010/main" val="2211828003"/>
              </p:ext>
            </p:extLst>
          </p:nvPr>
        </p:nvGraphicFramePr>
        <p:xfrm>
          <a:off x="838200" y="1455313"/>
          <a:ext cx="10515600" cy="472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pie de página 6"/>
          <p:cNvSpPr>
            <a:spLocks noGrp="1"/>
          </p:cNvSpPr>
          <p:nvPr>
            <p:ph type="ftr" sz="quarter" idx="11"/>
          </p:nvPr>
        </p:nvSpPr>
        <p:spPr/>
        <p:txBody>
          <a:bodyPr/>
          <a:lstStyle/>
          <a:p>
            <a:r>
              <a:rPr lang="en-US" smtClean="0"/>
              <a:t>s furlotti 2016</a:t>
            </a:r>
            <a:endParaRPr lang="en-US" dirty="0"/>
          </a:p>
        </p:txBody>
      </p:sp>
      <p:pic>
        <p:nvPicPr>
          <p:cNvPr id="12" name="Imagen 11"/>
          <p:cNvPicPr>
            <a:picLocks noChangeAspect="1"/>
          </p:cNvPicPr>
          <p:nvPr/>
        </p:nvPicPr>
        <p:blipFill>
          <a:blip r:embed="rId7"/>
          <a:stretch>
            <a:fillRect/>
          </a:stretch>
        </p:blipFill>
        <p:spPr>
          <a:xfrm>
            <a:off x="7567310" y="364172"/>
            <a:ext cx="3997918" cy="2653031"/>
          </a:xfrm>
          <a:prstGeom prst="rect">
            <a:avLst/>
          </a:prstGeom>
        </p:spPr>
      </p:pic>
    </p:spTree>
    <p:extLst>
      <p:ext uri="{BB962C8B-B14F-4D97-AF65-F5344CB8AC3E}">
        <p14:creationId xmlns:p14="http://schemas.microsoft.com/office/powerpoint/2010/main" val="214022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n-US" smtClean="0"/>
              <a:t>s furlotti 2016</a:t>
            </a:r>
            <a:endParaRPr lang="en-US" dirty="0"/>
          </a:p>
        </p:txBody>
      </p:sp>
      <p:sp>
        <p:nvSpPr>
          <p:cNvPr id="5" name="Triángulo isósceles 4"/>
          <p:cNvSpPr/>
          <p:nvPr/>
        </p:nvSpPr>
        <p:spPr>
          <a:xfrm>
            <a:off x="4468969" y="2807594"/>
            <a:ext cx="3011510" cy="20734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Conector recto de flecha 9"/>
          <p:cNvCxnSpPr/>
          <p:nvPr/>
        </p:nvCxnSpPr>
        <p:spPr>
          <a:xfrm>
            <a:off x="4468969" y="5132231"/>
            <a:ext cx="3412901" cy="0"/>
          </a:xfrm>
          <a:prstGeom prst="straightConnector1">
            <a:avLst/>
          </a:prstGeom>
          <a:ln w="5715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dondear rectángulo de esquina sencilla 12"/>
          <p:cNvSpPr/>
          <p:nvPr/>
        </p:nvSpPr>
        <p:spPr>
          <a:xfrm>
            <a:off x="2959994" y="5132231"/>
            <a:ext cx="1365161" cy="399245"/>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PARTICULAR</a:t>
            </a:r>
            <a:endParaRPr lang="es-ES" dirty="0"/>
          </a:p>
        </p:txBody>
      </p:sp>
      <p:cxnSp>
        <p:nvCxnSpPr>
          <p:cNvPr id="8" name="Conector recto de flecha 7"/>
          <p:cNvCxnSpPr/>
          <p:nvPr/>
        </p:nvCxnSpPr>
        <p:spPr>
          <a:xfrm>
            <a:off x="6220496" y="2663669"/>
            <a:ext cx="1798749" cy="246856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1"/>
          <p:cNvSpPr/>
          <p:nvPr/>
        </p:nvSpPr>
        <p:spPr>
          <a:xfrm>
            <a:off x="5317901" y="2012157"/>
            <a:ext cx="1313645" cy="5795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ESTADO</a:t>
            </a:r>
            <a:endParaRPr lang="es-ES" dirty="0"/>
          </a:p>
        </p:txBody>
      </p:sp>
      <p:sp>
        <p:nvSpPr>
          <p:cNvPr id="15" name="Redondear rectángulo de esquina sencilla 14"/>
          <p:cNvSpPr/>
          <p:nvPr/>
        </p:nvSpPr>
        <p:spPr>
          <a:xfrm>
            <a:off x="8117983" y="5132231"/>
            <a:ext cx="1365161" cy="399245"/>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 dirty="0" smtClean="0"/>
              <a:t>PARTICULAR</a:t>
            </a:r>
            <a:endParaRPr lang="es-ES" dirty="0"/>
          </a:p>
        </p:txBody>
      </p:sp>
      <p:sp>
        <p:nvSpPr>
          <p:cNvPr id="16" name="Redondear rectángulo de esquina sencilla 15"/>
          <p:cNvSpPr/>
          <p:nvPr/>
        </p:nvSpPr>
        <p:spPr>
          <a:xfrm>
            <a:off x="85858" y="1769174"/>
            <a:ext cx="3301286" cy="3284571"/>
          </a:xfrm>
          <a:prstGeom prst="round1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buFont typeface="Monotype Sorts" pitchFamily="2" charset="2"/>
              <a:buNone/>
            </a:pPr>
            <a:r>
              <a:rPr lang="es-ES" altLang="es-ES" dirty="0"/>
              <a:t>relación entre los particulares (Deudor y Acreedor). Es el poder </a:t>
            </a:r>
            <a:r>
              <a:rPr lang="es-ES" altLang="es-ES" b="1" dirty="0" smtClean="0"/>
              <a:t>CANCELATORIO</a:t>
            </a:r>
            <a:r>
              <a:rPr lang="es-ES" altLang="es-ES" dirty="0" smtClean="0"/>
              <a:t> y </a:t>
            </a:r>
            <a:r>
              <a:rPr lang="es-ES" altLang="es-ES" dirty="0"/>
              <a:t>la </a:t>
            </a:r>
            <a:r>
              <a:rPr lang="es-ES" altLang="es-ES" b="1" dirty="0" smtClean="0"/>
              <a:t>IRRECUSABILIDAD </a:t>
            </a:r>
            <a:r>
              <a:rPr lang="es-ES" altLang="es-ES" dirty="0" smtClean="0"/>
              <a:t>que </a:t>
            </a:r>
            <a:r>
              <a:rPr lang="es-ES" altLang="es-ES" dirty="0"/>
              <a:t>le otorga el Estado a una moneda dentro de su territorio para la cancelación de las </a:t>
            </a:r>
            <a:r>
              <a:rPr lang="es-ES" altLang="es-ES" dirty="0" smtClean="0"/>
              <a:t>deudas. La </a:t>
            </a:r>
            <a:r>
              <a:rPr lang="es-ES" altLang="es-ES" dirty="0"/>
              <a:t>moneda de curso legal puede ser a su vez de curso forzoso o convertible</a:t>
            </a:r>
          </a:p>
        </p:txBody>
      </p:sp>
      <p:sp>
        <p:nvSpPr>
          <p:cNvPr id="20" name="Rectángulo redondeado 19"/>
          <p:cNvSpPr/>
          <p:nvPr/>
        </p:nvSpPr>
        <p:spPr>
          <a:xfrm>
            <a:off x="7480479" y="1690688"/>
            <a:ext cx="4535510" cy="281691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ES" altLang="es-ES" dirty="0" smtClean="0"/>
              <a:t> entre particular </a:t>
            </a:r>
            <a:r>
              <a:rPr lang="es-ES" altLang="es-ES" dirty="0"/>
              <a:t>tenedor y </a:t>
            </a:r>
            <a:r>
              <a:rPr lang="es-ES" altLang="es-ES" dirty="0" smtClean="0"/>
              <a:t>el Estado Emisor. </a:t>
            </a:r>
          </a:p>
          <a:p>
            <a:pPr algn="just"/>
            <a:r>
              <a:rPr lang="es-ES" altLang="es-ES" dirty="0" smtClean="0"/>
              <a:t>Cuando el particular no puede CONVERTIR el billete circulante en la reserva del BCRA. Curso forzoso es sinónimo de </a:t>
            </a:r>
            <a:r>
              <a:rPr lang="es-ES" altLang="es-ES" b="1" dirty="0" smtClean="0"/>
              <a:t>INCONVERTIBILIDAD. </a:t>
            </a:r>
            <a:endParaRPr lang="es-ES" altLang="es-ES" b="1" dirty="0"/>
          </a:p>
        </p:txBody>
      </p:sp>
      <p:sp>
        <p:nvSpPr>
          <p:cNvPr id="21" name="Redondear rectángulo de esquina sencilla 20"/>
          <p:cNvSpPr/>
          <p:nvPr/>
        </p:nvSpPr>
        <p:spPr>
          <a:xfrm>
            <a:off x="462566" y="270456"/>
            <a:ext cx="2547870" cy="1111139"/>
          </a:xfrm>
          <a:prstGeom prst="round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dirty="0" smtClean="0"/>
              <a:t>Curso legal</a:t>
            </a:r>
            <a:endParaRPr lang="es-ES" dirty="0"/>
          </a:p>
        </p:txBody>
      </p:sp>
      <p:sp>
        <p:nvSpPr>
          <p:cNvPr id="22" name="Redondear rectángulo de esquina sencilla 21"/>
          <p:cNvSpPr/>
          <p:nvPr/>
        </p:nvSpPr>
        <p:spPr>
          <a:xfrm>
            <a:off x="8117983" y="399580"/>
            <a:ext cx="2944969" cy="978795"/>
          </a:xfrm>
          <a:prstGeom prst="round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smtClean="0"/>
              <a:t>Curso forzoso</a:t>
            </a:r>
            <a:endParaRPr lang="es-ES" dirty="0"/>
          </a:p>
        </p:txBody>
      </p:sp>
    </p:spTree>
    <p:extLst>
      <p:ext uri="{BB962C8B-B14F-4D97-AF65-F5344CB8AC3E}">
        <p14:creationId xmlns:p14="http://schemas.microsoft.com/office/powerpoint/2010/main" val="314588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4337519" cy="1325563"/>
          </a:xfrm>
          <a:solidFill>
            <a:srgbClr val="FFFF00"/>
          </a:solidFill>
          <a:ln>
            <a:solidFill>
              <a:srgbClr val="92D050"/>
            </a:solidFill>
          </a:ln>
        </p:spPr>
        <p:txBody>
          <a:bodyPr/>
          <a:lstStyle/>
          <a:p>
            <a:r>
              <a:rPr lang="es-ES" dirty="0" smtClean="0"/>
              <a:t>Valores del dinero</a:t>
            </a:r>
            <a:endParaRPr lang="es-ES" dirty="0"/>
          </a:p>
        </p:txBody>
      </p:sp>
      <p:sp>
        <p:nvSpPr>
          <p:cNvPr id="3" name="Marcador de texto 2"/>
          <p:cNvSpPr>
            <a:spLocks noGrp="1"/>
          </p:cNvSpPr>
          <p:nvPr>
            <p:ph type="body" idx="1"/>
          </p:nvPr>
        </p:nvSpPr>
        <p:spPr/>
        <p:txBody>
          <a:bodyPr/>
          <a:lstStyle/>
          <a:p>
            <a:r>
              <a:rPr lang="es-ES" dirty="0" smtClean="0"/>
              <a:t>nominal</a:t>
            </a:r>
            <a:endParaRPr lang="es-ES" dirty="0"/>
          </a:p>
        </p:txBody>
      </p:sp>
      <p:sp>
        <p:nvSpPr>
          <p:cNvPr id="4" name="Marcador de contenido 3"/>
          <p:cNvSpPr>
            <a:spLocks noGrp="1"/>
          </p:cNvSpPr>
          <p:nvPr>
            <p:ph sz="half" idx="2"/>
          </p:nvPr>
        </p:nvSpPr>
        <p:spPr>
          <a:ln>
            <a:solidFill>
              <a:srgbClr val="92D050"/>
            </a:solidFill>
          </a:ln>
        </p:spPr>
        <p:txBody>
          <a:bodyPr/>
          <a:lstStyle/>
          <a:p>
            <a:r>
              <a:rPr lang="es-ES" altLang="es-ES" dirty="0"/>
              <a:t>es el número o cifra impresa en el billete, impuesto </a:t>
            </a:r>
            <a:r>
              <a:rPr lang="es-ES" altLang="es-ES" dirty="0" smtClean="0"/>
              <a:t>por </a:t>
            </a:r>
            <a:r>
              <a:rPr lang="es-ES" altLang="es-ES" dirty="0"/>
              <a:t>el Estado, con independencia del valor de cambio</a:t>
            </a:r>
            <a:r>
              <a:rPr lang="es-ES" altLang="es-ES" dirty="0" smtClean="0"/>
              <a:t>.</a:t>
            </a:r>
          </a:p>
          <a:p>
            <a:r>
              <a:rPr lang="es-ES" altLang="es-ES" dirty="0" smtClean="0"/>
              <a:t>No importa poder adquisitivo</a:t>
            </a:r>
            <a:endParaRPr lang="es-ES" altLang="es-ES" dirty="0"/>
          </a:p>
          <a:p>
            <a:r>
              <a:rPr lang="es-ES" dirty="0" smtClean="0"/>
              <a:t>$1 = $1</a:t>
            </a:r>
            <a:endParaRPr lang="es-ES" dirty="0"/>
          </a:p>
        </p:txBody>
      </p:sp>
      <p:sp>
        <p:nvSpPr>
          <p:cNvPr id="5" name="Marcador de texto 4"/>
          <p:cNvSpPr>
            <a:spLocks noGrp="1"/>
          </p:cNvSpPr>
          <p:nvPr>
            <p:ph type="body" sz="quarter" idx="3"/>
          </p:nvPr>
        </p:nvSpPr>
        <p:spPr/>
        <p:txBody>
          <a:bodyPr/>
          <a:lstStyle/>
          <a:p>
            <a:r>
              <a:rPr lang="es-ES" dirty="0" smtClean="0"/>
              <a:t>cambio</a:t>
            </a:r>
            <a:endParaRPr lang="es-ES" dirty="0"/>
          </a:p>
        </p:txBody>
      </p:sp>
      <p:sp>
        <p:nvSpPr>
          <p:cNvPr id="6" name="Marcador de contenido 5"/>
          <p:cNvSpPr>
            <a:spLocks noGrp="1"/>
          </p:cNvSpPr>
          <p:nvPr>
            <p:ph sz="quarter" idx="4"/>
          </p:nvPr>
        </p:nvSpPr>
        <p:spPr>
          <a:ln>
            <a:solidFill>
              <a:srgbClr val="FFC000"/>
            </a:solidFill>
          </a:ln>
        </p:spPr>
        <p:txBody>
          <a:bodyPr/>
          <a:lstStyle/>
          <a:p>
            <a:r>
              <a:rPr lang="es-ES" dirty="0" smtClean="0"/>
              <a:t>es </a:t>
            </a:r>
            <a:r>
              <a:rPr lang="es-ES" dirty="0"/>
              <a:t>el poder que tiene la moneda para adquirir bienes o servicios (valor de cambio interno), o divisas o monedas extranjeras (valor de cambio externo</a:t>
            </a:r>
            <a:r>
              <a:rPr lang="es-ES" dirty="0" smtClean="0"/>
              <a:t>).</a:t>
            </a:r>
          </a:p>
          <a:p>
            <a:r>
              <a:rPr lang="es-ES" dirty="0" smtClean="0"/>
              <a:t>Importa poder adquisitivo</a:t>
            </a:r>
          </a:p>
          <a:p>
            <a:r>
              <a:rPr lang="es-ES" dirty="0" smtClean="0"/>
              <a:t>$1 = X cantidad de bs o </a:t>
            </a:r>
            <a:r>
              <a:rPr lang="es-ES" dirty="0" err="1" smtClean="0"/>
              <a:t>ss</a:t>
            </a:r>
            <a:endParaRPr lang="es-ES" dirty="0"/>
          </a:p>
          <a:p>
            <a:endParaRPr lang="es-ES" dirty="0"/>
          </a:p>
        </p:txBody>
      </p:sp>
      <p:sp>
        <p:nvSpPr>
          <p:cNvPr id="7" name="Marcador de pie de página 6"/>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5576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OBLIGACIONES DE DAR SUMAS DE DINERO</a:t>
            </a:r>
            <a:br>
              <a:rPr lang="es-ES" dirty="0" smtClean="0"/>
            </a:br>
            <a:r>
              <a:rPr lang="es-ES" dirty="0" smtClean="0"/>
              <a:t>CCCN</a:t>
            </a:r>
            <a:endParaRPr lang="es-ES" dirty="0"/>
          </a:p>
        </p:txBody>
      </p:sp>
      <p:sp>
        <p:nvSpPr>
          <p:cNvPr id="3" name="Marcador de contenido 2"/>
          <p:cNvSpPr>
            <a:spLocks noGrp="1"/>
          </p:cNvSpPr>
          <p:nvPr>
            <p:ph idx="1"/>
          </p:nvPr>
        </p:nvSpPr>
        <p:spPr/>
        <p:txBody>
          <a:bodyPr>
            <a:noAutofit/>
          </a:bodyPr>
          <a:lstStyle/>
          <a:p>
            <a:r>
              <a:rPr lang="es-ES" sz="3600" dirty="0"/>
              <a:t>ARTÍCULO 765.- Concepto. </a:t>
            </a:r>
            <a:r>
              <a:rPr lang="es-ES" sz="3600" dirty="0">
                <a:solidFill>
                  <a:srgbClr val="FF0000"/>
                </a:solidFill>
              </a:rPr>
              <a:t>La obligación es de dar dinero si el deudor debe cierta cantidad de moneda, determinada o determinable, al momento de constitución de la obligación</a:t>
            </a:r>
            <a:r>
              <a:rPr lang="es-ES" sz="3600" dirty="0"/>
              <a:t>. Si por el acto por el que se ha constituido la obligación, </a:t>
            </a:r>
            <a:r>
              <a:rPr lang="es-ES" sz="3600" u="sng" dirty="0"/>
              <a:t>se estipuló dar moneda que no sea de curso legal en la República, la obligación debe considerarse como de dar cantidades de cosas y el deudor puede liberarse dando el equivalente en moneda de curso legal.</a:t>
            </a:r>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614597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solidFill>
                  <a:srgbClr val="C00000"/>
                </a:solidFill>
              </a:rPr>
              <a:t>Principio nominalista: ¿cómo se cumplen las obligaciones de dar sumas de dinero?</a:t>
            </a:r>
            <a:endParaRPr lang="es-ES" b="1" dirty="0">
              <a:solidFill>
                <a:srgbClr val="C00000"/>
              </a:solidFill>
            </a:endParaRPr>
          </a:p>
        </p:txBody>
      </p:sp>
      <p:sp>
        <p:nvSpPr>
          <p:cNvPr id="3" name="Marcador de contenido 2"/>
          <p:cNvSpPr>
            <a:spLocks noGrp="1"/>
          </p:cNvSpPr>
          <p:nvPr>
            <p:ph idx="1"/>
          </p:nvPr>
        </p:nvSpPr>
        <p:spPr/>
        <p:txBody>
          <a:bodyPr/>
          <a:lstStyle/>
          <a:p>
            <a:r>
              <a:rPr lang="es-ES" sz="3600" dirty="0"/>
              <a:t>ARTÍCULO 766.- Obligación del deudor. El deudor debe </a:t>
            </a:r>
            <a:r>
              <a:rPr lang="es-ES" sz="3600" u="sng" dirty="0"/>
              <a:t>entregar la cantidad correspondiente de la especie </a:t>
            </a:r>
            <a:r>
              <a:rPr lang="es-ES" sz="3600" u="sng" dirty="0" smtClean="0"/>
              <a:t>designada</a:t>
            </a:r>
            <a:r>
              <a:rPr lang="es-ES" sz="3600" dirty="0" smtClean="0"/>
              <a:t>.</a:t>
            </a:r>
          </a:p>
          <a:p>
            <a:r>
              <a:rPr lang="es-ES" dirty="0" err="1" smtClean="0"/>
              <a:t>Ej</a:t>
            </a:r>
            <a:r>
              <a:rPr lang="es-ES" dirty="0" smtClean="0"/>
              <a:t>: juan se obliga a entregar a Pedro $100 se libera entregando $100.</a:t>
            </a:r>
          </a:p>
          <a:p>
            <a:r>
              <a:rPr lang="es-ES" dirty="0" smtClean="0"/>
              <a:t>Antecedente: art. 619 CC, ref. ley 23.928</a:t>
            </a:r>
          </a:p>
          <a:p>
            <a:r>
              <a:rPr lang="es-ES" dirty="0" smtClean="0"/>
              <a:t>¿ la pérdida del poder adquisitivo de la moneda (INFLACIÓN) influye en el cumplimiento de la obligación de dar sumas de dinero?</a:t>
            </a:r>
          </a:p>
          <a:p>
            <a:r>
              <a:rPr lang="es-ES" dirty="0" smtClean="0"/>
              <a:t>Respuesta: principio nominalista y principio </a:t>
            </a:r>
            <a:r>
              <a:rPr lang="es-ES" dirty="0" err="1" smtClean="0"/>
              <a:t>valorista</a:t>
            </a:r>
            <a:r>
              <a:rPr lang="es-ES" dirty="0" smtClean="0"/>
              <a:t>.</a:t>
            </a:r>
          </a:p>
          <a:p>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22361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153400" y="547351"/>
            <a:ext cx="3735883" cy="3264795"/>
          </a:xfrm>
          <a:prstGeom prst="rect">
            <a:avLst/>
          </a:prstGeom>
        </p:spPr>
      </p:pic>
      <p:sp>
        <p:nvSpPr>
          <p:cNvPr id="2" name="Título 1"/>
          <p:cNvSpPr>
            <a:spLocks noGrp="1"/>
          </p:cNvSpPr>
          <p:nvPr>
            <p:ph type="title"/>
          </p:nvPr>
        </p:nvSpPr>
        <p:spPr/>
        <p:txBody>
          <a:bodyPr/>
          <a:lstStyle/>
          <a:p>
            <a:r>
              <a:rPr lang="es-ES" dirty="0" smtClean="0"/>
              <a:t>IMPORTANCIA DE CLASIFICAR</a:t>
            </a:r>
            <a:endParaRPr lang="es-ES" dirty="0"/>
          </a:p>
        </p:txBody>
      </p:sp>
      <p:sp>
        <p:nvSpPr>
          <p:cNvPr id="3" name="Marcador de contenido 2"/>
          <p:cNvSpPr>
            <a:spLocks noGrp="1"/>
          </p:cNvSpPr>
          <p:nvPr>
            <p:ph idx="1"/>
          </p:nvPr>
        </p:nvSpPr>
        <p:spPr/>
        <p:txBody>
          <a:bodyPr>
            <a:normAutofit lnSpcReduction="10000"/>
          </a:bodyPr>
          <a:lstStyle/>
          <a:p>
            <a:pPr marL="0" indent="0">
              <a:buNone/>
            </a:pPr>
            <a:endParaRPr lang="es-ES" dirty="0" smtClean="0"/>
          </a:p>
          <a:p>
            <a:pPr>
              <a:buFont typeface="Wingdings" panose="05000000000000000000" pitchFamily="2" charset="2"/>
              <a:buChar char="Ø"/>
            </a:pPr>
            <a:r>
              <a:rPr lang="es-ES" dirty="0" smtClean="0"/>
              <a:t>ORDENAR O DISPONER POR CLASES</a:t>
            </a:r>
          </a:p>
          <a:p>
            <a:pPr>
              <a:buFont typeface="Wingdings" panose="05000000000000000000" pitchFamily="2" charset="2"/>
              <a:buChar char="Ø"/>
            </a:pPr>
            <a:r>
              <a:rPr lang="es-ES" dirty="0" smtClean="0"/>
              <a:t>PONER POR CLASES CONJUNTOS DE ELEMENTOS CON CARACTERÍSTICAS COMUNES</a:t>
            </a:r>
          </a:p>
          <a:p>
            <a:pPr>
              <a:buFont typeface="Wingdings" panose="05000000000000000000" pitchFamily="2" charset="2"/>
              <a:buChar char="Ø"/>
            </a:pPr>
            <a:r>
              <a:rPr lang="es-ES" dirty="0" smtClean="0"/>
              <a:t>CODIGO CIVIL ARGENTINO: LIBRO TERCERO, TIT- I, CAP. III: ONCE SECCIONES</a:t>
            </a:r>
          </a:p>
          <a:p>
            <a:pPr>
              <a:buFont typeface="Wingdings" panose="05000000000000000000" pitchFamily="2" charset="2"/>
              <a:buChar char="Ø"/>
            </a:pPr>
            <a:r>
              <a:rPr lang="es-ES" dirty="0" smtClean="0"/>
              <a:t>CRITERIOS DE CLASIFICACIÓN: ELEMENTOS, SUS CARACTERÍSTICAS, FUENTE, TIEMPO DE PRODUCCIÓN, ETC</a:t>
            </a:r>
            <a:r>
              <a:rPr lang="es-ES" dirty="0" smtClean="0"/>
              <a:t>.</a:t>
            </a:r>
          </a:p>
          <a:p>
            <a:pPr>
              <a:buFont typeface="Wingdings" panose="05000000000000000000" pitchFamily="2" charset="2"/>
              <a:buChar char="Ø"/>
            </a:pPr>
            <a:r>
              <a:rPr lang="es-ES" dirty="0" smtClean="0"/>
              <a:t>PERMITE COMPRENDER MEJOR EFECTOS, FUNCIONAMIENTO Y SU RELACIÓN CON LA REALIDAD</a:t>
            </a:r>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41705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principios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737811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63900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FF00"/>
          </a:solidFill>
        </p:spPr>
        <p:txBody>
          <a:bodyPr/>
          <a:lstStyle/>
          <a:p>
            <a:r>
              <a:rPr lang="es-ES" dirty="0" smtClean="0"/>
              <a:t>La inflación y las obligaciones de dar sumas de dinero</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2645295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115727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838200" y="365125"/>
            <a:ext cx="4648200" cy="1325563"/>
          </a:xfrm>
        </p:spPr>
        <p:txBody>
          <a:bodyPr>
            <a:normAutofit fontScale="90000"/>
          </a:bodyPr>
          <a:lstStyle/>
          <a:p>
            <a:r>
              <a:rPr lang="es-ES" dirty="0" smtClean="0"/>
              <a:t>Inflación y valor de la</a:t>
            </a:r>
            <a:br>
              <a:rPr lang="es-ES" dirty="0" smtClean="0"/>
            </a:br>
            <a:r>
              <a:rPr lang="es-ES" dirty="0" smtClean="0"/>
              <a:t>moneda</a:t>
            </a:r>
            <a:endParaRPr lang="es-ES" dirty="0"/>
          </a:p>
        </p:txBody>
      </p:sp>
      <p:sp>
        <p:nvSpPr>
          <p:cNvPr id="12" name="Marcador de contenido 11"/>
          <p:cNvSpPr>
            <a:spLocks noGrp="1"/>
          </p:cNvSpPr>
          <p:nvPr>
            <p:ph idx="1"/>
          </p:nvPr>
        </p:nvSpPr>
        <p:spPr/>
        <p:txBody>
          <a:bodyPr/>
          <a:lstStyle/>
          <a:p>
            <a:endParaRPr lang="es-ES"/>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pic>
        <p:nvPicPr>
          <p:cNvPr id="1035" name="Picture 11" descr="http://ichef-1.bbci.co.uk/news/ws/624/amz/worldservice/live/assets/images/2015/12/17/151217215932_argentina_devaluacion_pesos_640x360_ap_nocr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5750"/>
            <a:ext cx="5410200" cy="224270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chef-1.bbci.co.uk/news/ws/624/amz/worldservice/live/assets/images/2015/12/17/151217221108_argentina_devaluacion_banco__624x351_ap_nocr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41478"/>
            <a:ext cx="5943600" cy="33432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stretch>
            <a:fillRect/>
          </a:stretch>
        </p:blipFill>
        <p:spPr>
          <a:xfrm>
            <a:off x="5326441" y="965994"/>
            <a:ext cx="2895600" cy="1628775"/>
          </a:xfrm>
          <a:prstGeom prst="rect">
            <a:avLst/>
          </a:prstGeom>
        </p:spPr>
      </p:pic>
      <p:pic>
        <p:nvPicPr>
          <p:cNvPr id="1039" name="Picture 15" descr="Supermerc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514726"/>
            <a:ext cx="4820992" cy="271180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_2121336" descr="La nafta saldrá más cara desde la medianoche"/>
          <p:cNvPicPr/>
          <p:nvPr/>
        </p:nvPicPr>
        <p:blipFill>
          <a:blip r:embed="rId6">
            <a:extLst>
              <a:ext uri="{28A0092B-C50C-407E-A947-70E740481C1C}">
                <a14:useLocalDpi xmlns:a14="http://schemas.microsoft.com/office/drawing/2010/main" val="0"/>
              </a:ext>
            </a:extLst>
          </a:blip>
          <a:srcRect/>
          <a:stretch>
            <a:fillRect/>
          </a:stretch>
        </p:blipFill>
        <p:spPr bwMode="auto">
          <a:xfrm>
            <a:off x="5200650" y="3543300"/>
            <a:ext cx="5905500" cy="2813050"/>
          </a:xfrm>
          <a:prstGeom prst="rect">
            <a:avLst/>
          </a:prstGeom>
          <a:noFill/>
          <a:ln>
            <a:noFill/>
          </a:ln>
        </p:spPr>
      </p:pic>
    </p:spTree>
    <p:extLst>
      <p:ext uri="{BB962C8B-B14F-4D97-AF65-F5344CB8AC3E}">
        <p14:creationId xmlns:p14="http://schemas.microsoft.com/office/powerpoint/2010/main" val="3885261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Inflación y valor de la moneda</a:t>
            </a:r>
            <a:endParaRPr lang="es-ES" dirty="0"/>
          </a:p>
        </p:txBody>
      </p:sp>
      <p:sp>
        <p:nvSpPr>
          <p:cNvPr id="6" name="Marcador de texto 5"/>
          <p:cNvSpPr>
            <a:spLocks noGrp="1"/>
          </p:cNvSpPr>
          <p:nvPr>
            <p:ph type="body" idx="1"/>
          </p:nvPr>
        </p:nvSpPr>
        <p:spPr/>
        <p:txBody>
          <a:bodyPr/>
          <a:lstStyle/>
          <a:p>
            <a:r>
              <a:rPr lang="es-ES" dirty="0" smtClean="0"/>
              <a:t>Depreciación monetaria</a:t>
            </a:r>
            <a:endParaRPr lang="es-ES" dirty="0"/>
          </a:p>
        </p:txBody>
      </p:sp>
      <p:sp>
        <p:nvSpPr>
          <p:cNvPr id="7" name="Marcador de contenido 6"/>
          <p:cNvSpPr>
            <a:spLocks noGrp="1"/>
          </p:cNvSpPr>
          <p:nvPr>
            <p:ph sz="half" idx="2"/>
          </p:nvPr>
        </p:nvSpPr>
        <p:spPr/>
        <p:txBody>
          <a:bodyPr>
            <a:normAutofit lnSpcReduction="10000"/>
          </a:bodyPr>
          <a:lstStyle/>
          <a:p>
            <a:r>
              <a:rPr lang="es-ES" dirty="0"/>
              <a:t>DEPRECIACION MONETARIA</a:t>
            </a:r>
          </a:p>
          <a:p>
            <a:r>
              <a:rPr lang="es-ES" dirty="0"/>
              <a:t>Es un fenómeno estrictamente económico, que se traduce en la pérdida del poder adquisitivo de la moneda en el mercado de cambios o bienes, o en ambos. </a:t>
            </a:r>
            <a:endParaRPr lang="es-ES" dirty="0" smtClean="0"/>
          </a:p>
          <a:p>
            <a:r>
              <a:rPr lang="es-ES" dirty="0" smtClean="0"/>
              <a:t>Ejemplo: precio del dólar, productos del supermercado, nafta.</a:t>
            </a:r>
            <a:endParaRPr lang="es-ES" dirty="0"/>
          </a:p>
          <a:p>
            <a:endParaRPr lang="es-ES" dirty="0"/>
          </a:p>
          <a:p>
            <a:endParaRPr lang="es-ES" dirty="0"/>
          </a:p>
        </p:txBody>
      </p:sp>
      <p:sp>
        <p:nvSpPr>
          <p:cNvPr id="8" name="Marcador de texto 7"/>
          <p:cNvSpPr>
            <a:spLocks noGrp="1"/>
          </p:cNvSpPr>
          <p:nvPr>
            <p:ph type="body" sz="quarter" idx="3"/>
          </p:nvPr>
        </p:nvSpPr>
        <p:spPr/>
        <p:txBody>
          <a:bodyPr/>
          <a:lstStyle/>
          <a:p>
            <a:r>
              <a:rPr lang="es-ES" dirty="0" smtClean="0"/>
              <a:t>Devaluación monetaria</a:t>
            </a:r>
            <a:endParaRPr lang="es-ES" dirty="0"/>
          </a:p>
        </p:txBody>
      </p:sp>
      <p:sp>
        <p:nvSpPr>
          <p:cNvPr id="9" name="Marcador de contenido 8"/>
          <p:cNvSpPr>
            <a:spLocks noGrp="1"/>
          </p:cNvSpPr>
          <p:nvPr>
            <p:ph sz="quarter" idx="4"/>
          </p:nvPr>
        </p:nvSpPr>
        <p:spPr/>
        <p:txBody>
          <a:bodyPr/>
          <a:lstStyle/>
          <a:p>
            <a:r>
              <a:rPr lang="es-ES" dirty="0" smtClean="0"/>
              <a:t>Es cuando el Estado le quita valor a la moneda.</a:t>
            </a:r>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pic>
        <p:nvPicPr>
          <p:cNvPr id="10" name="Imagen 9"/>
          <p:cNvPicPr>
            <a:picLocks noChangeAspect="1"/>
          </p:cNvPicPr>
          <p:nvPr/>
        </p:nvPicPr>
        <p:blipFill>
          <a:blip r:embed="rId2"/>
          <a:stretch>
            <a:fillRect/>
          </a:stretch>
        </p:blipFill>
        <p:spPr>
          <a:xfrm>
            <a:off x="9413031" y="591304"/>
            <a:ext cx="1170533" cy="1182727"/>
          </a:xfrm>
          <a:prstGeom prst="rect">
            <a:avLst/>
          </a:prstGeom>
        </p:spPr>
      </p:pic>
    </p:spTree>
    <p:extLst>
      <p:ext uri="{BB962C8B-B14F-4D97-AF65-F5344CB8AC3E}">
        <p14:creationId xmlns:p14="http://schemas.microsoft.com/office/powerpoint/2010/main" val="292379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743200" y="0"/>
            <a:ext cx="6324600" cy="1219200"/>
          </a:xfrm>
          <a:noFill/>
        </p:spPr>
        <p:txBody>
          <a:bodyPr>
            <a:normAutofit fontScale="90000"/>
          </a:bodyPr>
          <a:lstStyle/>
          <a:p>
            <a:pPr algn="ctr"/>
            <a:r>
              <a:rPr lang="es-ES" altLang="es-ES" smtClean="0">
                <a:solidFill>
                  <a:schemeClr val="hlink"/>
                </a:solidFill>
              </a:rPr>
              <a:t>Régimen jurídico de las Obligaciones Dinerarias</a:t>
            </a:r>
            <a:endParaRPr lang="es-ES" altLang="es-ES" smtClean="0"/>
          </a:p>
        </p:txBody>
      </p:sp>
      <p:sp>
        <p:nvSpPr>
          <p:cNvPr id="34819" name="Rectangle 3"/>
          <p:cNvSpPr>
            <a:spLocks noGrp="1" noChangeArrowheads="1"/>
          </p:cNvSpPr>
          <p:nvPr>
            <p:ph type="body" idx="1"/>
          </p:nvPr>
        </p:nvSpPr>
        <p:spPr>
          <a:xfrm>
            <a:off x="1752600" y="1371600"/>
            <a:ext cx="8686800" cy="5486400"/>
          </a:xfrm>
        </p:spPr>
        <p:txBody>
          <a:bodyPr/>
          <a:lstStyle/>
          <a:p>
            <a:pPr>
              <a:buFont typeface="Monotype Sorts" pitchFamily="2" charset="2"/>
              <a:buNone/>
              <a:defRPr/>
            </a:pPr>
            <a:r>
              <a:rPr lang="es-ES" smtClean="0">
                <a:effectLst>
                  <a:outerShdw blurRad="38100" dist="38100" dir="2700000" algn="tl">
                    <a:srgbClr val="000000"/>
                  </a:outerShdw>
                </a:effectLst>
              </a:rPr>
              <a:t>¿Cuál es la extensión de las obligaciones de dar dinero cuando se produce una alteración en el poder adquisitivo de la moneda? </a:t>
            </a:r>
          </a:p>
          <a:p>
            <a:pPr>
              <a:buFont typeface="Monotype Sorts" pitchFamily="2" charset="2"/>
              <a:buNone/>
              <a:defRPr/>
            </a:pPr>
            <a:r>
              <a:rPr lang="es-ES" smtClean="0">
                <a:effectLst>
                  <a:outerShdw blurRad="38100" dist="38100" dir="2700000" algn="tl">
                    <a:srgbClr val="000000"/>
                  </a:outerShdw>
                </a:effectLst>
              </a:rPr>
              <a:t>¿El deudor debe pagar, al vencimiento, la misma suma dineraria a la que se obligó al contraer la deuda?</a:t>
            </a:r>
          </a:p>
          <a:p>
            <a:pPr>
              <a:buFont typeface="Monotype Sorts" pitchFamily="2" charset="2"/>
              <a:buNone/>
              <a:defRPr/>
            </a:pPr>
            <a:r>
              <a:rPr lang="es-ES" smtClean="0">
                <a:effectLst>
                  <a:outerShdw blurRad="38100" dist="38100" dir="2700000" algn="tl">
                    <a:srgbClr val="000000"/>
                  </a:outerShdw>
                </a:effectLst>
              </a:rPr>
              <a:t>La doctrina jurídica ha dado dos respuestas a estos interrogantes:</a:t>
            </a:r>
          </a:p>
          <a:p>
            <a:pPr lvl="1">
              <a:buClr>
                <a:srgbClr val="CCFF33"/>
              </a:buClr>
              <a:defRPr/>
            </a:pPr>
            <a:r>
              <a:rPr lang="es-ES" smtClean="0">
                <a:solidFill>
                  <a:srgbClr val="CCFF33"/>
                </a:solidFill>
                <a:effectLst>
                  <a:outerShdw blurRad="38100" dist="38100" dir="2700000" algn="tl">
                    <a:srgbClr val="000000"/>
                  </a:outerShdw>
                </a:effectLst>
              </a:rPr>
              <a:t>EL NOMINALISMO</a:t>
            </a:r>
          </a:p>
          <a:p>
            <a:pPr lvl="1">
              <a:buClr>
                <a:srgbClr val="CCFF33"/>
              </a:buClr>
              <a:defRPr/>
            </a:pPr>
            <a:r>
              <a:rPr lang="es-ES" smtClean="0">
                <a:solidFill>
                  <a:srgbClr val="CCFF33"/>
                </a:solidFill>
                <a:effectLst>
                  <a:outerShdw blurRad="38100" dist="38100" dir="2700000" algn="tl">
                    <a:srgbClr val="000000"/>
                  </a:outerShdw>
                </a:effectLst>
              </a:rPr>
              <a:t>EL VALORISMO</a:t>
            </a:r>
            <a:endParaRPr lang="es-ES" smtClean="0">
              <a:effectLst>
                <a:outerShdw blurRad="38100" dist="38100" dir="2700000" algn="tl">
                  <a:srgbClr val="000000"/>
                </a:outerShdw>
              </a:effectLst>
            </a:endParaRP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23685503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7" dur="500"/>
                                        <p:tgtEl>
                                          <p:spTgt spid="34819">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12"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s-ES_tradnl" altLang="es-ES" b="1"/>
              <a:t>NOMINALISMO Y VALORISMO</a:t>
            </a:r>
            <a:endParaRPr lang="es-AR" altLang="es-ES" b="1"/>
          </a:p>
        </p:txBody>
      </p:sp>
      <p:sp>
        <p:nvSpPr>
          <p:cNvPr id="49155" name="Rectangle 3"/>
          <p:cNvSpPr>
            <a:spLocks noGrp="1" noChangeArrowheads="1"/>
          </p:cNvSpPr>
          <p:nvPr>
            <p:ph idx="1"/>
          </p:nvPr>
        </p:nvSpPr>
        <p:spPr>
          <a:xfrm>
            <a:off x="1981200" y="1981200"/>
            <a:ext cx="8229600" cy="4256088"/>
          </a:xfrm>
        </p:spPr>
        <p:txBody>
          <a:bodyPr>
            <a:normAutofit/>
          </a:bodyPr>
          <a:lstStyle/>
          <a:p>
            <a:pPr algn="ctr" eaLnBrk="1" hangingPunct="1">
              <a:buFont typeface="Wingdings" panose="05000000000000000000" pitchFamily="2" charset="2"/>
              <a:buNone/>
              <a:defRPr/>
            </a:pPr>
            <a:r>
              <a:rPr lang="es-ES_tradnl" sz="2800" i="1" u="sng">
                <a:effectLst>
                  <a:outerShdw blurRad="38100" dist="38100" dir="2700000" algn="tl">
                    <a:srgbClr val="C0C0C0"/>
                  </a:outerShdw>
                </a:effectLst>
              </a:rPr>
              <a:t>NOMINALISMO</a:t>
            </a:r>
            <a:r>
              <a:rPr lang="es-ES_tradnl" sz="2800" i="1">
                <a:effectLst>
                  <a:outerShdw blurRad="38100" dist="38100" dir="2700000" algn="tl">
                    <a:srgbClr val="C0C0C0"/>
                  </a:outerShdw>
                </a:effectLst>
              </a:rPr>
              <a:t> </a:t>
            </a:r>
            <a:r>
              <a:rPr lang="es-ES_tradnl" sz="2800"/>
              <a:t>:</a:t>
            </a:r>
          </a:p>
          <a:p>
            <a:pPr lvl="1" eaLnBrk="1" hangingPunct="1">
              <a:defRPr/>
            </a:pPr>
            <a:r>
              <a:rPr lang="es-ES_tradnl" sz="2400"/>
              <a:t>El deudor se libera entregando </a:t>
            </a:r>
            <a:r>
              <a:rPr lang="es-ES_tradnl" sz="2400" u="sng"/>
              <a:t>la misma cantidad o suma</a:t>
            </a:r>
            <a:r>
              <a:rPr lang="es-ES_tradnl" sz="2400"/>
              <a:t> que se consigna en la obligación.</a:t>
            </a:r>
          </a:p>
          <a:p>
            <a:pPr lvl="1" eaLnBrk="1" hangingPunct="1">
              <a:defRPr/>
            </a:pPr>
            <a:r>
              <a:rPr lang="es-ES_tradnl" sz="2400" u="sng"/>
              <a:t>$ 1 siempre es igual a $ 1</a:t>
            </a:r>
            <a:r>
              <a:rPr lang="es-ES_tradnl" sz="2400"/>
              <a:t>, aún cuando haya perdido poder adquistivo.</a:t>
            </a:r>
          </a:p>
          <a:p>
            <a:pPr lvl="1" eaLnBrk="1" hangingPunct="1">
              <a:defRPr/>
            </a:pPr>
            <a:endParaRPr lang="es-ES_tradnl" sz="2400" b="1"/>
          </a:p>
          <a:p>
            <a:pPr lvl="1" eaLnBrk="1" hangingPunct="1">
              <a:defRPr/>
            </a:pPr>
            <a:r>
              <a:rPr lang="es-ES_tradnl" sz="2400" b="1"/>
              <a:t>Fundamentos:</a:t>
            </a:r>
          </a:p>
          <a:p>
            <a:pPr lvl="2" eaLnBrk="1" hangingPunct="1">
              <a:defRPr/>
            </a:pPr>
            <a:r>
              <a:rPr lang="es-ES_tradnl" sz="2000"/>
              <a:t>prerrogativa del Estado (art. 75 inc. 6º y 11º C.N.)</a:t>
            </a:r>
          </a:p>
          <a:p>
            <a:pPr lvl="2" eaLnBrk="1" hangingPunct="1">
              <a:defRPr/>
            </a:pPr>
            <a:r>
              <a:rPr lang="es-ES_tradnl" sz="2000"/>
              <a:t>voluntad de las partes</a:t>
            </a:r>
          </a:p>
          <a:p>
            <a:pPr lvl="2" eaLnBrk="1" hangingPunct="1">
              <a:defRPr/>
            </a:pPr>
            <a:r>
              <a:rPr lang="es-ES_tradnl" sz="2000"/>
              <a:t>seguridad jurídica</a:t>
            </a: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34691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p:cTn id="13"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915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 calcmode="lin" valueType="num">
                                      <p:cBhvr>
                                        <p:cTn id="17"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9155">
                                            <p:txEl>
                                              <p:pRg st="2" end="2"/>
                                            </p:txEl>
                                          </p:spTgt>
                                        </p:tgtEl>
                                        <p:attrNameLst>
                                          <p:attrName>style.visibility</p:attrName>
                                        </p:attrNameLst>
                                      </p:cBhvr>
                                      <p:to>
                                        <p:strVal val="visible"/>
                                      </p:to>
                                    </p:set>
                                    <p:anim calcmode="lin" valueType="num">
                                      <p:cBhvr>
                                        <p:cTn id="23" dur="500" fill="hold"/>
                                        <p:tgtEl>
                                          <p:spTgt spid="4915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91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9155">
                                            <p:txEl>
                                              <p:pRg st="4" end="4"/>
                                            </p:txEl>
                                          </p:spTgt>
                                        </p:tgtEl>
                                        <p:attrNameLst>
                                          <p:attrName>style.visibility</p:attrName>
                                        </p:attrNameLst>
                                      </p:cBhvr>
                                      <p:to>
                                        <p:strVal val="visible"/>
                                      </p:to>
                                    </p:set>
                                    <p:anim calcmode="lin" valueType="num">
                                      <p:cBhvr>
                                        <p:cTn id="29" dur="500" fill="hold"/>
                                        <p:tgtEl>
                                          <p:spTgt spid="4915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9155">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9155">
                                            <p:txEl>
                                              <p:pRg st="5" end="5"/>
                                            </p:txEl>
                                          </p:spTgt>
                                        </p:tgtEl>
                                        <p:attrNameLst>
                                          <p:attrName>style.visibility</p:attrName>
                                        </p:attrNameLst>
                                      </p:cBhvr>
                                      <p:to>
                                        <p:strVal val="visible"/>
                                      </p:to>
                                    </p:set>
                                    <p:anim calcmode="lin" valueType="num">
                                      <p:cBhvr>
                                        <p:cTn id="33" dur="500" fill="hold"/>
                                        <p:tgtEl>
                                          <p:spTgt spid="49155">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915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49155">
                                            <p:txEl>
                                              <p:pRg st="6" end="6"/>
                                            </p:txEl>
                                          </p:spTgt>
                                        </p:tgtEl>
                                        <p:attrNameLst>
                                          <p:attrName>style.visibility</p:attrName>
                                        </p:attrNameLst>
                                      </p:cBhvr>
                                      <p:to>
                                        <p:strVal val="visible"/>
                                      </p:to>
                                    </p:set>
                                    <p:anim calcmode="lin" valueType="num">
                                      <p:cBhvr>
                                        <p:cTn id="39" dur="500" fill="hold"/>
                                        <p:tgtEl>
                                          <p:spTgt spid="4915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915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49155">
                                            <p:txEl>
                                              <p:pRg st="7" end="7"/>
                                            </p:txEl>
                                          </p:spTgt>
                                        </p:tgtEl>
                                        <p:attrNameLst>
                                          <p:attrName>style.visibility</p:attrName>
                                        </p:attrNameLst>
                                      </p:cBhvr>
                                      <p:to>
                                        <p:strVal val="visible"/>
                                      </p:to>
                                    </p:set>
                                    <p:anim calcmode="lin" valueType="num">
                                      <p:cBhvr>
                                        <p:cTn id="45" dur="500" fill="hold"/>
                                        <p:tgtEl>
                                          <p:spTgt spid="49155">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4915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s-ES_tradnl" altLang="es-ES" b="1"/>
              <a:t>NOMINALISMO Y VALORISMO</a:t>
            </a:r>
            <a:endParaRPr lang="es-AR" altLang="es-ES" b="1"/>
          </a:p>
        </p:txBody>
      </p:sp>
      <p:sp>
        <p:nvSpPr>
          <p:cNvPr id="46083" name="Rectangle 3"/>
          <p:cNvSpPr>
            <a:spLocks noGrp="1" noChangeArrowheads="1"/>
          </p:cNvSpPr>
          <p:nvPr>
            <p:ph idx="1"/>
          </p:nvPr>
        </p:nvSpPr>
        <p:spPr>
          <a:xfrm>
            <a:off x="1981200" y="1981200"/>
            <a:ext cx="8229600" cy="4256088"/>
          </a:xfrm>
        </p:spPr>
        <p:txBody>
          <a:bodyPr>
            <a:normAutofit/>
          </a:bodyPr>
          <a:lstStyle/>
          <a:p>
            <a:pPr algn="ctr" eaLnBrk="1" hangingPunct="1">
              <a:lnSpc>
                <a:spcPct val="90000"/>
              </a:lnSpc>
              <a:buFont typeface="Wingdings" panose="05000000000000000000" pitchFamily="2" charset="2"/>
              <a:buNone/>
              <a:defRPr/>
            </a:pPr>
            <a:r>
              <a:rPr lang="es-ES_tradnl" sz="2800" i="1" u="sng">
                <a:effectLst>
                  <a:outerShdw blurRad="38100" dist="38100" dir="2700000" algn="tl">
                    <a:srgbClr val="C0C0C0"/>
                  </a:outerShdw>
                </a:effectLst>
              </a:rPr>
              <a:t>VALORISMO</a:t>
            </a:r>
            <a:r>
              <a:rPr lang="es-ES_tradnl" sz="2800"/>
              <a:t> :</a:t>
            </a:r>
          </a:p>
          <a:p>
            <a:pPr lvl="1" eaLnBrk="1" hangingPunct="1">
              <a:lnSpc>
                <a:spcPct val="90000"/>
              </a:lnSpc>
              <a:defRPr/>
            </a:pPr>
            <a:r>
              <a:rPr lang="es-ES_tradnl" sz="2400"/>
              <a:t>El deudor se libera entregando el </a:t>
            </a:r>
            <a:r>
              <a:rPr lang="es-ES_tradnl" sz="2400" u="sng"/>
              <a:t>valor real</a:t>
            </a:r>
            <a:r>
              <a:rPr lang="es-ES_tradnl" sz="2400"/>
              <a:t> de la moneda al momento del pago en función de su poder adquisitivo.</a:t>
            </a:r>
          </a:p>
          <a:p>
            <a:pPr lvl="1" eaLnBrk="1" hangingPunct="1">
              <a:lnSpc>
                <a:spcPct val="90000"/>
              </a:lnSpc>
              <a:defRPr/>
            </a:pPr>
            <a:r>
              <a:rPr lang="es-ES_tradnl" sz="2400" u="sng"/>
              <a:t>$ 1 es igual a los bienes o servicios</a:t>
            </a:r>
            <a:r>
              <a:rPr lang="es-ES_tradnl" sz="2400"/>
              <a:t>, que el acreedor hubiese podido adquirir con el importe nominal al momento del nacimiento de la obligación.</a:t>
            </a:r>
          </a:p>
          <a:p>
            <a:pPr lvl="1" eaLnBrk="1" hangingPunct="1">
              <a:lnSpc>
                <a:spcPct val="90000"/>
              </a:lnSpc>
              <a:defRPr/>
            </a:pPr>
            <a:r>
              <a:rPr lang="es-ES_tradnl" sz="2400" b="1"/>
              <a:t>Fundamentos:</a:t>
            </a:r>
          </a:p>
          <a:p>
            <a:pPr lvl="2" eaLnBrk="1" hangingPunct="1">
              <a:lnSpc>
                <a:spcPct val="90000"/>
              </a:lnSpc>
              <a:defRPr/>
            </a:pPr>
            <a:r>
              <a:rPr lang="es-ES_tradnl" sz="2000"/>
              <a:t>el valor siempre es el mismo.</a:t>
            </a:r>
          </a:p>
          <a:p>
            <a:pPr lvl="2" eaLnBrk="1" hangingPunct="1">
              <a:lnSpc>
                <a:spcPct val="90000"/>
              </a:lnSpc>
              <a:defRPr/>
            </a:pPr>
            <a:r>
              <a:rPr lang="es-ES_tradnl" sz="2000"/>
              <a:t>sólo cambian los números</a:t>
            </a:r>
          </a:p>
          <a:p>
            <a:pPr lvl="2" eaLnBrk="1" hangingPunct="1">
              <a:lnSpc>
                <a:spcPct val="90000"/>
              </a:lnSpc>
              <a:defRPr/>
            </a:pPr>
            <a:r>
              <a:rPr lang="es-ES_tradnl" sz="2000"/>
              <a:t>sobre la seguridad jurídica se encuentra el valor JUSTICIA</a:t>
            </a: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719054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 calcmode="lin" valueType="num">
                                      <p:cBhvr>
                                        <p:cTn id="13"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 calcmode="lin" valueType="num">
                                      <p:cBhvr>
                                        <p:cTn id="17"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6083">
                                            <p:txEl>
                                              <p:pRg st="2" end="2"/>
                                            </p:txEl>
                                          </p:spTgt>
                                        </p:tgtEl>
                                        <p:attrNameLst>
                                          <p:attrName>style.visibility</p:attrName>
                                        </p:attrNameLst>
                                      </p:cBhvr>
                                      <p:to>
                                        <p:strVal val="visible"/>
                                      </p:to>
                                    </p:set>
                                    <p:anim calcmode="lin" valueType="num">
                                      <p:cBhvr>
                                        <p:cTn id="23" dur="3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4" dur="30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6083">
                                            <p:txEl>
                                              <p:pRg st="3" end="3"/>
                                            </p:txEl>
                                          </p:spTgt>
                                        </p:tgtEl>
                                        <p:attrNameLst>
                                          <p:attrName>style.visibility</p:attrName>
                                        </p:attrNameLst>
                                      </p:cBhvr>
                                      <p:to>
                                        <p:strVal val="visible"/>
                                      </p:to>
                                    </p:set>
                                    <p:anim calcmode="lin" valueType="num">
                                      <p:cBhvr>
                                        <p:cTn id="29"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6083">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6083">
                                            <p:txEl>
                                              <p:pRg st="4" end="4"/>
                                            </p:txEl>
                                          </p:spTgt>
                                        </p:tgtEl>
                                        <p:attrNameLst>
                                          <p:attrName>style.visibility</p:attrName>
                                        </p:attrNameLst>
                                      </p:cBhvr>
                                      <p:to>
                                        <p:strVal val="visible"/>
                                      </p:to>
                                    </p:set>
                                    <p:anim calcmode="lin" valueType="num">
                                      <p:cBhvr>
                                        <p:cTn id="33" dur="5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46083">
                                            <p:txEl>
                                              <p:pRg st="4" end="4"/>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p:cTn id="37" dur="5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46083">
                                            <p:txEl>
                                              <p:pRg st="5" end="5"/>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46083">
                                            <p:txEl>
                                              <p:pRg st="6" end="6"/>
                                            </p:txEl>
                                          </p:spTgt>
                                        </p:tgtEl>
                                        <p:attrNameLst>
                                          <p:attrName>style.visibility</p:attrName>
                                        </p:attrNameLst>
                                      </p:cBhvr>
                                      <p:to>
                                        <p:strVal val="visible"/>
                                      </p:to>
                                    </p:set>
                                    <p:anim calcmode="lin" valueType="num">
                                      <p:cBhvr>
                                        <p:cTn id="41" dur="500" fill="hold"/>
                                        <p:tgtEl>
                                          <p:spTgt spid="4608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608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algn="ctr" eaLnBrk="1" hangingPunct="1"/>
            <a:r>
              <a:rPr lang="es-ES_tradnl" altLang="es-ES" sz="3200" b="1"/>
              <a:t>Actualización de deudas en el derecho argentino. </a:t>
            </a:r>
            <a:br>
              <a:rPr lang="es-ES_tradnl" altLang="es-ES" sz="3200" b="1"/>
            </a:br>
            <a:r>
              <a:rPr lang="es-ES_tradnl" altLang="es-ES" sz="3200" b="1"/>
              <a:t>Panorama doctrinal y jurisprudencial</a:t>
            </a:r>
            <a:endParaRPr lang="es-AR" altLang="es-ES" sz="3200" b="1"/>
          </a:p>
        </p:txBody>
      </p:sp>
      <p:sp>
        <p:nvSpPr>
          <p:cNvPr id="47107" name="Rectangle 3"/>
          <p:cNvSpPr>
            <a:spLocks noGrp="1" noChangeArrowheads="1"/>
          </p:cNvSpPr>
          <p:nvPr>
            <p:ph idx="1"/>
          </p:nvPr>
        </p:nvSpPr>
        <p:spPr>
          <a:xfrm>
            <a:off x="1981200" y="1981200"/>
            <a:ext cx="8229600" cy="4256088"/>
          </a:xfrm>
        </p:spPr>
        <p:txBody>
          <a:bodyPr>
            <a:normAutofit/>
          </a:bodyPr>
          <a:lstStyle/>
          <a:p>
            <a:pPr eaLnBrk="1" hangingPunct="1"/>
            <a:r>
              <a:rPr lang="es-ES_tradnl" altLang="es-ES" sz="2800"/>
              <a:t>1º) Vélez Sársfield y el art. 619 originario.</a:t>
            </a:r>
          </a:p>
          <a:p>
            <a:pPr lvl="1" eaLnBrk="1" hangingPunct="1"/>
            <a:r>
              <a:rPr lang="es-ES_tradnl" altLang="es-ES" sz="2400"/>
              <a:t>Mayoría: principio nominalista</a:t>
            </a:r>
          </a:p>
          <a:p>
            <a:pPr lvl="1" eaLnBrk="1" hangingPunct="1"/>
            <a:r>
              <a:rPr lang="es-ES_tradnl" altLang="es-ES" sz="2400"/>
              <a:t>Minoría: sistema valorista</a:t>
            </a:r>
          </a:p>
          <a:p>
            <a:pPr lvl="1" eaLnBrk="1" hangingPunct="1"/>
            <a:r>
              <a:rPr lang="es-ES_tradnl" altLang="es-ES" sz="2400"/>
              <a:t>Tercera postura: no se planteó la discusión</a:t>
            </a:r>
          </a:p>
          <a:p>
            <a:pPr lvl="1" eaLnBrk="1" hangingPunct="1"/>
            <a:endParaRPr lang="es-ES_tradnl" altLang="es-ES" sz="2400"/>
          </a:p>
          <a:p>
            <a:pPr eaLnBrk="1" hangingPunct="1"/>
            <a:r>
              <a:rPr lang="es-ES_tradnl" altLang="es-ES" sz="2800"/>
              <a:t>2º) 1940-1975 (inflación elevada – previsible)</a:t>
            </a:r>
          </a:p>
          <a:p>
            <a:pPr lvl="1" eaLnBrk="1" hangingPunct="1"/>
            <a:r>
              <a:rPr lang="es-ES_tradnl" altLang="es-ES" sz="2400"/>
              <a:t>Se distinguió</a:t>
            </a:r>
          </a:p>
          <a:p>
            <a:pPr lvl="2" eaLnBrk="1" hangingPunct="1"/>
            <a:r>
              <a:rPr lang="es-ES_tradnl" altLang="es-ES" sz="2000"/>
              <a:t>Deudas de dinero (nominalismo)</a:t>
            </a:r>
          </a:p>
          <a:p>
            <a:pPr lvl="2" eaLnBrk="1" hangingPunct="1"/>
            <a:r>
              <a:rPr lang="es-ES_tradnl" altLang="es-ES" sz="2000"/>
              <a:t>Deudas de valor (valorismo)	</a:t>
            </a: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937601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p:cTn id="13"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 calcmode="lin" valueType="num">
                                      <p:cBhvr>
                                        <p:cTn id="17" dur="5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7107">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7107">
                                            <p:txEl>
                                              <p:pRg st="2" end="2"/>
                                            </p:txEl>
                                          </p:spTgt>
                                        </p:tgtEl>
                                        <p:attrNameLst>
                                          <p:attrName>style.visibility</p:attrName>
                                        </p:attrNameLst>
                                      </p:cBhvr>
                                      <p:to>
                                        <p:strVal val="visible"/>
                                      </p:to>
                                    </p:set>
                                    <p:anim calcmode="lin" valueType="num">
                                      <p:cBhvr>
                                        <p:cTn id="21" dur="5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7107">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p:cTn id="25" dur="5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710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7107">
                                            <p:txEl>
                                              <p:pRg st="5" end="5"/>
                                            </p:txEl>
                                          </p:spTgt>
                                        </p:tgtEl>
                                        <p:attrNameLst>
                                          <p:attrName>style.visibility</p:attrName>
                                        </p:attrNameLst>
                                      </p:cBhvr>
                                      <p:to>
                                        <p:strVal val="visible"/>
                                      </p:to>
                                    </p:set>
                                    <p:anim calcmode="lin" valueType="num">
                                      <p:cBhvr>
                                        <p:cTn id="31" dur="500" fill="hold"/>
                                        <p:tgtEl>
                                          <p:spTgt spid="4710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7107">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7107">
                                            <p:txEl>
                                              <p:pRg st="6" end="6"/>
                                            </p:txEl>
                                          </p:spTgt>
                                        </p:tgtEl>
                                        <p:attrNameLst>
                                          <p:attrName>style.visibility</p:attrName>
                                        </p:attrNameLst>
                                      </p:cBhvr>
                                      <p:to>
                                        <p:strVal val="visible"/>
                                      </p:to>
                                    </p:set>
                                    <p:anim calcmode="lin" valueType="num">
                                      <p:cBhvr>
                                        <p:cTn id="35" dur="500" fill="hold"/>
                                        <p:tgtEl>
                                          <p:spTgt spid="47107">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47107">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7107">
                                            <p:txEl>
                                              <p:pRg st="7" end="7"/>
                                            </p:txEl>
                                          </p:spTgt>
                                        </p:tgtEl>
                                        <p:attrNameLst>
                                          <p:attrName>style.visibility</p:attrName>
                                        </p:attrNameLst>
                                      </p:cBhvr>
                                      <p:to>
                                        <p:strVal val="visible"/>
                                      </p:to>
                                    </p:set>
                                    <p:anim calcmode="lin" valueType="num">
                                      <p:cBhvr>
                                        <p:cTn id="39" dur="500" fill="hold"/>
                                        <p:tgtEl>
                                          <p:spTgt spid="47107">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47107">
                                            <p:txEl>
                                              <p:pRg st="7" end="7"/>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7107">
                                            <p:txEl>
                                              <p:pRg st="8" end="8"/>
                                            </p:txEl>
                                          </p:spTgt>
                                        </p:tgtEl>
                                        <p:attrNameLst>
                                          <p:attrName>style.visibility</p:attrName>
                                        </p:attrNameLst>
                                      </p:cBhvr>
                                      <p:to>
                                        <p:strVal val="visible"/>
                                      </p:to>
                                    </p:set>
                                    <p:anim calcmode="lin" valueType="num">
                                      <p:cBhvr>
                                        <p:cTn id="43" dur="500" fill="hold"/>
                                        <p:tgtEl>
                                          <p:spTgt spid="47107">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4710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ctr" eaLnBrk="1" hangingPunct="1"/>
            <a:r>
              <a:rPr lang="es-ES_tradnl" altLang="es-ES" sz="3200" b="1"/>
              <a:t>Actualización de deudas en el derecho argentino. </a:t>
            </a:r>
            <a:br>
              <a:rPr lang="es-ES_tradnl" altLang="es-ES" sz="3200" b="1"/>
            </a:br>
            <a:r>
              <a:rPr lang="es-ES_tradnl" altLang="es-ES" sz="3200" b="1"/>
              <a:t>Panorama doctrinal y jurisprudencial</a:t>
            </a:r>
            <a:endParaRPr lang="es-AR" altLang="es-ES" sz="3200" b="1"/>
          </a:p>
        </p:txBody>
      </p:sp>
      <p:sp>
        <p:nvSpPr>
          <p:cNvPr id="48131" name="Rectangle 3"/>
          <p:cNvSpPr>
            <a:spLocks noGrp="1" noChangeArrowheads="1"/>
          </p:cNvSpPr>
          <p:nvPr>
            <p:ph idx="1"/>
          </p:nvPr>
        </p:nvSpPr>
        <p:spPr>
          <a:xfrm>
            <a:off x="1981200" y="1981200"/>
            <a:ext cx="8229600" cy="4256088"/>
          </a:xfrm>
        </p:spPr>
        <p:txBody>
          <a:bodyPr>
            <a:normAutofit/>
          </a:bodyPr>
          <a:lstStyle/>
          <a:p>
            <a:pPr eaLnBrk="1" hangingPunct="1"/>
            <a:r>
              <a:rPr lang="es-ES_tradnl" altLang="es-ES" sz="2800"/>
              <a:t>3º) 1975-1984 (explosión inflacionaria – 777% - Revaluación judicial)</a:t>
            </a:r>
          </a:p>
          <a:p>
            <a:pPr eaLnBrk="1" hangingPunct="1"/>
            <a:endParaRPr lang="es-ES_tradnl" altLang="es-ES" sz="2800"/>
          </a:p>
          <a:p>
            <a:pPr lvl="1" eaLnBrk="1" hangingPunct="1"/>
            <a:r>
              <a:rPr lang="es-ES_tradnl" altLang="es-ES" sz="2000"/>
              <a:t>Profundo replanteo por notoria injusticia para el acreedor</a:t>
            </a:r>
          </a:p>
          <a:p>
            <a:pPr lvl="1" eaLnBrk="1" hangingPunct="1"/>
            <a:r>
              <a:rPr lang="es-ES_tradnl" altLang="es-ES" sz="2000" b="1"/>
              <a:t>Corte Nacional</a:t>
            </a:r>
            <a:r>
              <a:rPr lang="es-ES_tradnl" altLang="es-ES" sz="2000"/>
              <a:t> </a:t>
            </a:r>
            <a:r>
              <a:rPr lang="es-ES_tradnl" altLang="es-ES" sz="1800"/>
              <a:t>(</a:t>
            </a:r>
            <a:r>
              <a:rPr lang="es-ES_tradnl" altLang="es-ES" sz="1800" i="1"/>
              <a:t>Vieytes de Fernandez c/ Prov. Bs. As. – publ. J.A. 1976-IV-368</a:t>
            </a:r>
            <a:r>
              <a:rPr lang="es-ES_tradnl" altLang="es-ES" sz="1800"/>
              <a:t>)</a:t>
            </a:r>
          </a:p>
          <a:p>
            <a:pPr lvl="2" eaLnBrk="1" hangingPunct="1"/>
            <a:r>
              <a:rPr lang="es-ES_tradnl" altLang="es-ES" sz="2000"/>
              <a:t>Deudas de valor  (valorismo)</a:t>
            </a:r>
          </a:p>
          <a:p>
            <a:pPr lvl="4" eaLnBrk="1" hangingPunct="1">
              <a:buFont typeface="Wingdings" panose="05000000000000000000" pitchFamily="2" charset="2"/>
              <a:buNone/>
            </a:pPr>
            <a:r>
              <a:rPr lang="es-ES_tradnl" altLang="es-ES" sz="1800"/>
              <a:t>			      con mora  (valorismo)</a:t>
            </a:r>
          </a:p>
          <a:p>
            <a:pPr lvl="2" eaLnBrk="1" hangingPunct="1"/>
            <a:r>
              <a:rPr lang="es-ES_tradnl" altLang="es-ES" sz="2000"/>
              <a:t>Deudas de dinero</a:t>
            </a:r>
          </a:p>
          <a:p>
            <a:pPr lvl="4" eaLnBrk="1" hangingPunct="1">
              <a:buFont typeface="Wingdings" panose="05000000000000000000" pitchFamily="2" charset="2"/>
              <a:buNone/>
            </a:pPr>
            <a:r>
              <a:rPr lang="es-ES_tradnl" altLang="es-ES" sz="1800"/>
              <a:t>			      sin mora (nominalismo)</a:t>
            </a:r>
          </a:p>
        </p:txBody>
      </p:sp>
      <p:sp>
        <p:nvSpPr>
          <p:cNvPr id="8196" name="AutoShape 6"/>
          <p:cNvSpPr>
            <a:spLocks noChangeArrowheads="1"/>
          </p:cNvSpPr>
          <p:nvPr/>
        </p:nvSpPr>
        <p:spPr bwMode="auto">
          <a:xfrm rot="7994041">
            <a:off x="5151424" y="4496153"/>
            <a:ext cx="819150" cy="698500"/>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304098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p:cTn id="13"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 calcmode="lin" valueType="num">
                                      <p:cBhvr>
                                        <p:cTn id="17" dur="5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8131">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48131">
                                            <p:txEl>
                                              <p:pRg st="4" end="4"/>
                                            </p:txEl>
                                          </p:spTgt>
                                        </p:tgtEl>
                                        <p:attrNameLst>
                                          <p:attrName>style.visibility</p:attrName>
                                        </p:attrNameLst>
                                      </p:cBhvr>
                                      <p:to>
                                        <p:strVal val="visible"/>
                                      </p:to>
                                    </p:set>
                                    <p:anim calcmode="lin" valueType="num">
                                      <p:cBhvr>
                                        <p:cTn id="21" dur="500" fill="hold"/>
                                        <p:tgtEl>
                                          <p:spTgt spid="4813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8131">
                                            <p:txEl>
                                              <p:pRg st="4" end="4"/>
                                            </p:txEl>
                                          </p:spTgt>
                                        </p:tgtEl>
                                        <p:attrNameLst>
                                          <p:attrName>ppt_h</p:attrName>
                                        </p:attrNameLst>
                                      </p:cBhvr>
                                      <p:tavLst>
                                        <p:tav tm="0">
                                          <p:val>
                                            <p:fltVal val="0"/>
                                          </p:val>
                                        </p:tav>
                                        <p:tav tm="100000">
                                          <p:val>
                                            <p:strVal val="#ppt_h"/>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 calcmode="lin" valueType="num">
                                      <p:cBhvr additive="base">
                                        <p:cTn id="25"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5" end="5"/>
                                            </p:txEl>
                                          </p:spTgt>
                                        </p:tgtEl>
                                        <p:attrNameLst>
                                          <p:attrName>ppt_y</p:attrName>
                                        </p:attrNameLst>
                                      </p:cBhvr>
                                      <p:tavLst>
                                        <p:tav tm="0">
                                          <p:val>
                                            <p:strVal val="1+#ppt_h/2"/>
                                          </p:val>
                                        </p:tav>
                                        <p:tav tm="100000">
                                          <p:val>
                                            <p:strVal val="#ppt_y"/>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48131">
                                            <p:txEl>
                                              <p:pRg st="6" end="6"/>
                                            </p:txEl>
                                          </p:spTgt>
                                        </p:tgtEl>
                                        <p:attrNameLst>
                                          <p:attrName>style.visibility</p:attrName>
                                        </p:attrNameLst>
                                      </p:cBhvr>
                                      <p:to>
                                        <p:strVal val="visible"/>
                                      </p:to>
                                    </p:set>
                                    <p:anim calcmode="lin" valueType="num">
                                      <p:cBhvr>
                                        <p:cTn id="29" dur="500" fill="hold"/>
                                        <p:tgtEl>
                                          <p:spTgt spid="48131">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48131">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48131">
                                            <p:txEl>
                                              <p:pRg st="7" end="7"/>
                                            </p:txEl>
                                          </p:spTgt>
                                        </p:tgtEl>
                                        <p:attrNameLst>
                                          <p:attrName>style.visibility</p:attrName>
                                        </p:attrNameLst>
                                      </p:cBhvr>
                                      <p:to>
                                        <p:strVal val="visible"/>
                                      </p:to>
                                    </p:set>
                                    <p:anim calcmode="lin" valueType="num">
                                      <p:cBhvr>
                                        <p:cTn id="33" dur="500" fill="hold"/>
                                        <p:tgtEl>
                                          <p:spTgt spid="48131">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4813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ctr" eaLnBrk="1" hangingPunct="1"/>
            <a:r>
              <a:rPr lang="es-ES_tradnl" altLang="es-ES" sz="3200" b="1"/>
              <a:t>Actualización de deudas en el derecho argentino. </a:t>
            </a:r>
            <a:br>
              <a:rPr lang="es-ES_tradnl" altLang="es-ES" sz="3200" b="1"/>
            </a:br>
            <a:r>
              <a:rPr lang="es-ES_tradnl" altLang="es-ES" sz="3200" b="1"/>
              <a:t>Panorama doctrinal y jurisprudencial</a:t>
            </a:r>
            <a:endParaRPr lang="es-AR" altLang="es-ES" sz="3200" b="1"/>
          </a:p>
        </p:txBody>
      </p:sp>
      <p:sp>
        <p:nvSpPr>
          <p:cNvPr id="50179" name="Rectangle 3"/>
          <p:cNvSpPr>
            <a:spLocks noGrp="1" noChangeArrowheads="1"/>
          </p:cNvSpPr>
          <p:nvPr>
            <p:ph idx="1"/>
          </p:nvPr>
        </p:nvSpPr>
        <p:spPr>
          <a:xfrm>
            <a:off x="1981200" y="1981200"/>
            <a:ext cx="8229600" cy="4256088"/>
          </a:xfrm>
        </p:spPr>
        <p:txBody>
          <a:bodyPr/>
          <a:lstStyle/>
          <a:p>
            <a:pPr eaLnBrk="1" hangingPunct="1">
              <a:lnSpc>
                <a:spcPct val="90000"/>
              </a:lnSpc>
            </a:pPr>
            <a:r>
              <a:rPr lang="es-ES_tradnl" altLang="es-ES" sz="2800"/>
              <a:t>4º) 1984 al 01/04/1991 (hiperinflación–5.000 % - Valorismo absoluto)</a:t>
            </a:r>
          </a:p>
          <a:p>
            <a:pPr lvl="1" eaLnBrk="1" hangingPunct="1">
              <a:lnSpc>
                <a:spcPct val="90000"/>
              </a:lnSpc>
            </a:pPr>
            <a:endParaRPr lang="es-ES_tradnl" altLang="es-ES" sz="2400"/>
          </a:p>
          <a:p>
            <a:pPr lvl="1" eaLnBrk="1" hangingPunct="1">
              <a:lnSpc>
                <a:spcPct val="90000"/>
              </a:lnSpc>
            </a:pPr>
            <a:r>
              <a:rPr lang="es-ES_tradnl" altLang="es-ES" sz="2400"/>
              <a:t>Nuevo replanteo por notoria injusticia para el acreedor</a:t>
            </a:r>
          </a:p>
          <a:p>
            <a:pPr lvl="1" eaLnBrk="1" hangingPunct="1">
              <a:lnSpc>
                <a:spcPct val="90000"/>
              </a:lnSpc>
            </a:pPr>
            <a:r>
              <a:rPr lang="es-ES_tradnl" altLang="es-ES" sz="2400"/>
              <a:t>La actualización de todas las deudas vía legislativa, convencional o judicial fue aceptada</a:t>
            </a:r>
            <a:endParaRPr lang="es-ES_tradnl" altLang="es-ES" sz="2000"/>
          </a:p>
          <a:p>
            <a:pPr lvl="2" eaLnBrk="1" hangingPunct="1">
              <a:lnSpc>
                <a:spcPct val="90000"/>
              </a:lnSpc>
            </a:pPr>
            <a:r>
              <a:rPr lang="es-ES_tradnl" altLang="es-ES" smtClean="0"/>
              <a:t>Deudas de valor  </a:t>
            </a:r>
            <a:r>
              <a:rPr lang="es-ES_tradnl" altLang="es-ES" sz="2000"/>
              <a:t>(valorismo)</a:t>
            </a:r>
          </a:p>
          <a:p>
            <a:pPr lvl="4" eaLnBrk="1" hangingPunct="1">
              <a:lnSpc>
                <a:spcPct val="90000"/>
              </a:lnSpc>
              <a:buFont typeface="Wingdings" panose="05000000000000000000" pitchFamily="2" charset="2"/>
              <a:buNone/>
            </a:pPr>
            <a:r>
              <a:rPr lang="es-ES_tradnl" altLang="es-ES" smtClean="0"/>
              <a:t>			      con mora  (valorismo)</a:t>
            </a:r>
          </a:p>
          <a:p>
            <a:pPr lvl="2" eaLnBrk="1" hangingPunct="1">
              <a:lnSpc>
                <a:spcPct val="90000"/>
              </a:lnSpc>
            </a:pPr>
            <a:r>
              <a:rPr lang="es-ES_tradnl" altLang="es-ES" smtClean="0"/>
              <a:t>Deudas de dinero</a:t>
            </a:r>
          </a:p>
          <a:p>
            <a:pPr lvl="4" eaLnBrk="1" hangingPunct="1">
              <a:lnSpc>
                <a:spcPct val="90000"/>
              </a:lnSpc>
              <a:buFont typeface="Wingdings" panose="05000000000000000000" pitchFamily="2" charset="2"/>
              <a:buNone/>
            </a:pPr>
            <a:r>
              <a:rPr lang="es-ES_tradnl" altLang="es-ES" smtClean="0"/>
              <a:t>			      sin mora (valorismo)</a:t>
            </a:r>
          </a:p>
        </p:txBody>
      </p:sp>
      <p:sp>
        <p:nvSpPr>
          <p:cNvPr id="9220" name="AutoShape 4"/>
          <p:cNvSpPr>
            <a:spLocks noChangeArrowheads="1"/>
          </p:cNvSpPr>
          <p:nvPr/>
        </p:nvSpPr>
        <p:spPr bwMode="auto">
          <a:xfrm rot="7994041">
            <a:off x="5180777" y="4733925"/>
            <a:ext cx="774700" cy="720725"/>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accent1"/>
          </a:solidFill>
          <a:ln w="9525">
            <a:solidFill>
              <a:schemeClr val="tx1"/>
            </a:solidFill>
            <a:miter lim="800000"/>
            <a:headEnd/>
            <a:tailEnd/>
          </a:ln>
        </p:spPr>
        <p:txBody>
          <a:bodyPr wrap="none" anchor="ctr"/>
          <a:lstStyle/>
          <a:p>
            <a:endParaRPr lang="es-ES"/>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689929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0179">
                                            <p:txEl>
                                              <p:pRg st="0" end="0"/>
                                            </p:txEl>
                                          </p:spTgt>
                                        </p:tgtEl>
                                        <p:attrNameLst>
                                          <p:attrName>style.visibility</p:attrName>
                                        </p:attrNameLst>
                                      </p:cBhvr>
                                      <p:to>
                                        <p:strVal val="visible"/>
                                      </p:to>
                                    </p:set>
                                    <p:animEffect transition="in" filter="fade">
                                      <p:cBhvr>
                                        <p:cTn id="14" dur="1000">
                                          <p:stCondLst>
                                            <p:cond delay="0"/>
                                          </p:stCondLst>
                                        </p:cTn>
                                        <p:tgtEl>
                                          <p:spTgt spid="5017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1000">
                                          <p:stCondLst>
                                            <p:cond delay="0"/>
                                          </p:stCondLst>
                                        </p:cTn>
                                        <p:tgtEl>
                                          <p:spTgt spid="5017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79">
                                            <p:txEl>
                                              <p:pRg st="3" end="3"/>
                                            </p:txEl>
                                          </p:spTgt>
                                        </p:tgtEl>
                                        <p:attrNameLst>
                                          <p:attrName>style.visibility</p:attrName>
                                        </p:attrNameLst>
                                      </p:cBhvr>
                                      <p:to>
                                        <p:strVal val="visible"/>
                                      </p:to>
                                    </p:set>
                                    <p:animEffect transition="in" filter="fade">
                                      <p:cBhvr>
                                        <p:cTn id="20" dur="1000">
                                          <p:stCondLst>
                                            <p:cond delay="0"/>
                                          </p:stCondLst>
                                        </p:cTn>
                                        <p:tgtEl>
                                          <p:spTgt spid="5017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Effect transition="in" filter="fade">
                                      <p:cBhvr>
                                        <p:cTn id="23" dur="1000">
                                          <p:stCondLst>
                                            <p:cond delay="0"/>
                                          </p:stCondLst>
                                        </p:cTn>
                                        <p:tgtEl>
                                          <p:spTgt spid="5017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79">
                                            <p:txEl>
                                              <p:pRg st="5" end="5"/>
                                            </p:txEl>
                                          </p:spTgt>
                                        </p:tgtEl>
                                        <p:attrNameLst>
                                          <p:attrName>style.visibility</p:attrName>
                                        </p:attrNameLst>
                                      </p:cBhvr>
                                      <p:to>
                                        <p:strVal val="visible"/>
                                      </p:to>
                                    </p:set>
                                    <p:animEffect transition="in" filter="fade">
                                      <p:cBhvr>
                                        <p:cTn id="26" dur="1000">
                                          <p:stCondLst>
                                            <p:cond delay="0"/>
                                          </p:stCondLst>
                                        </p:cTn>
                                        <p:tgtEl>
                                          <p:spTgt spid="5017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79">
                                            <p:txEl>
                                              <p:pRg st="6" end="6"/>
                                            </p:txEl>
                                          </p:spTgt>
                                        </p:tgtEl>
                                        <p:attrNameLst>
                                          <p:attrName>style.visibility</p:attrName>
                                        </p:attrNameLst>
                                      </p:cBhvr>
                                      <p:to>
                                        <p:strVal val="visible"/>
                                      </p:to>
                                    </p:set>
                                    <p:animEffect transition="in" filter="fade">
                                      <p:cBhvr>
                                        <p:cTn id="29" dur="1000">
                                          <p:stCondLst>
                                            <p:cond delay="0"/>
                                          </p:stCondLst>
                                        </p:cTn>
                                        <p:tgtEl>
                                          <p:spTgt spid="5017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179">
                                            <p:txEl>
                                              <p:pRg st="7" end="7"/>
                                            </p:txEl>
                                          </p:spTgt>
                                        </p:tgtEl>
                                        <p:attrNameLst>
                                          <p:attrName>style.visibility</p:attrName>
                                        </p:attrNameLst>
                                      </p:cBhvr>
                                      <p:to>
                                        <p:strVal val="visible"/>
                                      </p:to>
                                    </p:set>
                                    <p:animEffect transition="in" filter="fade">
                                      <p:cBhvr>
                                        <p:cTn id="32" dur="1000">
                                          <p:stCondLst>
                                            <p:cond delay="0"/>
                                          </p:stCondLst>
                                        </p:cTn>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8382000" y="123345"/>
            <a:ext cx="3810000" cy="2857500"/>
          </a:xfrm>
          <a:prstGeom prst="rect">
            <a:avLst/>
          </a:prstGeom>
        </p:spPr>
      </p:pic>
      <p:sp>
        <p:nvSpPr>
          <p:cNvPr id="2" name="Título 1"/>
          <p:cNvSpPr>
            <a:spLocks noGrp="1"/>
          </p:cNvSpPr>
          <p:nvPr>
            <p:ph type="title"/>
          </p:nvPr>
        </p:nvSpPr>
        <p:spPr>
          <a:xfrm>
            <a:off x="838200" y="365125"/>
            <a:ext cx="6786093" cy="1325563"/>
          </a:xfrm>
        </p:spPr>
        <p:txBody>
          <a:bodyPr/>
          <a:lstStyle/>
          <a:p>
            <a:r>
              <a:rPr lang="es-ES" dirty="0" smtClean="0"/>
              <a:t>Clasificar según elementos </a:t>
            </a:r>
            <a:r>
              <a:rPr lang="es-ES" dirty="0" smtClean="0"/>
              <a:t/>
            </a:r>
            <a:br>
              <a:rPr lang="es-ES" dirty="0" smtClean="0"/>
            </a:br>
            <a:r>
              <a:rPr lang="es-ES" dirty="0" smtClean="0"/>
              <a:t>esenciales </a:t>
            </a:r>
            <a:r>
              <a:rPr lang="es-ES" dirty="0" smtClean="0"/>
              <a:t>de la obligación</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4393558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59003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ctr" eaLnBrk="1" hangingPunct="1"/>
            <a:r>
              <a:rPr lang="es-ES_tradnl" altLang="es-ES" sz="3200" b="1"/>
              <a:t>Actualización de deudas en el derecho argentino. </a:t>
            </a:r>
            <a:br>
              <a:rPr lang="es-ES_tradnl" altLang="es-ES" sz="3200" b="1"/>
            </a:br>
            <a:r>
              <a:rPr lang="es-ES_tradnl" altLang="es-ES" sz="3200" b="1"/>
              <a:t>Panorama doctrinal y jurisprudencial</a:t>
            </a:r>
            <a:endParaRPr lang="es-AR" altLang="es-ES" sz="3200" b="1"/>
          </a:p>
        </p:txBody>
      </p:sp>
      <p:sp>
        <p:nvSpPr>
          <p:cNvPr id="51203" name="Rectangle 3"/>
          <p:cNvSpPr>
            <a:spLocks noGrp="1" noChangeArrowheads="1"/>
          </p:cNvSpPr>
          <p:nvPr>
            <p:ph idx="1"/>
          </p:nvPr>
        </p:nvSpPr>
        <p:spPr>
          <a:xfrm>
            <a:off x="1981200" y="1981200"/>
            <a:ext cx="8229600" cy="4256088"/>
          </a:xfrm>
        </p:spPr>
        <p:txBody>
          <a:bodyPr>
            <a:normAutofit/>
          </a:bodyPr>
          <a:lstStyle/>
          <a:p>
            <a:pPr eaLnBrk="1" hangingPunct="1">
              <a:lnSpc>
                <a:spcPct val="80000"/>
              </a:lnSpc>
            </a:pPr>
            <a:r>
              <a:rPr lang="es-ES_tradnl" altLang="es-ES" sz="2800"/>
              <a:t>5º) 01/04/1991 al 06/02/2002 (nominalismo absoluto y rígido). Ley de convertibilidad 23.928.</a:t>
            </a:r>
          </a:p>
          <a:p>
            <a:pPr lvl="1" eaLnBrk="1" hangingPunct="1">
              <a:lnSpc>
                <a:spcPct val="80000"/>
              </a:lnSpc>
            </a:pPr>
            <a:r>
              <a:rPr lang="es-ES_tradnl" altLang="es-ES" sz="2400"/>
              <a:t>Retorno al nominalismo.</a:t>
            </a:r>
          </a:p>
          <a:p>
            <a:pPr lvl="2" algn="ctr" eaLnBrk="1" hangingPunct="1">
              <a:lnSpc>
                <a:spcPct val="80000"/>
              </a:lnSpc>
            </a:pPr>
            <a:r>
              <a:rPr lang="es-ES_tradnl" altLang="es-ES" sz="2000" b="1"/>
              <a:t>Art. 7º:</a:t>
            </a:r>
            <a:r>
              <a:rPr lang="es-ES_tradnl" altLang="es-ES" sz="2000"/>
              <a:t> “El deudor de una obligación de dar una suma determinada de australes, cumple su obligación dando el día de su vencimiento la </a:t>
            </a:r>
            <a:r>
              <a:rPr lang="es-ES_tradnl" altLang="es-ES" sz="2000" i="1" u="sng"/>
              <a:t>cantidad nominalmente expresada</a:t>
            </a:r>
            <a:r>
              <a:rPr lang="es-ES_tradnl" altLang="es-ES" sz="2000"/>
              <a:t>”</a:t>
            </a:r>
          </a:p>
          <a:p>
            <a:pPr lvl="1" eaLnBrk="1" hangingPunct="1">
              <a:lnSpc>
                <a:spcPct val="80000"/>
              </a:lnSpc>
            </a:pPr>
            <a:r>
              <a:rPr lang="es-ES_tradnl" altLang="es-ES" sz="2400"/>
              <a:t>Se prohibieron expresamente el uso de mecanismos indexatorios (legales o judiciales) o de cláusulas de estabilización (</a:t>
            </a:r>
            <a:r>
              <a:rPr lang="es-ES_tradnl" altLang="es-ES" sz="2400" i="1"/>
              <a:t>conf. arts. 10, 11 y 13, Ley 23.928</a:t>
            </a:r>
            <a:r>
              <a:rPr lang="es-ES_tradnl" altLang="es-ES" sz="2400"/>
              <a:t>)</a:t>
            </a:r>
          </a:p>
          <a:p>
            <a:pPr lvl="1" eaLnBrk="1" hangingPunct="1">
              <a:lnSpc>
                <a:spcPct val="80000"/>
              </a:lnSpc>
            </a:pPr>
            <a:r>
              <a:rPr lang="es-ES_tradnl" altLang="es-ES" sz="2400"/>
              <a:t>Moneda de papel – convertible</a:t>
            </a:r>
          </a:p>
          <a:p>
            <a:pPr lvl="1" eaLnBrk="1" hangingPunct="1">
              <a:lnSpc>
                <a:spcPct val="80000"/>
              </a:lnSpc>
            </a:pPr>
            <a:r>
              <a:rPr lang="es-ES_tradnl" altLang="es-ES" sz="2400"/>
              <a:t>Peso tiene curso legal pero no forzoso.</a:t>
            </a:r>
          </a:p>
          <a:p>
            <a:pPr lvl="1" eaLnBrk="1" hangingPunct="1">
              <a:lnSpc>
                <a:spcPct val="80000"/>
              </a:lnSpc>
            </a:pPr>
            <a:r>
              <a:rPr lang="es-ES_tradnl" altLang="es-ES" sz="2400"/>
              <a:t>Modificó el art. 619 del Código Civil</a:t>
            </a:r>
          </a:p>
          <a:p>
            <a:pPr lvl="2" eaLnBrk="1" hangingPunct="1">
              <a:lnSpc>
                <a:spcPct val="80000"/>
              </a:lnSpc>
            </a:pPr>
            <a:endParaRPr lang="es-ES_tradnl" altLang="es-ES" sz="2000"/>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6402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Effect transition="in" filter="fade">
                                      <p:cBhvr>
                                        <p:cTn id="9" dur="500"/>
                                        <p:tgtEl>
                                          <p:spTgt spid="51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fade">
                                      <p:cBhvr>
                                        <p:cTn id="14" dur="1000">
                                          <p:stCondLst>
                                            <p:cond delay="0"/>
                                          </p:stCondLst>
                                        </p:cTn>
                                        <p:tgtEl>
                                          <p:spTgt spid="5120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fade">
                                      <p:cBhvr>
                                        <p:cTn id="17" dur="1000">
                                          <p:stCondLst>
                                            <p:cond delay="0"/>
                                          </p:stCondLst>
                                        </p:cTn>
                                        <p:tgtEl>
                                          <p:spTgt spid="512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fade">
                                      <p:cBhvr>
                                        <p:cTn id="22" dur="1000">
                                          <p:stCondLst>
                                            <p:cond delay="0"/>
                                          </p:stCondLst>
                                        </p:cTn>
                                        <p:tgtEl>
                                          <p:spTgt spid="512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fade">
                                      <p:cBhvr>
                                        <p:cTn id="27" dur="1000">
                                          <p:stCondLst>
                                            <p:cond delay="0"/>
                                          </p:stCondLst>
                                        </p:cTn>
                                        <p:tgtEl>
                                          <p:spTgt spid="51203">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03">
                                            <p:txEl>
                                              <p:pRg st="4" end="4"/>
                                            </p:txEl>
                                          </p:spTgt>
                                        </p:tgtEl>
                                        <p:attrNameLst>
                                          <p:attrName>style.visibility</p:attrName>
                                        </p:attrNameLst>
                                      </p:cBhvr>
                                      <p:to>
                                        <p:strVal val="visible"/>
                                      </p:to>
                                    </p:set>
                                    <p:animEffect transition="in" filter="fade">
                                      <p:cBhvr>
                                        <p:cTn id="30" dur="1000">
                                          <p:stCondLst>
                                            <p:cond delay="0"/>
                                          </p:stCondLst>
                                        </p:cTn>
                                        <p:tgtEl>
                                          <p:spTgt spid="5120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203">
                                            <p:txEl>
                                              <p:pRg st="5" end="5"/>
                                            </p:txEl>
                                          </p:spTgt>
                                        </p:tgtEl>
                                        <p:attrNameLst>
                                          <p:attrName>style.visibility</p:attrName>
                                        </p:attrNameLst>
                                      </p:cBhvr>
                                      <p:to>
                                        <p:strVal val="visible"/>
                                      </p:to>
                                    </p:set>
                                    <p:animEffect transition="in" filter="fade">
                                      <p:cBhvr>
                                        <p:cTn id="33" dur="1000">
                                          <p:stCondLst>
                                            <p:cond delay="0"/>
                                          </p:stCondLst>
                                        </p:cTn>
                                        <p:tgtEl>
                                          <p:spTgt spid="5120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203">
                                            <p:txEl>
                                              <p:pRg st="6" end="6"/>
                                            </p:txEl>
                                          </p:spTgt>
                                        </p:tgtEl>
                                        <p:attrNameLst>
                                          <p:attrName>style.visibility</p:attrName>
                                        </p:attrNameLst>
                                      </p:cBhvr>
                                      <p:to>
                                        <p:strVal val="visible"/>
                                      </p:to>
                                    </p:set>
                                    <p:animEffect transition="in" filter="fade">
                                      <p:cBhvr>
                                        <p:cTn id="36" dur="1000">
                                          <p:stCondLst>
                                            <p:cond delay="0"/>
                                          </p:stCondLst>
                                        </p:cTn>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algn="ctr" eaLnBrk="1" hangingPunct="1"/>
            <a:r>
              <a:rPr lang="es-ES_tradnl" altLang="es-ES" sz="3200" b="1"/>
              <a:t>Actualización de deudas en el derecho argentino. </a:t>
            </a:r>
            <a:br>
              <a:rPr lang="es-ES_tradnl" altLang="es-ES" sz="3200" b="1"/>
            </a:br>
            <a:r>
              <a:rPr lang="es-ES_tradnl" altLang="es-ES" sz="3200" b="1"/>
              <a:t>Panorama doctrinal y jurisprudencial</a:t>
            </a:r>
            <a:endParaRPr lang="es-AR" altLang="es-ES" sz="3200" b="1"/>
          </a:p>
        </p:txBody>
      </p:sp>
      <p:sp>
        <p:nvSpPr>
          <p:cNvPr id="55299" name="Rectangle 3"/>
          <p:cNvSpPr>
            <a:spLocks noGrp="1" noChangeArrowheads="1"/>
          </p:cNvSpPr>
          <p:nvPr>
            <p:ph idx="1"/>
          </p:nvPr>
        </p:nvSpPr>
        <p:spPr>
          <a:xfrm>
            <a:off x="1981200" y="1981200"/>
            <a:ext cx="8229600" cy="4256088"/>
          </a:xfrm>
        </p:spPr>
        <p:txBody>
          <a:bodyPr>
            <a:normAutofit/>
          </a:bodyPr>
          <a:lstStyle/>
          <a:p>
            <a:pPr eaLnBrk="1" hangingPunct="1">
              <a:lnSpc>
                <a:spcPct val="90000"/>
              </a:lnSpc>
            </a:pPr>
            <a:r>
              <a:rPr lang="es-ES_tradnl" altLang="es-ES" sz="2400" dirty="0"/>
              <a:t>6º) 06/01/2002 – Ley 25.561 – Inconvertibilidad – nominalismo absoluto pero moderado.</a:t>
            </a:r>
          </a:p>
          <a:p>
            <a:pPr lvl="1" eaLnBrk="1" hangingPunct="1">
              <a:lnSpc>
                <a:spcPct val="90000"/>
              </a:lnSpc>
            </a:pPr>
            <a:endParaRPr lang="es-ES_tradnl" altLang="es-ES" sz="2000" b="1" dirty="0"/>
          </a:p>
          <a:p>
            <a:pPr lvl="1" eaLnBrk="1" hangingPunct="1">
              <a:lnSpc>
                <a:spcPct val="90000"/>
              </a:lnSpc>
            </a:pPr>
            <a:r>
              <a:rPr lang="es-ES_tradnl" altLang="es-ES" sz="2000" dirty="0"/>
              <a:t>Se predica un nominalismo rígido.</a:t>
            </a:r>
          </a:p>
          <a:p>
            <a:pPr lvl="2" algn="ctr" eaLnBrk="1" hangingPunct="1">
              <a:lnSpc>
                <a:spcPct val="90000"/>
              </a:lnSpc>
            </a:pPr>
            <a:r>
              <a:rPr lang="es-ES_tradnl" altLang="es-ES" sz="1800" b="1" dirty="0"/>
              <a:t>Art. 4º</a:t>
            </a:r>
            <a:r>
              <a:rPr lang="es-ES_tradnl" altLang="es-ES" sz="1800" dirty="0"/>
              <a:t> mantiene los </a:t>
            </a:r>
            <a:r>
              <a:rPr lang="es-ES_tradnl" altLang="es-ES" sz="1800" i="1" dirty="0"/>
              <a:t>artículos 7 y 10</a:t>
            </a:r>
            <a:r>
              <a:rPr lang="es-ES_tradnl" altLang="es-ES" sz="1800" dirty="0"/>
              <a:t> de la ley de convertibilidad</a:t>
            </a:r>
          </a:p>
          <a:p>
            <a:pPr lvl="1" eaLnBrk="1" hangingPunct="1">
              <a:lnSpc>
                <a:spcPct val="90000"/>
              </a:lnSpc>
            </a:pPr>
            <a:r>
              <a:rPr lang="es-ES_tradnl" altLang="es-ES" sz="2000" dirty="0"/>
              <a:t>Papel moneda </a:t>
            </a:r>
          </a:p>
          <a:p>
            <a:pPr lvl="1" eaLnBrk="1" hangingPunct="1">
              <a:lnSpc>
                <a:spcPct val="90000"/>
              </a:lnSpc>
            </a:pPr>
            <a:r>
              <a:rPr lang="es-ES_tradnl" altLang="es-ES" sz="2000" dirty="0"/>
              <a:t>Peso tiene curso legal </a:t>
            </a:r>
          </a:p>
          <a:p>
            <a:pPr lvl="1" eaLnBrk="1" hangingPunct="1">
              <a:lnSpc>
                <a:spcPct val="90000"/>
              </a:lnSpc>
            </a:pPr>
            <a:r>
              <a:rPr lang="es-ES_tradnl" altLang="es-ES" sz="2000" dirty="0"/>
              <a:t>Peso tiene curso forzoso – inconvertible</a:t>
            </a:r>
          </a:p>
          <a:p>
            <a:pPr lvl="1" eaLnBrk="1" hangingPunct="1">
              <a:lnSpc>
                <a:spcPct val="90000"/>
              </a:lnSpc>
            </a:pPr>
            <a:r>
              <a:rPr lang="es-ES_tradnl" altLang="es-ES" sz="2000" dirty="0"/>
              <a:t>Pero … prohíbe el uso de mecanismos </a:t>
            </a:r>
            <a:r>
              <a:rPr lang="es-ES_tradnl" altLang="es-ES" sz="2000" dirty="0" err="1"/>
              <a:t>indexatorios</a:t>
            </a:r>
            <a:r>
              <a:rPr lang="es-ES_tradnl" altLang="es-ES" sz="2000" dirty="0"/>
              <a:t> y cláusulas de estabilización ????</a:t>
            </a:r>
          </a:p>
          <a:p>
            <a:pPr lvl="1" eaLnBrk="1" hangingPunct="1">
              <a:lnSpc>
                <a:spcPct val="90000"/>
              </a:lnSpc>
            </a:pPr>
            <a:r>
              <a:rPr lang="es-ES_tradnl" altLang="es-ES" sz="2000" dirty="0"/>
              <a:t>Se implementan coeficientes estabilizadores </a:t>
            </a:r>
            <a:r>
              <a:rPr lang="es-ES_tradnl" altLang="es-ES" sz="2000" b="1" dirty="0"/>
              <a:t>(CER – CVS)</a:t>
            </a:r>
            <a:r>
              <a:rPr lang="es-ES_tradnl" altLang="es-ES" sz="2000" dirty="0"/>
              <a:t> </a:t>
            </a:r>
            <a:r>
              <a:rPr lang="es-ES_tradnl" altLang="es-ES" sz="2000" i="1" dirty="0"/>
              <a:t>(Ley 25.713), </a:t>
            </a:r>
            <a:r>
              <a:rPr lang="es-ES_tradnl" altLang="es-ES" sz="2000" dirty="0"/>
              <a:t>pero </a:t>
            </a:r>
            <a:r>
              <a:rPr lang="es-ES_tradnl" altLang="es-ES" sz="2000" b="1" u="sng" dirty="0"/>
              <a:t>no</a:t>
            </a:r>
            <a:r>
              <a:rPr lang="es-ES_tradnl" altLang="es-ES" sz="2000" dirty="0"/>
              <a:t> para las obligaciones en pesos</a:t>
            </a:r>
            <a:endParaRPr lang="es-ES_tradnl" altLang="es-ES" sz="2000" i="1" dirty="0"/>
          </a:p>
          <a:p>
            <a:pPr lvl="1" eaLnBrk="1" hangingPunct="1">
              <a:lnSpc>
                <a:spcPct val="90000"/>
              </a:lnSpc>
            </a:pPr>
            <a:endParaRPr lang="es-ES_tradnl" altLang="es-ES" sz="2000" b="1" i="1" dirty="0"/>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82926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500" fill="hold"/>
                                        <p:tgtEl>
                                          <p:spTgt spid="55298"/>
                                        </p:tgtEl>
                                        <p:attrNameLst>
                                          <p:attrName>ppt_w</p:attrName>
                                        </p:attrNameLst>
                                      </p:cBhvr>
                                      <p:tavLst>
                                        <p:tav tm="0">
                                          <p:val>
                                            <p:fltVal val="0"/>
                                          </p:val>
                                        </p:tav>
                                        <p:tav tm="100000">
                                          <p:val>
                                            <p:strVal val="#ppt_w"/>
                                          </p:val>
                                        </p:tav>
                                      </p:tavLst>
                                    </p:anim>
                                    <p:anim calcmode="lin" valueType="num">
                                      <p:cBhvr>
                                        <p:cTn id="8" dur="500" fill="hold"/>
                                        <p:tgtEl>
                                          <p:spTgt spid="55298"/>
                                        </p:tgtEl>
                                        <p:attrNameLst>
                                          <p:attrName>ppt_h</p:attrName>
                                        </p:attrNameLst>
                                      </p:cBhvr>
                                      <p:tavLst>
                                        <p:tav tm="0">
                                          <p:val>
                                            <p:fltVal val="0"/>
                                          </p:val>
                                        </p:tav>
                                        <p:tav tm="100000">
                                          <p:val>
                                            <p:strVal val="#ppt_h"/>
                                          </p:val>
                                        </p:tav>
                                      </p:tavLst>
                                    </p:anim>
                                    <p:animEffect transition="in" filter="fade">
                                      <p:cBhvr>
                                        <p:cTn id="9" dur="500"/>
                                        <p:tgtEl>
                                          <p:spTgt spid="55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5299">
                                            <p:txEl>
                                              <p:pRg st="0" end="0"/>
                                            </p:txEl>
                                          </p:spTgt>
                                        </p:tgtEl>
                                        <p:attrNameLst>
                                          <p:attrName>style.visibility</p:attrName>
                                        </p:attrNameLst>
                                      </p:cBhvr>
                                      <p:to>
                                        <p:strVal val="visible"/>
                                      </p:to>
                                    </p:set>
                                    <p:animEffect transition="in" filter="fade">
                                      <p:cBhvr>
                                        <p:cTn id="14" dur="1000">
                                          <p:stCondLst>
                                            <p:cond delay="0"/>
                                          </p:stCondLst>
                                        </p:cTn>
                                        <p:tgtEl>
                                          <p:spTgt spid="55299">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fade">
                                      <p:cBhvr>
                                        <p:cTn id="17" dur="1000">
                                          <p:stCondLst>
                                            <p:cond delay="0"/>
                                          </p:stCondLst>
                                        </p:cTn>
                                        <p:tgtEl>
                                          <p:spTgt spid="552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299">
                                            <p:txEl>
                                              <p:pRg st="3" end="3"/>
                                            </p:txEl>
                                          </p:spTgt>
                                        </p:tgtEl>
                                        <p:attrNameLst>
                                          <p:attrName>style.visibility</p:attrName>
                                        </p:attrNameLst>
                                      </p:cBhvr>
                                      <p:to>
                                        <p:strVal val="visible"/>
                                      </p:to>
                                    </p:set>
                                    <p:animEffect transition="in" filter="fade">
                                      <p:cBhvr>
                                        <p:cTn id="20" dur="1000">
                                          <p:stCondLst>
                                            <p:cond delay="0"/>
                                          </p:stCondLst>
                                        </p:cTn>
                                        <p:tgtEl>
                                          <p:spTgt spid="5529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fade">
                                      <p:cBhvr>
                                        <p:cTn id="23" dur="1000">
                                          <p:stCondLst>
                                            <p:cond delay="0"/>
                                          </p:stCondLst>
                                        </p:cTn>
                                        <p:tgtEl>
                                          <p:spTgt spid="5529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299">
                                            <p:txEl>
                                              <p:pRg st="5" end="5"/>
                                            </p:txEl>
                                          </p:spTgt>
                                        </p:tgtEl>
                                        <p:attrNameLst>
                                          <p:attrName>style.visibility</p:attrName>
                                        </p:attrNameLst>
                                      </p:cBhvr>
                                      <p:to>
                                        <p:strVal val="visible"/>
                                      </p:to>
                                    </p:set>
                                    <p:animEffect transition="in" filter="fade">
                                      <p:cBhvr>
                                        <p:cTn id="26" dur="1000">
                                          <p:stCondLst>
                                            <p:cond delay="0"/>
                                          </p:stCondLst>
                                        </p:cTn>
                                        <p:tgtEl>
                                          <p:spTgt spid="5529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299">
                                            <p:txEl>
                                              <p:pRg st="6" end="6"/>
                                            </p:txEl>
                                          </p:spTgt>
                                        </p:tgtEl>
                                        <p:attrNameLst>
                                          <p:attrName>style.visibility</p:attrName>
                                        </p:attrNameLst>
                                      </p:cBhvr>
                                      <p:to>
                                        <p:strVal val="visible"/>
                                      </p:to>
                                    </p:set>
                                    <p:animEffect transition="in" filter="fade">
                                      <p:cBhvr>
                                        <p:cTn id="29" dur="1000">
                                          <p:stCondLst>
                                            <p:cond delay="0"/>
                                          </p:stCondLst>
                                        </p:cTn>
                                        <p:tgtEl>
                                          <p:spTgt spid="5529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299">
                                            <p:txEl>
                                              <p:pRg st="7" end="7"/>
                                            </p:txEl>
                                          </p:spTgt>
                                        </p:tgtEl>
                                        <p:attrNameLst>
                                          <p:attrName>style.visibility</p:attrName>
                                        </p:attrNameLst>
                                      </p:cBhvr>
                                      <p:to>
                                        <p:strVal val="visible"/>
                                      </p:to>
                                    </p:set>
                                    <p:animEffect transition="in" filter="fade">
                                      <p:cBhvr>
                                        <p:cTn id="32" dur="1000">
                                          <p:stCondLst>
                                            <p:cond delay="0"/>
                                          </p:stCondLst>
                                        </p:cTn>
                                        <p:tgtEl>
                                          <p:spTgt spid="5529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5299">
                                            <p:txEl>
                                              <p:pRg st="8" end="8"/>
                                            </p:txEl>
                                          </p:spTgt>
                                        </p:tgtEl>
                                        <p:attrNameLst>
                                          <p:attrName>style.visibility</p:attrName>
                                        </p:attrNameLst>
                                      </p:cBhvr>
                                      <p:to>
                                        <p:strVal val="visible"/>
                                      </p:to>
                                    </p:set>
                                    <p:animEffect transition="in" filter="fade">
                                      <p:cBhvr>
                                        <p:cTn id="37" dur="1000">
                                          <p:stCondLst>
                                            <p:cond delay="0"/>
                                          </p:stCondLst>
                                        </p:cTn>
                                        <p:tgtEl>
                                          <p:spTgt spid="55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663185"/>
            <a:ext cx="8911687" cy="1280890"/>
          </a:xfrm>
        </p:spPr>
        <p:txBody>
          <a:bodyPr>
            <a:normAutofit fontScale="90000"/>
          </a:bodyPr>
          <a:lstStyle/>
          <a:p>
            <a:r>
              <a:rPr lang="es-ES" dirty="0"/>
              <a:t>6º) </a:t>
            </a:r>
            <a:r>
              <a:rPr lang="es-ES" dirty="0" smtClean="0"/>
              <a:t> 2015 CÓDIGO CIVIL COMERCIAL DE LA NACIÓN</a:t>
            </a:r>
            <a:endParaRPr lang="es-ES" dirty="0"/>
          </a:p>
        </p:txBody>
      </p:sp>
      <p:sp>
        <p:nvSpPr>
          <p:cNvPr id="4" name="Marcador de texto 3"/>
          <p:cNvSpPr>
            <a:spLocks noGrp="1"/>
          </p:cNvSpPr>
          <p:nvPr>
            <p:ph type="body" idx="1"/>
          </p:nvPr>
        </p:nvSpPr>
        <p:spPr/>
        <p:txBody>
          <a:bodyPr/>
          <a:lstStyle/>
          <a:p>
            <a:r>
              <a:rPr lang="es-ES" sz="2000" b="1" dirty="0" smtClean="0"/>
              <a:t>SUMA DE DINERO 765 y 766</a:t>
            </a:r>
            <a:endParaRPr lang="es-ES" sz="2000" b="1" dirty="0"/>
          </a:p>
        </p:txBody>
      </p:sp>
      <p:sp>
        <p:nvSpPr>
          <p:cNvPr id="3" name="Marcador de contenido 2"/>
          <p:cNvSpPr>
            <a:spLocks noGrp="1"/>
          </p:cNvSpPr>
          <p:nvPr>
            <p:ph sz="half" idx="2"/>
          </p:nvPr>
        </p:nvSpPr>
        <p:spPr/>
        <p:txBody>
          <a:bodyPr/>
          <a:lstStyle/>
          <a:p>
            <a:r>
              <a:rPr lang="es-ES" dirty="0" smtClean="0"/>
              <a:t>Art. 765 OBLIGACIONES DE DAR SUMAS DE DINERO EN MONEDA NACIONAL</a:t>
            </a:r>
          </a:p>
          <a:p>
            <a:r>
              <a:rPr lang="es-ES" dirty="0" smtClean="0"/>
              <a:t>ART. 766 </a:t>
            </a:r>
            <a:r>
              <a:rPr lang="es-ES" u="sng" dirty="0" smtClean="0"/>
              <a:t>PRINCIPIO NOMINALISTA</a:t>
            </a:r>
          </a:p>
        </p:txBody>
      </p:sp>
      <p:sp>
        <p:nvSpPr>
          <p:cNvPr id="5" name="Marcador de texto 4"/>
          <p:cNvSpPr>
            <a:spLocks noGrp="1"/>
          </p:cNvSpPr>
          <p:nvPr>
            <p:ph type="body" sz="quarter" idx="3"/>
          </p:nvPr>
        </p:nvSpPr>
        <p:spPr/>
        <p:txBody>
          <a:bodyPr/>
          <a:lstStyle/>
          <a:p>
            <a:r>
              <a:rPr lang="es-ES" b="1" dirty="0" smtClean="0"/>
              <a:t>DE VALOR</a:t>
            </a:r>
            <a:endParaRPr lang="es-ES" b="1" dirty="0"/>
          </a:p>
        </p:txBody>
      </p:sp>
      <p:sp>
        <p:nvSpPr>
          <p:cNvPr id="6" name="Marcador de contenido 5"/>
          <p:cNvSpPr>
            <a:spLocks noGrp="1"/>
          </p:cNvSpPr>
          <p:nvPr>
            <p:ph sz="quarter" idx="4"/>
          </p:nvPr>
        </p:nvSpPr>
        <p:spPr/>
        <p:txBody>
          <a:bodyPr>
            <a:normAutofit fontScale="92500" lnSpcReduction="20000"/>
          </a:bodyPr>
          <a:lstStyle/>
          <a:p>
            <a:r>
              <a:rPr lang="es-ES" b="1" dirty="0" smtClean="0"/>
              <a:t>ART</a:t>
            </a:r>
            <a:r>
              <a:rPr lang="es-ES" b="1" dirty="0"/>
              <a:t>. </a:t>
            </a:r>
            <a:r>
              <a:rPr lang="es-ES" b="1" dirty="0" smtClean="0"/>
              <a:t>772: Cuantificación </a:t>
            </a:r>
            <a:r>
              <a:rPr lang="es-ES" b="1" dirty="0"/>
              <a:t>de un valor</a:t>
            </a:r>
            <a:r>
              <a:rPr lang="es-ES" dirty="0"/>
              <a:t>. Si la deuda consiste en </a:t>
            </a:r>
            <a:r>
              <a:rPr lang="es-ES" b="1" dirty="0"/>
              <a:t>cierto valor</a:t>
            </a:r>
            <a:r>
              <a:rPr lang="es-ES" dirty="0"/>
              <a:t>, el </a:t>
            </a:r>
            <a:r>
              <a:rPr lang="es-ES" b="1" dirty="0"/>
              <a:t>monto resultante debe referirse al valor real al momento que corresponda tomar en cuenta para la evaluación de la deuda</a:t>
            </a:r>
            <a:r>
              <a:rPr lang="es-ES" dirty="0"/>
              <a:t>. Puede ser expresada en una moneda sin curso legal que sea usada habitualmente en el tráfico. Una vez que el valor es cuantificado en dinero se aplican las disposiciones de esta Sección.</a:t>
            </a:r>
          </a:p>
          <a:p>
            <a:endParaRPr lang="es-ES" dirty="0"/>
          </a:p>
        </p:txBody>
      </p:sp>
      <p:sp>
        <p:nvSpPr>
          <p:cNvPr id="7" name="Elipse 6"/>
          <p:cNvSpPr/>
          <p:nvPr/>
        </p:nvSpPr>
        <p:spPr>
          <a:xfrm>
            <a:off x="9527822" y="1467556"/>
            <a:ext cx="2211641" cy="10781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VALORISMO</a:t>
            </a:r>
            <a:endParaRPr lang="es-ES" dirty="0"/>
          </a:p>
        </p:txBody>
      </p:sp>
      <p:sp>
        <p:nvSpPr>
          <p:cNvPr id="8" name="Marcador de pie de página 7"/>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650790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1122363"/>
            <a:ext cx="4361645" cy="2387600"/>
          </a:xfrm>
        </p:spPr>
        <p:txBody>
          <a:bodyPr>
            <a:normAutofit fontScale="90000"/>
          </a:bodyPr>
          <a:lstStyle/>
          <a:p>
            <a:r>
              <a:rPr lang="es-ES" dirty="0" smtClean="0"/>
              <a:t>OBLIGACIONES EN MONEDA EXTRANJERA</a:t>
            </a:r>
            <a:endParaRPr lang="es-ES" dirty="0"/>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pic>
        <p:nvPicPr>
          <p:cNvPr id="2050" name="Picture 2" descr="http://ichef.bbci.co.uk/news/ws/624/amz/worldservice/live/assets/images/2015/12/17/151217222941_me_da_miedo_que_aumenten_los_precios_y_mi_salario_no_vaya_a_aumentar_624x351_ap_nocred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645" y="288164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44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algn="ctr" eaLnBrk="1" hangingPunct="1"/>
            <a:r>
              <a:rPr lang="es-ES_tradnl" altLang="es-ES" b="1" smtClean="0"/>
              <a:t>OBLIGACIONES DE DAR MONEDA EXTRANJERA</a:t>
            </a:r>
            <a:endParaRPr lang="es-AR" altLang="es-ES" b="1" smtClean="0"/>
          </a:p>
        </p:txBody>
      </p:sp>
      <p:sp>
        <p:nvSpPr>
          <p:cNvPr id="60423" name="Rectangle 7"/>
          <p:cNvSpPr>
            <a:spLocks noGrp="1" noChangeArrowheads="1"/>
          </p:cNvSpPr>
          <p:nvPr>
            <p:ph idx="1"/>
          </p:nvPr>
        </p:nvSpPr>
        <p:spPr/>
        <p:txBody>
          <a:bodyPr>
            <a:normAutofit/>
          </a:bodyPr>
          <a:lstStyle/>
          <a:p>
            <a:pPr eaLnBrk="1" hangingPunct="1">
              <a:lnSpc>
                <a:spcPct val="90000"/>
              </a:lnSpc>
            </a:pPr>
            <a:r>
              <a:rPr lang="es-ES_tradnl" altLang="es-ES" sz="2800" b="1"/>
              <a:t>Art. 617 CC. originario.</a:t>
            </a:r>
          </a:p>
          <a:p>
            <a:pPr lvl="1" algn="ctr" eaLnBrk="1" hangingPunct="1">
              <a:lnSpc>
                <a:spcPct val="90000"/>
              </a:lnSpc>
              <a:buFont typeface="Wingdings" panose="05000000000000000000" pitchFamily="2" charset="2"/>
              <a:buNone/>
            </a:pPr>
            <a:r>
              <a:rPr lang="es-ES_tradnl" altLang="es-ES" sz="2000"/>
              <a:t>“Si por el acto por el que se ha constituido la obligación, se hubiere estipulado dar moneda que no sea de curso legal en la República, la obligación debe considerarse como de </a:t>
            </a:r>
          </a:p>
          <a:p>
            <a:pPr lvl="1" algn="ctr" eaLnBrk="1" hangingPunct="1">
              <a:lnSpc>
                <a:spcPct val="90000"/>
              </a:lnSpc>
              <a:buFont typeface="Wingdings" panose="05000000000000000000" pitchFamily="2" charset="2"/>
              <a:buNone/>
            </a:pPr>
            <a:r>
              <a:rPr lang="es-ES_tradnl" altLang="es-ES" sz="2000" u="sng"/>
              <a:t>dar cantidades de cosas</a:t>
            </a:r>
            <a:r>
              <a:rPr lang="es-ES_tradnl" altLang="es-ES" sz="2000"/>
              <a:t>.”</a:t>
            </a:r>
          </a:p>
          <a:p>
            <a:pPr lvl="1" eaLnBrk="1" hangingPunct="1">
              <a:lnSpc>
                <a:spcPct val="90000"/>
              </a:lnSpc>
            </a:pPr>
            <a:endParaRPr lang="es-ES_tradnl" altLang="es-ES" sz="2400"/>
          </a:p>
          <a:p>
            <a:pPr lvl="1" eaLnBrk="1" hangingPunct="1">
              <a:lnSpc>
                <a:spcPct val="90000"/>
              </a:lnSpc>
            </a:pPr>
            <a:r>
              <a:rPr lang="es-ES_tradnl" altLang="es-ES" sz="2400"/>
              <a:t>El deudor tenía el derecho de conversión.</a:t>
            </a:r>
          </a:p>
          <a:p>
            <a:pPr lvl="1" eaLnBrk="1" hangingPunct="1">
              <a:lnSpc>
                <a:spcPct val="90000"/>
              </a:lnSpc>
            </a:pPr>
            <a:r>
              <a:rPr lang="es-ES_tradnl" altLang="es-ES" sz="2400"/>
              <a:t>El acreedor no podía exigir la moneda pactada</a:t>
            </a:r>
          </a:p>
          <a:p>
            <a:pPr lvl="1" eaLnBrk="1" hangingPunct="1">
              <a:lnSpc>
                <a:spcPct val="90000"/>
              </a:lnSpc>
            </a:pPr>
            <a:r>
              <a:rPr lang="es-ES_tradnl" altLang="es-ES" sz="2400"/>
              <a:t>En realidad funcionaba como cláusula de ajuste</a:t>
            </a:r>
          </a:p>
          <a:p>
            <a:pPr lvl="1" eaLnBrk="1" hangingPunct="1">
              <a:lnSpc>
                <a:spcPct val="90000"/>
              </a:lnSpc>
            </a:pPr>
            <a:r>
              <a:rPr lang="es-ES_tradnl" altLang="es-ES" sz="2400"/>
              <a:t>Excepcionalmente era exigible en especie cuando se la consideraba como ‘cosa’ o ‘mercancía’.</a:t>
            </a:r>
            <a:endParaRPr lang="es-AR" altLang="es-ES" sz="2400"/>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315673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p:cTn id="7" dur="500" fill="hold"/>
                                        <p:tgtEl>
                                          <p:spTgt spid="60420"/>
                                        </p:tgtEl>
                                        <p:attrNameLst>
                                          <p:attrName>ppt_w</p:attrName>
                                        </p:attrNameLst>
                                      </p:cBhvr>
                                      <p:tavLst>
                                        <p:tav tm="0">
                                          <p:val>
                                            <p:fltVal val="0"/>
                                          </p:val>
                                        </p:tav>
                                        <p:tav tm="100000">
                                          <p:val>
                                            <p:strVal val="#ppt_w"/>
                                          </p:val>
                                        </p:tav>
                                      </p:tavLst>
                                    </p:anim>
                                    <p:anim calcmode="lin" valueType="num">
                                      <p:cBhvr>
                                        <p:cTn id="8" dur="500" fill="hold"/>
                                        <p:tgtEl>
                                          <p:spTgt spid="604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423">
                                            <p:txEl>
                                              <p:pRg st="0" end="0"/>
                                            </p:txEl>
                                          </p:spTgt>
                                        </p:tgtEl>
                                        <p:attrNameLst>
                                          <p:attrName>style.visibility</p:attrName>
                                        </p:attrNameLst>
                                      </p:cBhvr>
                                      <p:to>
                                        <p:strVal val="visible"/>
                                      </p:to>
                                    </p:set>
                                    <p:anim calcmode="lin" valueType="num">
                                      <p:cBhvr>
                                        <p:cTn id="13" dur="500" fill="hold"/>
                                        <p:tgtEl>
                                          <p:spTgt spid="604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0423">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0423">
                                            <p:txEl>
                                              <p:pRg st="1" end="1"/>
                                            </p:txEl>
                                          </p:spTgt>
                                        </p:tgtEl>
                                        <p:attrNameLst>
                                          <p:attrName>style.visibility</p:attrName>
                                        </p:attrNameLst>
                                      </p:cBhvr>
                                      <p:to>
                                        <p:strVal val="visible"/>
                                      </p:to>
                                    </p:set>
                                    <p:anim calcmode="lin" valueType="num">
                                      <p:cBhvr>
                                        <p:cTn id="17" dur="500" fill="hold"/>
                                        <p:tgtEl>
                                          <p:spTgt spid="6042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423">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0423">
                                            <p:txEl>
                                              <p:pRg st="2" end="2"/>
                                            </p:txEl>
                                          </p:spTgt>
                                        </p:tgtEl>
                                        <p:attrNameLst>
                                          <p:attrName>style.visibility</p:attrName>
                                        </p:attrNameLst>
                                      </p:cBhvr>
                                      <p:to>
                                        <p:strVal val="visible"/>
                                      </p:to>
                                    </p:set>
                                    <p:anim calcmode="lin" valueType="num">
                                      <p:cBhvr>
                                        <p:cTn id="21" dur="500" fill="hold"/>
                                        <p:tgtEl>
                                          <p:spTgt spid="604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04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0423">
                                            <p:txEl>
                                              <p:pRg st="4" end="4"/>
                                            </p:txEl>
                                          </p:spTgt>
                                        </p:tgtEl>
                                        <p:attrNameLst>
                                          <p:attrName>style.visibility</p:attrName>
                                        </p:attrNameLst>
                                      </p:cBhvr>
                                      <p:to>
                                        <p:strVal val="visible"/>
                                      </p:to>
                                    </p:set>
                                    <p:anim calcmode="lin" valueType="num">
                                      <p:cBhvr>
                                        <p:cTn id="27" dur="500" fill="hold"/>
                                        <p:tgtEl>
                                          <p:spTgt spid="6042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0423">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60423">
                                            <p:txEl>
                                              <p:pRg st="5" end="5"/>
                                            </p:txEl>
                                          </p:spTgt>
                                        </p:tgtEl>
                                        <p:attrNameLst>
                                          <p:attrName>style.visibility</p:attrName>
                                        </p:attrNameLst>
                                      </p:cBhvr>
                                      <p:to>
                                        <p:strVal val="visible"/>
                                      </p:to>
                                    </p:set>
                                    <p:anim calcmode="lin" valueType="num">
                                      <p:cBhvr>
                                        <p:cTn id="31" dur="500" fill="hold"/>
                                        <p:tgtEl>
                                          <p:spTgt spid="6042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0423">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0423">
                                            <p:txEl>
                                              <p:pRg st="6" end="6"/>
                                            </p:txEl>
                                          </p:spTgt>
                                        </p:tgtEl>
                                        <p:attrNameLst>
                                          <p:attrName>style.visibility</p:attrName>
                                        </p:attrNameLst>
                                      </p:cBhvr>
                                      <p:to>
                                        <p:strVal val="visible"/>
                                      </p:to>
                                    </p:set>
                                    <p:anim calcmode="lin" valueType="num">
                                      <p:cBhvr>
                                        <p:cTn id="35" dur="500" fill="hold"/>
                                        <p:tgtEl>
                                          <p:spTgt spid="6042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0423">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0423">
                                            <p:txEl>
                                              <p:pRg st="7" end="7"/>
                                            </p:txEl>
                                          </p:spTgt>
                                        </p:tgtEl>
                                        <p:attrNameLst>
                                          <p:attrName>style.visibility</p:attrName>
                                        </p:attrNameLst>
                                      </p:cBhvr>
                                      <p:to>
                                        <p:strVal val="visible"/>
                                      </p:to>
                                    </p:set>
                                    <p:anim calcmode="lin" valueType="num">
                                      <p:cBhvr>
                                        <p:cTn id="39" dur="500" fill="hold"/>
                                        <p:tgtEl>
                                          <p:spTgt spid="6042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6042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6042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es-ES_tradnl" altLang="es-ES" b="1" smtClean="0"/>
              <a:t>OBLIGACIONES DE DAR MONEDA EXTRANJERA</a:t>
            </a:r>
            <a:endParaRPr lang="es-AR" altLang="es-ES" b="1" smtClean="0"/>
          </a:p>
        </p:txBody>
      </p:sp>
      <p:sp>
        <p:nvSpPr>
          <p:cNvPr id="63491" name="Rectangle 3"/>
          <p:cNvSpPr>
            <a:spLocks noGrp="1" noChangeArrowheads="1"/>
          </p:cNvSpPr>
          <p:nvPr>
            <p:ph idx="1"/>
          </p:nvPr>
        </p:nvSpPr>
        <p:spPr>
          <a:xfrm>
            <a:off x="927100" y="2017714"/>
            <a:ext cx="9551988" cy="4840287"/>
          </a:xfrm>
        </p:spPr>
        <p:txBody>
          <a:bodyPr>
            <a:normAutofit/>
          </a:bodyPr>
          <a:lstStyle/>
          <a:p>
            <a:pPr eaLnBrk="1" hangingPunct="1">
              <a:lnSpc>
                <a:spcPct val="90000"/>
              </a:lnSpc>
            </a:pPr>
            <a:r>
              <a:rPr lang="es-ES_tradnl" altLang="es-ES" sz="2800" b="1" dirty="0"/>
              <a:t>Art. 617 CC. (</a:t>
            </a:r>
            <a:r>
              <a:rPr lang="es-ES_tradnl" altLang="es-ES" sz="2800" b="1" i="1" dirty="0"/>
              <a:t>según Ley 23.928</a:t>
            </a:r>
            <a:r>
              <a:rPr lang="es-ES_tradnl" altLang="es-ES" sz="2800" b="1" dirty="0"/>
              <a:t>)</a:t>
            </a:r>
          </a:p>
          <a:p>
            <a:pPr algn="ctr" eaLnBrk="1" hangingPunct="1">
              <a:lnSpc>
                <a:spcPct val="90000"/>
              </a:lnSpc>
              <a:buFont typeface="Wingdings" panose="05000000000000000000" pitchFamily="2" charset="2"/>
              <a:buNone/>
            </a:pPr>
            <a:r>
              <a:rPr lang="es-ES_tradnl" altLang="es-ES" sz="2000" b="1" dirty="0"/>
              <a:t> </a:t>
            </a:r>
            <a:r>
              <a:rPr lang="es-ES_tradnl" altLang="es-ES" sz="2000" dirty="0"/>
              <a:t>“</a:t>
            </a:r>
            <a:r>
              <a:rPr lang="es-ES_tradnl" altLang="es-ES" dirty="0"/>
              <a:t>Si por el acto por el que se ha constituido la obligación, se hubiere estipulado dar moneda que no sea de curso legal en la República, la obligación debe considerarse como de </a:t>
            </a:r>
          </a:p>
          <a:p>
            <a:pPr algn="ctr" eaLnBrk="1" hangingPunct="1">
              <a:lnSpc>
                <a:spcPct val="90000"/>
              </a:lnSpc>
              <a:buFont typeface="Wingdings" panose="05000000000000000000" pitchFamily="2" charset="2"/>
              <a:buNone/>
            </a:pPr>
            <a:r>
              <a:rPr lang="es-ES_tradnl" altLang="es-ES" u="sng" dirty="0"/>
              <a:t>dar sumas de dinero</a:t>
            </a:r>
            <a:r>
              <a:rPr lang="es-ES_tradnl" altLang="es-ES" dirty="0"/>
              <a:t>.”</a:t>
            </a:r>
          </a:p>
          <a:p>
            <a:pPr lvl="1" algn="ctr" eaLnBrk="1" hangingPunct="1">
              <a:lnSpc>
                <a:spcPct val="90000"/>
              </a:lnSpc>
            </a:pPr>
            <a:endParaRPr lang="es-ES_tradnl" altLang="es-ES" sz="2000" dirty="0"/>
          </a:p>
          <a:p>
            <a:pPr lvl="1" eaLnBrk="1" hangingPunct="1">
              <a:lnSpc>
                <a:spcPct val="90000"/>
              </a:lnSpc>
            </a:pPr>
            <a:r>
              <a:rPr lang="es-ES_tradnl" altLang="es-ES" sz="2400" dirty="0"/>
              <a:t>Supresión del derecho de conversión.</a:t>
            </a:r>
          </a:p>
          <a:p>
            <a:pPr lvl="1" eaLnBrk="1" hangingPunct="1">
              <a:lnSpc>
                <a:spcPct val="90000"/>
              </a:lnSpc>
            </a:pPr>
            <a:r>
              <a:rPr lang="es-ES_tradnl" altLang="es-ES" sz="2400" dirty="0"/>
              <a:t>El acreedor tiene el derecho a exigir la moneda pactada y el deudor sólo se libera entregado dicha moneda</a:t>
            </a:r>
          </a:p>
          <a:p>
            <a:pPr lvl="1" eaLnBrk="1" hangingPunct="1">
              <a:lnSpc>
                <a:spcPct val="90000"/>
              </a:lnSpc>
            </a:pPr>
            <a:r>
              <a:rPr lang="es-ES_tradnl" altLang="es-ES" sz="2400" dirty="0"/>
              <a:t>Impera el principio nominalista</a:t>
            </a:r>
          </a:p>
          <a:p>
            <a:pPr lvl="1" eaLnBrk="1" hangingPunct="1">
              <a:lnSpc>
                <a:spcPct val="90000"/>
              </a:lnSpc>
            </a:pPr>
            <a:r>
              <a:rPr lang="es-ES_tradnl" altLang="es-ES" sz="2400" dirty="0"/>
              <a:t>Se deben intereses moratorios en caso de incumplimiento</a:t>
            </a:r>
          </a:p>
          <a:p>
            <a:pPr lvl="1" eaLnBrk="1" hangingPunct="1">
              <a:lnSpc>
                <a:spcPct val="90000"/>
              </a:lnSpc>
            </a:pPr>
            <a:endParaRPr lang="es-ES_tradnl" altLang="es-ES" sz="2400" dirty="0"/>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450477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p:cTn id="13"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 calcmode="lin" valueType="num">
                                      <p:cBhvr>
                                        <p:cTn id="17"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3491">
                                            <p:txEl>
                                              <p:pRg st="2" end="2"/>
                                            </p:txEl>
                                          </p:spTgt>
                                        </p:tgtEl>
                                        <p:attrNameLst>
                                          <p:attrName>style.visibility</p:attrName>
                                        </p:attrNameLst>
                                      </p:cBhvr>
                                      <p:to>
                                        <p:strVal val="visible"/>
                                      </p:to>
                                    </p:set>
                                    <p:anim calcmode="lin" valueType="num">
                                      <p:cBhvr>
                                        <p:cTn id="23"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3491">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 calcmode="lin" valueType="num">
                                      <p:cBhvr>
                                        <p:cTn id="27" dur="5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3491">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63491">
                                            <p:txEl>
                                              <p:pRg st="5" end="5"/>
                                            </p:txEl>
                                          </p:spTgt>
                                        </p:tgtEl>
                                        <p:attrNameLst>
                                          <p:attrName>style.visibility</p:attrName>
                                        </p:attrNameLst>
                                      </p:cBhvr>
                                      <p:to>
                                        <p:strVal val="visible"/>
                                      </p:to>
                                    </p:set>
                                    <p:anim calcmode="lin" valueType="num">
                                      <p:cBhvr>
                                        <p:cTn id="31" dur="500" fill="hold"/>
                                        <p:tgtEl>
                                          <p:spTgt spid="6349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3491">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 calcmode="lin" valueType="num">
                                      <p:cBhvr>
                                        <p:cTn id="35"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63491">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63491">
                                            <p:txEl>
                                              <p:pRg st="7" end="7"/>
                                            </p:txEl>
                                          </p:spTgt>
                                        </p:tgtEl>
                                        <p:attrNameLst>
                                          <p:attrName>style.visibility</p:attrName>
                                        </p:attrNameLst>
                                      </p:cBhvr>
                                      <p:to>
                                        <p:strVal val="visible"/>
                                      </p:to>
                                    </p:set>
                                    <p:anim calcmode="lin" valueType="num">
                                      <p:cBhvr>
                                        <p:cTn id="39" dur="500" fill="hold"/>
                                        <p:tgtEl>
                                          <p:spTgt spid="63491">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6349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r>
              <a:rPr lang="es-AR" altLang="es-ES" b="1" dirty="0" smtClean="0">
                <a:solidFill>
                  <a:srgbClr val="C00000"/>
                </a:solidFill>
              </a:rPr>
              <a:t>CÓDIGO CIVIL Y COMERCIAL DE LA NACIÓN</a:t>
            </a:r>
            <a:br>
              <a:rPr lang="es-AR" altLang="es-ES" b="1" dirty="0" smtClean="0">
                <a:solidFill>
                  <a:srgbClr val="C00000"/>
                </a:solidFill>
              </a:rPr>
            </a:br>
            <a:r>
              <a:rPr lang="es-AR" altLang="es-ES" b="1" dirty="0" smtClean="0">
                <a:solidFill>
                  <a:srgbClr val="C00000"/>
                </a:solidFill>
              </a:rPr>
              <a:t>y las obligaciones en moneda extranjera</a:t>
            </a:r>
          </a:p>
        </p:txBody>
      </p:sp>
      <p:sp>
        <p:nvSpPr>
          <p:cNvPr id="15363" name="2 Marcador de contenido"/>
          <p:cNvSpPr>
            <a:spLocks noGrp="1"/>
          </p:cNvSpPr>
          <p:nvPr>
            <p:ph idx="1"/>
          </p:nvPr>
        </p:nvSpPr>
        <p:spPr>
          <a:xfrm>
            <a:off x="1739900" y="1773239"/>
            <a:ext cx="8739188" cy="4359275"/>
          </a:xfrm>
        </p:spPr>
        <p:txBody>
          <a:bodyPr>
            <a:noAutofit/>
          </a:bodyPr>
          <a:lstStyle/>
          <a:p>
            <a:pPr marL="0" indent="0">
              <a:buNone/>
            </a:pPr>
            <a:r>
              <a:rPr lang="es-AR" altLang="es-ES" dirty="0"/>
              <a:t>ARTÍCULO 765.- Concepto. La obligación es de dar dinero si el deudor debe cierta cantidad de moneda, determinada o determinable, al momento de constitución de la obligación. </a:t>
            </a:r>
            <a:r>
              <a:rPr lang="es-AR" altLang="es-ES" u="sng" dirty="0"/>
              <a:t>Si por el acto por el que se ha constituido la obligación, se estipuló dar moneda que no sea de curso legal en la República, </a:t>
            </a:r>
            <a:r>
              <a:rPr lang="es-AR" altLang="es-ES" b="1" u="sng" dirty="0"/>
              <a:t>la obligación debe considerarse como de dar cantidades de cosas </a:t>
            </a:r>
            <a:r>
              <a:rPr lang="es-AR" altLang="es-ES" u="sng" dirty="0"/>
              <a:t>y el deudor puede liberarse dando el equivalente en moneda de curso legal. </a:t>
            </a:r>
          </a:p>
          <a:p>
            <a:pPr marL="0" indent="0">
              <a:buNone/>
            </a:pPr>
            <a:r>
              <a:rPr lang="es-AR" altLang="es-ES" dirty="0"/>
              <a:t>ARTÍCULO 766.- Obligación del deudor. El deudor debe la cantidad correspondiente de la especie designada. </a:t>
            </a:r>
          </a:p>
        </p:txBody>
      </p:sp>
      <p:sp>
        <p:nvSpPr>
          <p:cNvPr id="2" name="Cerrar llave 1"/>
          <p:cNvSpPr/>
          <p:nvPr/>
        </p:nvSpPr>
        <p:spPr>
          <a:xfrm>
            <a:off x="10083800" y="3136900"/>
            <a:ext cx="203200" cy="1739900"/>
          </a:xfrm>
          <a:prstGeom prst="rightBrace">
            <a:avLst/>
          </a:prstGeom>
          <a:solidFill>
            <a:srgbClr val="FF0000"/>
          </a:solidFill>
          <a:ln w="762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3" name="Rectángulo 2"/>
          <p:cNvSpPr/>
          <p:nvPr/>
        </p:nvSpPr>
        <p:spPr>
          <a:xfrm>
            <a:off x="10479088" y="3467100"/>
            <a:ext cx="16510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MONEDA EXTRANJERA</a:t>
            </a:r>
            <a:endParaRPr lang="es-ES" dirty="0"/>
          </a:p>
        </p:txBody>
      </p:sp>
      <p:sp>
        <p:nvSpPr>
          <p:cNvPr id="4" name="Elipse 3"/>
          <p:cNvSpPr/>
          <p:nvPr/>
        </p:nvSpPr>
        <p:spPr>
          <a:xfrm>
            <a:off x="10429876" y="190500"/>
            <a:ext cx="1536700" cy="186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VUELVE AL SIST. DEL CC anterior a la ley 23.928</a:t>
            </a:r>
            <a:endParaRPr lang="es-ES" dirty="0"/>
          </a:p>
        </p:txBody>
      </p:sp>
      <p:sp>
        <p:nvSpPr>
          <p:cNvPr id="5" name="Marcador de pie de página 4"/>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994835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smtClean="0">
                <a:solidFill>
                  <a:srgbClr val="C00000"/>
                </a:solidFill>
              </a:rPr>
              <a:t>Excepciones:  </a:t>
            </a:r>
            <a:r>
              <a:rPr lang="es-ES" b="1" dirty="0" smtClean="0">
                <a:solidFill>
                  <a:srgbClr val="C00000"/>
                </a:solidFill>
              </a:rPr>
              <a:t>contrato de depósito bancario: art. 1390 </a:t>
            </a:r>
            <a:r>
              <a:rPr lang="es-ES" b="1" dirty="0" smtClean="0">
                <a:solidFill>
                  <a:srgbClr val="C00000"/>
                </a:solidFill>
              </a:rPr>
              <a:t>CCCN (también mutuo)</a:t>
            </a:r>
            <a:endParaRPr lang="es-ES" b="1" dirty="0">
              <a:solidFill>
                <a:srgbClr val="C00000"/>
              </a:solidFill>
            </a:endParaRPr>
          </a:p>
        </p:txBody>
      </p:sp>
      <p:sp>
        <p:nvSpPr>
          <p:cNvPr id="3" name="Marcador de contenido 2"/>
          <p:cNvSpPr>
            <a:spLocks noGrp="1"/>
          </p:cNvSpPr>
          <p:nvPr>
            <p:ph idx="1"/>
          </p:nvPr>
        </p:nvSpPr>
        <p:spPr/>
        <p:txBody>
          <a:bodyPr>
            <a:normAutofit/>
          </a:bodyPr>
          <a:lstStyle/>
          <a:p>
            <a:r>
              <a:rPr lang="es-ES" sz="4000" dirty="0" smtClean="0"/>
              <a:t>"Hay depósito de dinero cuando el depositante transfiere la propiedad al banco depositario, </a:t>
            </a:r>
            <a:r>
              <a:rPr lang="es-ES" sz="4000" u="sng" dirty="0" smtClean="0"/>
              <a:t>quien tiene la obligación de restituirlo en la </a:t>
            </a:r>
            <a:r>
              <a:rPr lang="es-ES" sz="4000" b="1" u="sng" dirty="0" smtClean="0">
                <a:solidFill>
                  <a:srgbClr val="C00000"/>
                </a:solidFill>
              </a:rPr>
              <a:t>moneda de la misma especie </a:t>
            </a:r>
            <a:r>
              <a:rPr lang="es-ES" sz="4000" dirty="0" smtClean="0"/>
              <a:t>a simple requerimiento del depositante o al vencimiento del término o del preaviso convencionalmente previsto".</a:t>
            </a:r>
            <a:endParaRPr lang="es-ES" sz="4000"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4125105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CCCN: obligaciones en moneda extranjera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75965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604511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 dirty="0" smtClean="0"/>
              <a:t>INTERESES</a:t>
            </a:r>
            <a:endParaRPr lang="es-ES" dirty="0"/>
          </a:p>
        </p:txBody>
      </p:sp>
      <p:sp>
        <p:nvSpPr>
          <p:cNvPr id="9" name="Marcador de pie de página 8"/>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8644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3592132" cy="1325563"/>
          </a:xfrm>
        </p:spPr>
        <p:txBody>
          <a:bodyPr>
            <a:noAutofit/>
          </a:bodyPr>
          <a:lstStyle/>
          <a:p>
            <a:r>
              <a:rPr lang="es-ES" sz="3600" b="1" dirty="0" smtClean="0"/>
              <a:t>Clasificación obligaciones de dar cosas </a:t>
            </a:r>
            <a:r>
              <a:rPr lang="es-ES" sz="3600" b="1" dirty="0" err="1" smtClean="0"/>
              <a:t>ó</a:t>
            </a:r>
            <a:r>
              <a:rPr lang="es-ES" sz="3600" b="1" dirty="0" smtClean="0"/>
              <a:t> bienes</a:t>
            </a:r>
            <a:endParaRPr lang="es-ES" sz="3600"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965315664"/>
              </p:ext>
            </p:extLst>
          </p:nvPr>
        </p:nvGraphicFramePr>
        <p:xfrm>
          <a:off x="838200" y="1159099"/>
          <a:ext cx="10894454" cy="501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p:cNvSpPr>
            <a:spLocks noGrp="1"/>
          </p:cNvSpPr>
          <p:nvPr>
            <p:ph type="ftr" sz="quarter" idx="11"/>
          </p:nvPr>
        </p:nvSpPr>
        <p:spPr/>
        <p:txBody>
          <a:bodyPr/>
          <a:lstStyle/>
          <a:p>
            <a:r>
              <a:rPr lang="en-US" smtClean="0"/>
              <a:t>s furlotti 2016</a:t>
            </a:r>
            <a:endParaRPr lang="en-US" dirty="0"/>
          </a:p>
        </p:txBody>
      </p:sp>
      <p:sp>
        <p:nvSpPr>
          <p:cNvPr id="6" name="Cerrar llave 5"/>
          <p:cNvSpPr/>
          <p:nvPr/>
        </p:nvSpPr>
        <p:spPr>
          <a:xfrm>
            <a:off x="10258022" y="1856335"/>
            <a:ext cx="283335" cy="19189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Rectángulo 6"/>
          <p:cNvSpPr/>
          <p:nvPr/>
        </p:nvSpPr>
        <p:spPr>
          <a:xfrm>
            <a:off x="10541357" y="2184747"/>
            <a:ext cx="1050701" cy="12621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t>Función jurídico económica</a:t>
            </a:r>
            <a:endParaRPr lang="es-ES" dirty="0"/>
          </a:p>
        </p:txBody>
      </p:sp>
      <p:sp>
        <p:nvSpPr>
          <p:cNvPr id="8" name="Cerrar llave 7"/>
          <p:cNvSpPr/>
          <p:nvPr/>
        </p:nvSpPr>
        <p:spPr>
          <a:xfrm>
            <a:off x="10122792" y="4230709"/>
            <a:ext cx="283336" cy="113334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Rectángulo 8"/>
          <p:cNvSpPr/>
          <p:nvPr/>
        </p:nvSpPr>
        <p:spPr>
          <a:xfrm>
            <a:off x="10399688" y="3902298"/>
            <a:ext cx="1629180" cy="200910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Conjunto de cosas con características comunes.</a:t>
            </a:r>
          </a:p>
          <a:p>
            <a:pPr algn="ctr"/>
            <a:r>
              <a:rPr lang="es-ES" b="1" dirty="0" smtClean="0"/>
              <a:t>INDIVIDUALIZACIÓN</a:t>
            </a:r>
          </a:p>
          <a:p>
            <a:pPr algn="ctr"/>
            <a:r>
              <a:rPr lang="es-ES" b="1" dirty="0" smtClean="0"/>
              <a:t>762/763</a:t>
            </a:r>
            <a:endParaRPr lang="es-ES" b="1" dirty="0"/>
          </a:p>
        </p:txBody>
      </p:sp>
      <p:sp>
        <p:nvSpPr>
          <p:cNvPr id="10" name="Flecha abajo 9"/>
          <p:cNvSpPr/>
          <p:nvPr/>
        </p:nvSpPr>
        <p:spPr>
          <a:xfrm>
            <a:off x="6285427" y="365125"/>
            <a:ext cx="1610395" cy="1819622"/>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Por la determinación del objeto</a:t>
            </a:r>
            <a:endParaRPr lang="es-ES" dirty="0"/>
          </a:p>
        </p:txBody>
      </p:sp>
      <p:sp>
        <p:nvSpPr>
          <p:cNvPr id="11" name="Flecha abajo 10"/>
          <p:cNvSpPr/>
          <p:nvPr/>
        </p:nvSpPr>
        <p:spPr>
          <a:xfrm>
            <a:off x="4038600" y="1274936"/>
            <a:ext cx="1627566" cy="1506828"/>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naturaleza</a:t>
            </a:r>
            <a:endParaRPr lang="es-ES" dirty="0"/>
          </a:p>
        </p:txBody>
      </p:sp>
    </p:spTree>
    <p:extLst>
      <p:ext uri="{BB962C8B-B14F-4D97-AF65-F5344CB8AC3E}">
        <p14:creationId xmlns:p14="http://schemas.microsoft.com/office/powerpoint/2010/main" val="310999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Busso</a:t>
            </a:r>
            <a:endParaRPr lang="es-ES" dirty="0"/>
          </a:p>
        </p:txBody>
      </p:sp>
      <p:graphicFrame>
        <p:nvGraphicFramePr>
          <p:cNvPr id="4" name="Marcador de contenido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166977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caracteres</a:t>
            </a:r>
            <a:endParaRPr lang="es-ES" dirty="0"/>
          </a:p>
        </p:txBody>
      </p:sp>
      <p:graphicFrame>
        <p:nvGraphicFramePr>
          <p:cNvPr id="5" name="Marcador de contenido 4"/>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7558584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4294967295"/>
            <p:extLst>
              <p:ext uri="{D42A27DB-BD31-4B8C-83A1-F6EECF244321}">
                <p14:modId xmlns:p14="http://schemas.microsoft.com/office/powerpoint/2010/main" val="3262908441"/>
              </p:ext>
            </p:extLst>
          </p:nvPr>
        </p:nvGraphicFramePr>
        <p:xfrm>
          <a:off x="3276600" y="936625"/>
          <a:ext cx="89154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165754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Pacto de intereses</a:t>
            </a:r>
            <a:endParaRPr lang="es-ES" dirty="0"/>
          </a:p>
        </p:txBody>
      </p:sp>
      <p:sp>
        <p:nvSpPr>
          <p:cNvPr id="3" name="Marcador de contenido 2"/>
          <p:cNvSpPr>
            <a:spLocks noGrp="1"/>
          </p:cNvSpPr>
          <p:nvPr>
            <p:ph sz="half" idx="1"/>
          </p:nvPr>
        </p:nvSpPr>
        <p:spPr/>
        <p:txBody>
          <a:bodyPr/>
          <a:lstStyle/>
          <a:p>
            <a:r>
              <a:rPr lang="es-ES" dirty="0" smtClean="0"/>
              <a:t>Antonio </a:t>
            </a:r>
            <a:r>
              <a:rPr lang="es-ES" dirty="0"/>
              <a:t>recrimina a Shylock por querer cobrar intereses, le dice: </a:t>
            </a:r>
            <a:r>
              <a:rPr lang="es-ES" sz="3600" i="1" dirty="0"/>
              <a:t>“O son tu dinero y tu </a:t>
            </a:r>
            <a:r>
              <a:rPr lang="es-ES" sz="3600" i="1" dirty="0" smtClean="0"/>
              <a:t>plata</a:t>
            </a:r>
            <a:r>
              <a:rPr lang="es-ES" sz="3600" i="1" dirty="0"/>
              <a:t>, ovejas y carneros</a:t>
            </a:r>
            <a:r>
              <a:rPr lang="es-ES" sz="3600" i="1" dirty="0" smtClean="0"/>
              <a:t>”.</a:t>
            </a:r>
          </a:p>
        </p:txBody>
      </p:sp>
      <p:pic>
        <p:nvPicPr>
          <p:cNvPr id="5" name="Marcador de contenido 4"/>
          <p:cNvPicPr>
            <a:picLocks noGrp="1" noChangeAspect="1"/>
          </p:cNvPicPr>
          <p:nvPr>
            <p:ph sz="half" idx="2"/>
          </p:nvPr>
        </p:nvPicPr>
        <p:blipFill>
          <a:blip r:embed="rId2"/>
          <a:stretch>
            <a:fillRect/>
          </a:stretch>
        </p:blipFill>
        <p:spPr>
          <a:xfrm>
            <a:off x="6200185" y="1690688"/>
            <a:ext cx="4965798" cy="3879716"/>
          </a:xfrm>
          <a:prstGeom prst="rect">
            <a:avLst/>
          </a:prstGeom>
        </p:spPr>
      </p:pic>
      <p:pic>
        <p:nvPicPr>
          <p:cNvPr id="6" name="Imagen 5"/>
          <p:cNvPicPr>
            <a:picLocks noChangeAspect="1"/>
          </p:cNvPicPr>
          <p:nvPr/>
        </p:nvPicPr>
        <p:blipFill>
          <a:blip r:embed="rId3"/>
          <a:stretch>
            <a:fillRect/>
          </a:stretch>
        </p:blipFill>
        <p:spPr>
          <a:xfrm>
            <a:off x="2047741" y="3806981"/>
            <a:ext cx="2163650" cy="2695575"/>
          </a:xfrm>
          <a:prstGeom prst="rect">
            <a:avLst/>
          </a:prstGeom>
        </p:spPr>
      </p:pic>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4068491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Principio libertad, autonomía de la voluntad</a:t>
            </a:r>
            <a:endParaRPr lang="es-ES" dirty="0"/>
          </a:p>
        </p:txBody>
      </p:sp>
      <p:graphicFrame>
        <p:nvGraphicFramePr>
          <p:cNvPr id="4" name="Marcador de contenido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953582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365125"/>
            <a:ext cx="10515600" cy="1325563"/>
          </a:xfrm>
        </p:spPr>
        <p:txBody>
          <a:bodyPr/>
          <a:lstStyle/>
          <a:p>
            <a:r>
              <a:rPr lang="es-ES" dirty="0" smtClean="0"/>
              <a:t>Límites a la libertad: contrato bancario</a:t>
            </a:r>
            <a:endParaRPr lang="es-ES" dirty="0"/>
          </a:p>
        </p:txBody>
      </p:sp>
      <p:graphicFrame>
        <p:nvGraphicFramePr>
          <p:cNvPr id="4" name="Marcador de contenido 3"/>
          <p:cNvGraphicFramePr>
            <a:graphicFrameLocks/>
          </p:cNvGraphicFramePr>
          <p:nvPr>
            <p:extLst/>
          </p:nvPr>
        </p:nvGraphicFramePr>
        <p:xfrm>
          <a:off x="990600" y="19780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4179876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2">
              <a:lumMod val="20000"/>
              <a:lumOff val="80000"/>
            </a:schemeClr>
          </a:solidFill>
        </p:spPr>
        <p:txBody>
          <a:bodyPr/>
          <a:lstStyle/>
          <a:p>
            <a:pPr algn="ctr"/>
            <a:r>
              <a:rPr lang="es-ES" dirty="0" smtClean="0"/>
              <a:t>Clasificación de intereses en el </a:t>
            </a:r>
            <a:r>
              <a:rPr lang="es-ES" dirty="0" err="1" smtClean="0"/>
              <a:t>CCyC</a:t>
            </a:r>
            <a:endParaRPr lang="es-ES" dirty="0"/>
          </a:p>
        </p:txBody>
      </p:sp>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7195024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4294967295"/>
            <p:extLst/>
          </p:nvPr>
        </p:nvGraphicFramePr>
        <p:xfrm>
          <a:off x="0" y="296863"/>
          <a:ext cx="10212388" cy="588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errar llave 4"/>
          <p:cNvSpPr/>
          <p:nvPr/>
        </p:nvSpPr>
        <p:spPr>
          <a:xfrm>
            <a:off x="10457645" y="1094704"/>
            <a:ext cx="257578" cy="11333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Rectángulo 5"/>
          <p:cNvSpPr/>
          <p:nvPr/>
        </p:nvSpPr>
        <p:spPr>
          <a:xfrm>
            <a:off x="10715223" y="875762"/>
            <a:ext cx="1262130" cy="148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Voluntarios</a:t>
            </a:r>
          </a:p>
          <a:p>
            <a:pPr algn="ctr"/>
            <a:r>
              <a:rPr lang="es-ES" dirty="0" smtClean="0"/>
              <a:t>Legales</a:t>
            </a:r>
          </a:p>
          <a:p>
            <a:pPr algn="ctr"/>
            <a:r>
              <a:rPr lang="es-ES" dirty="0" smtClean="0"/>
              <a:t>usos</a:t>
            </a:r>
          </a:p>
          <a:p>
            <a:pPr algn="ctr"/>
            <a:r>
              <a:rPr lang="es-ES" dirty="0" smtClean="0"/>
              <a:t>judiciales</a:t>
            </a:r>
            <a:endParaRPr lang="es-ES" dirty="0"/>
          </a:p>
        </p:txBody>
      </p:sp>
      <p:sp>
        <p:nvSpPr>
          <p:cNvPr id="7" name="Cerrar llave 6"/>
          <p:cNvSpPr/>
          <p:nvPr/>
        </p:nvSpPr>
        <p:spPr>
          <a:xfrm>
            <a:off x="10547797" y="2550016"/>
            <a:ext cx="64395" cy="13136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Rectángulo 7"/>
          <p:cNvSpPr/>
          <p:nvPr/>
        </p:nvSpPr>
        <p:spPr>
          <a:xfrm>
            <a:off x="10748064" y="2550017"/>
            <a:ext cx="1229289" cy="1455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Voluntarios</a:t>
            </a:r>
          </a:p>
          <a:p>
            <a:pPr algn="ctr"/>
            <a:r>
              <a:rPr lang="es-ES" dirty="0" smtClean="0"/>
              <a:t>Legales</a:t>
            </a:r>
          </a:p>
          <a:p>
            <a:pPr algn="ctr"/>
            <a:r>
              <a:rPr lang="es-ES" dirty="0" smtClean="0"/>
              <a:t>Tasas BCRA</a:t>
            </a:r>
            <a:endParaRPr lang="es-ES" dirty="0"/>
          </a:p>
        </p:txBody>
      </p:sp>
      <p:sp>
        <p:nvSpPr>
          <p:cNvPr id="2" name="Elipse 1"/>
          <p:cNvSpPr/>
          <p:nvPr/>
        </p:nvSpPr>
        <p:spPr>
          <a:xfrm>
            <a:off x="772732" y="4906851"/>
            <a:ext cx="2266682" cy="17515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Intereses sancionatorios </a:t>
            </a:r>
          </a:p>
          <a:p>
            <a:pPr algn="ctr"/>
            <a:r>
              <a:rPr lang="es-ES" dirty="0" smtClean="0"/>
              <a:t>Leyes locales</a:t>
            </a:r>
          </a:p>
          <a:p>
            <a:pPr algn="ctr"/>
            <a:r>
              <a:rPr lang="es-ES" dirty="0" smtClean="0"/>
              <a:t>Ley 7198</a:t>
            </a:r>
          </a:p>
          <a:p>
            <a:pPr algn="ctr"/>
            <a:r>
              <a:rPr lang="es-ES" dirty="0" smtClean="0"/>
              <a:t>LCT</a:t>
            </a:r>
            <a:endParaRPr lang="es-ES" dirty="0"/>
          </a:p>
        </p:txBody>
      </p:sp>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4171628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50" y="3477296"/>
            <a:ext cx="7539418" cy="1085179"/>
          </a:xfrm>
          <a:solidFill>
            <a:schemeClr val="accent2">
              <a:lumMod val="20000"/>
              <a:lumOff val="80000"/>
            </a:schemeClr>
          </a:solidFill>
        </p:spPr>
        <p:txBody>
          <a:bodyPr/>
          <a:lstStyle/>
          <a:p>
            <a:r>
              <a:rPr lang="es-ES" dirty="0" smtClean="0"/>
              <a:t>Interés compensatorio</a:t>
            </a:r>
            <a:endParaRPr lang="es-ES" dirty="0"/>
          </a:p>
        </p:txBody>
      </p:sp>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1023699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pPr algn="ctr"/>
            <a:r>
              <a:rPr lang="es-ES" b="1" dirty="0" smtClean="0">
                <a:solidFill>
                  <a:srgbClr val="C00000"/>
                </a:solidFill>
              </a:rPr>
              <a:t>Compensatorios: se deben por el uso del capital ajeno</a:t>
            </a:r>
            <a:endParaRPr lang="es-ES" b="1" dirty="0">
              <a:solidFill>
                <a:srgbClr val="C00000"/>
              </a:solidFill>
            </a:endParaRPr>
          </a:p>
        </p:txBody>
      </p:sp>
      <p:sp>
        <p:nvSpPr>
          <p:cNvPr id="8" name="Marcador de contenido 7"/>
          <p:cNvSpPr>
            <a:spLocks noGrp="1"/>
          </p:cNvSpPr>
          <p:nvPr>
            <p:ph idx="1"/>
          </p:nvPr>
        </p:nvSpPr>
        <p:spPr/>
        <p:txBody>
          <a:bodyPr>
            <a:noAutofit/>
          </a:bodyPr>
          <a:lstStyle/>
          <a:p>
            <a:r>
              <a:rPr lang="es-ES" sz="4000" u="sng" dirty="0"/>
              <a:t>ARTÍCULO 767.- Intereses compensatorios. </a:t>
            </a:r>
            <a:r>
              <a:rPr lang="es-ES" sz="4000" dirty="0"/>
              <a:t>La obligación puede llevar intereses y son válidos los que se han convenido entre el deudor y el acreedor, como también la tasa fijada para su liquidación. Si no fue acordada por las partes, ni por las leyes, ni resulta de los usos, la tasa de interés compensatorio puede ser fijada por los jueces.</a:t>
            </a:r>
          </a:p>
        </p:txBody>
      </p:sp>
      <p:sp>
        <p:nvSpPr>
          <p:cNvPr id="2" name="Marcador de pie de página 1"/>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0601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Obligaciones de dar cosas </a:t>
            </a:r>
            <a:r>
              <a:rPr lang="es-ES" dirty="0" smtClean="0"/>
              <a:t>(</a:t>
            </a:r>
            <a:r>
              <a:rPr lang="es-ES" dirty="0" err="1" smtClean="0"/>
              <a:t>ó</a:t>
            </a:r>
            <a:r>
              <a:rPr lang="es-ES" dirty="0" smtClean="0"/>
              <a:t> </a:t>
            </a:r>
            <a:r>
              <a:rPr lang="es-ES" dirty="0" smtClean="0"/>
              <a:t>bienes </a:t>
            </a:r>
            <a:r>
              <a:rPr lang="es-ES" dirty="0" smtClean="0"/>
              <a:t>art. 764).</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04863349"/>
              </p:ext>
            </p:extLst>
          </p:nvPr>
        </p:nvGraphicFramePr>
        <p:xfrm>
          <a:off x="1596980" y="1783644"/>
          <a:ext cx="9907632" cy="4127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0230180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Intereses compensatorios</a:t>
            </a:r>
            <a:endParaRPr lang="es-ES" dirty="0"/>
          </a:p>
        </p:txBody>
      </p:sp>
      <p:sp>
        <p:nvSpPr>
          <p:cNvPr id="5" name="Marcador de texto 4"/>
          <p:cNvSpPr>
            <a:spLocks noGrp="1"/>
          </p:cNvSpPr>
          <p:nvPr>
            <p:ph type="body" idx="1"/>
          </p:nvPr>
        </p:nvSpPr>
        <p:spPr/>
        <p:txBody>
          <a:bodyPr/>
          <a:lstStyle/>
          <a:p>
            <a:r>
              <a:rPr lang="es-ES" dirty="0" smtClean="0"/>
              <a:t>Código Civil</a:t>
            </a:r>
            <a:endParaRPr lang="es-ES" dirty="0"/>
          </a:p>
        </p:txBody>
      </p:sp>
      <p:graphicFrame>
        <p:nvGraphicFramePr>
          <p:cNvPr id="2" name="Marcador de contenido 1"/>
          <p:cNvGraphicFramePr>
            <a:graphicFrameLocks noGrp="1"/>
          </p:cNvGraphicFramePr>
          <p:nvPr>
            <p:ph sz="half" idx="2"/>
            <p:extLst/>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arcador de texto 6"/>
          <p:cNvSpPr>
            <a:spLocks noGrp="1"/>
          </p:cNvSpPr>
          <p:nvPr>
            <p:ph type="body" sz="quarter" idx="3"/>
          </p:nvPr>
        </p:nvSpPr>
        <p:spPr/>
        <p:txBody>
          <a:bodyPr/>
          <a:lstStyle/>
          <a:p>
            <a:r>
              <a:rPr lang="es-ES" dirty="0" err="1" smtClean="0"/>
              <a:t>CCyC</a:t>
            </a:r>
            <a:endParaRPr lang="es-ES" dirty="0"/>
          </a:p>
        </p:txBody>
      </p:sp>
      <p:graphicFrame>
        <p:nvGraphicFramePr>
          <p:cNvPr id="3" name="Marcador de contenido 2"/>
          <p:cNvGraphicFramePr>
            <a:graphicFrameLocks noGrp="1"/>
          </p:cNvGraphicFramePr>
          <p:nvPr>
            <p:ph sz="quarter" idx="4"/>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Marcador de pie de página 5"/>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380698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b="1" dirty="0" smtClean="0">
                <a:solidFill>
                  <a:srgbClr val="C00000"/>
                </a:solidFill>
              </a:rPr>
              <a:t>Intereses moratorios: resarcen el retraso en el cumplimiento de la obligación (mora)</a:t>
            </a:r>
            <a:endParaRPr lang="es-ES" b="1" dirty="0">
              <a:solidFill>
                <a:srgbClr val="C00000"/>
              </a:solidFill>
            </a:endParaRPr>
          </a:p>
        </p:txBody>
      </p:sp>
      <p:sp>
        <p:nvSpPr>
          <p:cNvPr id="3" name="Marcador de contenido 2"/>
          <p:cNvSpPr>
            <a:spLocks noGrp="1"/>
          </p:cNvSpPr>
          <p:nvPr>
            <p:ph idx="1"/>
          </p:nvPr>
        </p:nvSpPr>
        <p:spPr/>
        <p:txBody>
          <a:bodyPr/>
          <a:lstStyle/>
          <a:p>
            <a:r>
              <a:rPr lang="es-ES" b="1" dirty="0"/>
              <a:t>ARTÍCULO 768.- Intereses moratorios. </a:t>
            </a:r>
            <a:r>
              <a:rPr lang="es-ES" dirty="0"/>
              <a:t>A partir de su mora el deudor debe los intereses correspondientes. La tasa se determina: a. por lo que acuerden las partes;</a:t>
            </a:r>
          </a:p>
          <a:p>
            <a:r>
              <a:rPr lang="es-ES" dirty="0"/>
              <a:t>b.	por lo que dispongan las leyes especiales;</a:t>
            </a:r>
          </a:p>
          <a:p>
            <a:r>
              <a:rPr lang="es-ES" dirty="0"/>
              <a:t>c.	en subsidio, por tasas que se fijen según las reglamentaciones del Banco Central. </a:t>
            </a:r>
          </a:p>
          <a:p>
            <a:r>
              <a:rPr lang="es-ES" b="1" dirty="0"/>
              <a:t>ARTÍCULO 769.- Intereses punitorios</a:t>
            </a:r>
            <a:r>
              <a:rPr lang="es-ES" dirty="0"/>
              <a:t>. Los intereses punitorios convencionales se rigen por las normas que regulan la cláusula penal.</a:t>
            </a:r>
          </a:p>
          <a:p>
            <a:pPr marL="0" indent="0">
              <a:buNone/>
            </a:pPr>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484330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lumMod val="20000"/>
              <a:lumOff val="80000"/>
            </a:schemeClr>
          </a:solidFill>
        </p:spPr>
        <p:txBody>
          <a:bodyPr/>
          <a:lstStyle/>
          <a:p>
            <a:r>
              <a:rPr lang="es-AR" dirty="0" smtClean="0"/>
              <a:t>Definición legal</a:t>
            </a:r>
            <a:endParaRPr lang="es-AR" dirty="0"/>
          </a:p>
        </p:txBody>
      </p:sp>
      <p:sp>
        <p:nvSpPr>
          <p:cNvPr id="3" name="2 Marcador de contenido"/>
          <p:cNvSpPr>
            <a:spLocks noGrp="1"/>
          </p:cNvSpPr>
          <p:nvPr>
            <p:ph sz="half" idx="1"/>
          </p:nvPr>
        </p:nvSpPr>
        <p:spPr>
          <a:xfrm>
            <a:off x="2589212" y="2133600"/>
            <a:ext cx="3863103" cy="3777622"/>
          </a:xfrm>
        </p:spPr>
        <p:txBody>
          <a:bodyPr>
            <a:normAutofit lnSpcReduction="10000"/>
          </a:bodyPr>
          <a:lstStyle/>
          <a:p>
            <a:r>
              <a:rPr lang="es-AR" dirty="0" smtClean="0"/>
              <a:t>652 </a:t>
            </a:r>
            <a:r>
              <a:rPr lang="es-AR" dirty="0" err="1" smtClean="0"/>
              <a:t>cc“La</a:t>
            </a:r>
            <a:r>
              <a:rPr lang="es-AR" dirty="0" smtClean="0"/>
              <a:t> cláusula penal es  aquella en que una persona, para asegurar el cumplimiento de una obligación, se sujeta a una pena o multa en caso de retardar o de no ejecutar la obligación”</a:t>
            </a:r>
            <a:endParaRPr lang="es-AR" dirty="0"/>
          </a:p>
        </p:txBody>
      </p:sp>
      <p:sp>
        <p:nvSpPr>
          <p:cNvPr id="6" name="5 Marcador de contenido"/>
          <p:cNvSpPr>
            <a:spLocks noGrp="1"/>
          </p:cNvSpPr>
          <p:nvPr>
            <p:ph sz="half" idx="2"/>
          </p:nvPr>
        </p:nvSpPr>
        <p:spPr>
          <a:xfrm>
            <a:off x="6735651" y="2126222"/>
            <a:ext cx="4768960" cy="3777622"/>
          </a:xfrm>
        </p:spPr>
        <p:txBody>
          <a:bodyPr>
            <a:normAutofit lnSpcReduction="10000"/>
          </a:bodyPr>
          <a:lstStyle/>
          <a:p>
            <a:r>
              <a:rPr lang="es-AR" sz="2400" b="1" dirty="0" smtClean="0">
                <a:solidFill>
                  <a:schemeClr val="accent4"/>
                </a:solidFill>
              </a:rPr>
              <a:t>790 CCCN</a:t>
            </a:r>
          </a:p>
          <a:p>
            <a:pPr marL="114300" indent="0">
              <a:buNone/>
            </a:pPr>
            <a:r>
              <a:rPr lang="es-AR" sz="2400" b="1" dirty="0" smtClean="0"/>
              <a:t>La </a:t>
            </a:r>
            <a:r>
              <a:rPr lang="es-AR" sz="2400" b="1" dirty="0"/>
              <a:t>cláusula penal es aquélla por la cual una persona, para </a:t>
            </a:r>
            <a:r>
              <a:rPr lang="es-AR" sz="2400" b="1" dirty="0" smtClean="0"/>
              <a:t>asegurar </a:t>
            </a:r>
            <a:r>
              <a:rPr lang="es-AR" sz="2400" b="1" dirty="0"/>
              <a:t>el cumplimiento de una obligación, se sujeta a una pena o multa en caso de retardar </a:t>
            </a:r>
            <a:r>
              <a:rPr lang="es-AR" sz="2400" b="1" dirty="0" smtClean="0"/>
              <a:t>o </a:t>
            </a:r>
            <a:r>
              <a:rPr lang="es-AR" sz="2400" b="1" dirty="0"/>
              <a:t>de no ejecutar la obligación. </a:t>
            </a:r>
          </a:p>
          <a:p>
            <a:endParaRPr lang="es-AR" sz="2400" b="1" dirty="0"/>
          </a:p>
        </p:txBody>
      </p:sp>
      <p:sp>
        <p:nvSpPr>
          <p:cNvPr id="4" name="3 Marcador de pie de página"/>
          <p:cNvSpPr>
            <a:spLocks noGrp="1"/>
          </p:cNvSpPr>
          <p:nvPr>
            <p:ph type="ftr" sz="quarter" idx="11"/>
          </p:nvPr>
        </p:nvSpPr>
        <p:spPr>
          <a:xfrm>
            <a:off x="2589212" y="6097171"/>
            <a:ext cx="7619999" cy="365125"/>
          </a:xfrm>
        </p:spPr>
        <p:txBody>
          <a:bodyPr/>
          <a:lstStyle/>
          <a:p>
            <a:r>
              <a:rPr lang="es-AR" smtClean="0"/>
              <a:t>s furlotti 2016</a:t>
            </a:r>
            <a:endParaRPr lang="es-AR"/>
          </a:p>
        </p:txBody>
      </p:sp>
    </p:spTree>
    <p:extLst>
      <p:ext uri="{BB962C8B-B14F-4D97-AF65-F5344CB8AC3E}">
        <p14:creationId xmlns:p14="http://schemas.microsoft.com/office/powerpoint/2010/main" val="11260936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C00000"/>
                </a:solidFill>
              </a:rPr>
              <a:t>Anatocismo: capitalización del interés</a:t>
            </a:r>
            <a:br>
              <a:rPr lang="es-ES" b="1" dirty="0" smtClean="0">
                <a:solidFill>
                  <a:srgbClr val="C00000"/>
                </a:solidFill>
              </a:rPr>
            </a:br>
            <a:endParaRPr lang="es-ES" b="1" dirty="0">
              <a:solidFill>
                <a:srgbClr val="C00000"/>
              </a:solidFill>
            </a:endParaRPr>
          </a:p>
        </p:txBody>
      </p:sp>
      <p:sp>
        <p:nvSpPr>
          <p:cNvPr id="3" name="Marcador de contenido 2"/>
          <p:cNvSpPr>
            <a:spLocks noGrp="1"/>
          </p:cNvSpPr>
          <p:nvPr>
            <p:ph idx="1"/>
          </p:nvPr>
        </p:nvSpPr>
        <p:spPr>
          <a:xfrm>
            <a:off x="838200" y="1600200"/>
            <a:ext cx="10515600" cy="4576763"/>
          </a:xfrm>
        </p:spPr>
        <p:txBody>
          <a:bodyPr>
            <a:normAutofit fontScale="92500" lnSpcReduction="10000"/>
          </a:bodyPr>
          <a:lstStyle/>
          <a:p>
            <a:r>
              <a:rPr lang="es-ES" dirty="0"/>
              <a:t>ARTÍCULO 770.- Anatocismo. No se deben intereses de los intereses, excepto que:</a:t>
            </a:r>
          </a:p>
          <a:p>
            <a:r>
              <a:rPr lang="es-ES" dirty="0"/>
              <a:t>a.	una cláusula expresa autorice la acumulación de los intereses al capital con una periodicidad no inferior a seis meses; </a:t>
            </a:r>
          </a:p>
          <a:p>
            <a:r>
              <a:rPr lang="es-ES" dirty="0"/>
              <a:t>b.	la obligación se demande judicialmente; en este caso, la acumulación opera desde la fecha de la notificación de la demanda;</a:t>
            </a:r>
          </a:p>
          <a:p>
            <a:r>
              <a:rPr lang="es-ES" dirty="0"/>
              <a:t>771 - 775</a:t>
            </a:r>
          </a:p>
          <a:p>
            <a:r>
              <a:rPr lang="es-ES" dirty="0"/>
              <a:t>c.	la obligación se liquide judicialmente; en este caso, la capitalización se produce desde que el juez manda pagar la suma resultante y el deudor es moroso en hacerlo;</a:t>
            </a:r>
          </a:p>
          <a:p>
            <a:r>
              <a:rPr lang="es-ES" dirty="0"/>
              <a:t>d.	otras disposiciones legales prevean la acumulación.</a:t>
            </a:r>
          </a:p>
          <a:p>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710486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96215"/>
            <a:ext cx="4429259" cy="1394474"/>
          </a:xfrm>
          <a:solidFill>
            <a:schemeClr val="accent2"/>
          </a:solidFill>
        </p:spPr>
        <p:txBody>
          <a:bodyPr/>
          <a:lstStyle/>
          <a:p>
            <a:r>
              <a:rPr lang="es-ES" dirty="0" smtClean="0"/>
              <a:t>periodicidad</a:t>
            </a:r>
            <a:endParaRPr lang="es-ES" dirty="0"/>
          </a:p>
        </p:txBody>
      </p:sp>
      <p:sp>
        <p:nvSpPr>
          <p:cNvPr id="3" name="Marcador de contenido 2"/>
          <p:cNvSpPr>
            <a:spLocks noGrp="1"/>
          </p:cNvSpPr>
          <p:nvPr>
            <p:ph idx="1"/>
          </p:nvPr>
        </p:nvSpPr>
        <p:spPr/>
        <p:txBody>
          <a:bodyPr/>
          <a:lstStyle/>
          <a:p>
            <a:r>
              <a:rPr lang="es-ES" dirty="0"/>
              <a:t>siendo aplicable la nueva normativa al anatocismo pactado por las partes en el pagaré en ejecución, entiendo que a partir del 1 de agosto del corriente año deberá aplicársele la periodicidad semestral dispuesta por el art. 770</a:t>
            </a:r>
            <a:r>
              <a:rPr lang="es-ES" dirty="0" smtClean="0"/>
              <a:t>.”</a:t>
            </a:r>
          </a:p>
          <a:p>
            <a:r>
              <a:rPr lang="es-ES" dirty="0"/>
              <a:t>Cámara de Apelaciones en lo Civil y Comercial de Azul, sala I</a:t>
            </a:r>
            <a:br>
              <a:rPr lang="es-ES" dirty="0"/>
            </a:br>
            <a:r>
              <a:rPr lang="es-ES" dirty="0"/>
              <a:t>Banco Patagonia S.A. c. </a:t>
            </a:r>
            <a:r>
              <a:rPr lang="es-ES" dirty="0" err="1"/>
              <a:t>Fernandez</a:t>
            </a:r>
            <a:r>
              <a:rPr lang="es-ES" dirty="0"/>
              <a:t>, Juan Pablo s/ cobro ejecutivo • </a:t>
            </a:r>
            <a:r>
              <a:rPr lang="es-ES" dirty="0" smtClean="0"/>
              <a:t>11/08/2015, </a:t>
            </a:r>
            <a:r>
              <a:rPr lang="es-ES" dirty="0" err="1" smtClean="0"/>
              <a:t>RCCyC</a:t>
            </a:r>
            <a:r>
              <a:rPr lang="es-ES" dirty="0" smtClean="0"/>
              <a:t> </a:t>
            </a:r>
            <a:r>
              <a:rPr lang="es-ES" dirty="0"/>
              <a:t>2015 (septiembre) , 195  AR/JUR/26954/2015</a:t>
            </a:r>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600543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solidFill>
                  <a:srgbClr val="C00000"/>
                </a:solidFill>
              </a:rPr>
              <a:t>Facultad </a:t>
            </a:r>
            <a:r>
              <a:rPr lang="es-ES" b="1" dirty="0" err="1" smtClean="0">
                <a:solidFill>
                  <a:srgbClr val="C00000"/>
                </a:solidFill>
              </a:rPr>
              <a:t>morigeradora</a:t>
            </a:r>
            <a:r>
              <a:rPr lang="es-ES" b="1" dirty="0" smtClean="0">
                <a:solidFill>
                  <a:srgbClr val="C00000"/>
                </a:solidFill>
              </a:rPr>
              <a:t> de los jueces</a:t>
            </a:r>
            <a:endParaRPr lang="es-ES" b="1" dirty="0">
              <a:solidFill>
                <a:srgbClr val="C00000"/>
              </a:solidFill>
            </a:endParaRPr>
          </a:p>
        </p:txBody>
      </p:sp>
      <p:sp>
        <p:nvSpPr>
          <p:cNvPr id="3" name="Marcador de contenido 2"/>
          <p:cNvSpPr>
            <a:spLocks noGrp="1"/>
          </p:cNvSpPr>
          <p:nvPr>
            <p:ph idx="1"/>
          </p:nvPr>
        </p:nvSpPr>
        <p:spPr/>
        <p:txBody>
          <a:bodyPr>
            <a:normAutofit/>
          </a:bodyPr>
          <a:lstStyle/>
          <a:p>
            <a:r>
              <a:rPr lang="es-ES" sz="3600" b="1" dirty="0"/>
              <a:t>ARTÍCULO 771.- Facultades judiciales. </a:t>
            </a:r>
            <a:r>
              <a:rPr lang="es-ES" sz="3600" dirty="0"/>
              <a:t>Los jueces pueden reducir los intereses cuando la tasa fijada o el resultado que provoque la capitalización de intereses excede, sin justificación y desproporcionadamente, el costo medio del dinero para deudores y operaciones similares en el lugar donde se contrajo la obligación.</a:t>
            </a:r>
          </a:p>
          <a:p>
            <a:pPr marL="0" indent="0">
              <a:buNone/>
            </a:pPr>
            <a:r>
              <a:rPr lang="es-ES" sz="3600" dirty="0"/>
              <a:t>Los intereses pagados en exceso se imputan al capital y, una vez extinguido éste, pueden ser repetidos.</a:t>
            </a:r>
          </a:p>
          <a:p>
            <a:endParaRPr lang="es-ES" sz="2400"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23629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23458"/>
            <a:ext cx="7650051" cy="1325563"/>
          </a:xfrm>
        </p:spPr>
        <p:style>
          <a:lnRef idx="1">
            <a:schemeClr val="accent2"/>
          </a:lnRef>
          <a:fillRef idx="2">
            <a:schemeClr val="accent2"/>
          </a:fillRef>
          <a:effectRef idx="1">
            <a:schemeClr val="accent2"/>
          </a:effectRef>
          <a:fontRef idx="minor">
            <a:schemeClr val="dk1"/>
          </a:fontRef>
        </p:style>
        <p:txBody>
          <a:bodyPr/>
          <a:lstStyle/>
          <a:p>
            <a:r>
              <a:rPr lang="es-ES" dirty="0" smtClean="0"/>
              <a:t>Obligaciones de dar cosa cierta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12237630"/>
              </p:ext>
            </p:extLst>
          </p:nvPr>
        </p:nvGraphicFramePr>
        <p:xfrm>
          <a:off x="2009104" y="1648178"/>
          <a:ext cx="9495509" cy="42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pie de página 2"/>
          <p:cNvSpPr>
            <a:spLocks noGrp="1"/>
          </p:cNvSpPr>
          <p:nvPr>
            <p:ph type="ftr" sz="quarter" idx="11"/>
          </p:nvPr>
        </p:nvSpPr>
        <p:spPr/>
        <p:txBody>
          <a:bodyPr/>
          <a:lstStyle/>
          <a:p>
            <a:r>
              <a:rPr lang="en-US" smtClean="0"/>
              <a:t>s furlotti 2016</a:t>
            </a:r>
            <a:endParaRPr lang="en-US" dirty="0"/>
          </a:p>
        </p:txBody>
      </p:sp>
      <p:sp>
        <p:nvSpPr>
          <p:cNvPr id="5" name="Rectángulo 4"/>
          <p:cNvSpPr/>
          <p:nvPr/>
        </p:nvSpPr>
        <p:spPr>
          <a:xfrm>
            <a:off x="8800049" y="886239"/>
            <a:ext cx="2704564" cy="27174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t>Efectos: 746</a:t>
            </a:r>
          </a:p>
          <a:p>
            <a:pPr algn="ctr"/>
            <a:r>
              <a:rPr lang="es-ES" dirty="0" smtClean="0"/>
              <a:t>Deudor debe conservar la cosa en el mismo estado que estaba cuando contrajo la obligación.</a:t>
            </a:r>
          </a:p>
          <a:p>
            <a:pPr algn="ctr"/>
            <a:r>
              <a:rPr lang="es-ES" dirty="0" smtClean="0"/>
              <a:t>Entregarla con accesorios.</a:t>
            </a:r>
          </a:p>
          <a:p>
            <a:pPr algn="ctr"/>
            <a:r>
              <a:rPr lang="es-ES" dirty="0" smtClean="0"/>
              <a:t>747/8 entrega</a:t>
            </a:r>
            <a:endParaRPr lang="es-ES" dirty="0"/>
          </a:p>
        </p:txBody>
      </p:sp>
      <p:sp>
        <p:nvSpPr>
          <p:cNvPr id="6" name="Rectángulo 5"/>
          <p:cNvSpPr/>
          <p:nvPr/>
        </p:nvSpPr>
        <p:spPr>
          <a:xfrm>
            <a:off x="554865" y="2511380"/>
            <a:ext cx="1867437" cy="1972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Tradición</a:t>
            </a:r>
          </a:p>
          <a:p>
            <a:pPr algn="ctr"/>
            <a:r>
              <a:rPr lang="es-ES" dirty="0" smtClean="0"/>
              <a:t>Mejoras</a:t>
            </a:r>
          </a:p>
          <a:p>
            <a:pPr algn="ctr"/>
            <a:r>
              <a:rPr lang="es-ES" dirty="0" smtClean="0"/>
              <a:t>Frutos</a:t>
            </a:r>
          </a:p>
          <a:p>
            <a:pPr algn="ctr"/>
            <a:r>
              <a:rPr lang="es-ES" dirty="0" smtClean="0"/>
              <a:t>riesgos</a:t>
            </a:r>
            <a:endParaRPr lang="es-ES" dirty="0"/>
          </a:p>
        </p:txBody>
      </p:sp>
      <p:sp>
        <p:nvSpPr>
          <p:cNvPr id="7" name="Flecha derecha 6"/>
          <p:cNvSpPr/>
          <p:nvPr/>
        </p:nvSpPr>
        <p:spPr>
          <a:xfrm>
            <a:off x="8153400" y="2511380"/>
            <a:ext cx="783465" cy="334851"/>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26460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ES" dirty="0" smtClean="0"/>
              <a:t>Resolución de problemas</a:t>
            </a:r>
            <a:endParaRPr lang="es-ES" dirty="0"/>
          </a:p>
        </p:txBody>
      </p:sp>
      <p:sp>
        <p:nvSpPr>
          <p:cNvPr id="3" name="Marcador de contenido 2"/>
          <p:cNvSpPr>
            <a:spLocks noGrp="1"/>
          </p:cNvSpPr>
          <p:nvPr>
            <p:ph idx="1"/>
          </p:nvPr>
        </p:nvSpPr>
        <p:spPr/>
        <p:txBody>
          <a:bodyPr>
            <a:normAutofit fontScale="70000" lnSpcReduction="20000"/>
          </a:bodyPr>
          <a:lstStyle/>
          <a:p>
            <a:pPr>
              <a:lnSpc>
                <a:spcPct val="120000"/>
              </a:lnSpc>
            </a:pPr>
            <a:r>
              <a:rPr lang="es-ES" dirty="0" smtClean="0"/>
              <a:t>Seis </a:t>
            </a:r>
            <a:r>
              <a:rPr lang="es-ES" dirty="0"/>
              <a:t>acreedores reclaman a un mismo deudor la misma cosa inmueble por él prometida. Juan tiene fecha cierta porque tiene instrumento público firmado el 13/10/2014. Ana recibió la tradición. Carlos tiene emplazamiento registral. Cecilia tiene fecha cierta en un instrumento privado del 18/10/2015. Pedro recibió la tradición e inscribió en el Registro. Todos son de buena fe y a título oneroso. Julia sabe que el deudor prometió el inmueble y lo mismo acepta que se lo done.</a:t>
            </a:r>
          </a:p>
          <a:p>
            <a:pPr>
              <a:lnSpc>
                <a:spcPct val="120000"/>
              </a:lnSpc>
            </a:pPr>
            <a:r>
              <a:rPr lang="es-ES" dirty="0" smtClean="0"/>
              <a:t>Ignacio </a:t>
            </a:r>
            <a:r>
              <a:rPr lang="es-ES" dirty="0"/>
              <a:t>prometió el mismo automotor a tres personas. A María se lo entrega pero no se realiza la transferencia en el Registro, A Juan se lo dona aunque no se lo entrega. Y con Ricardo no se lo entrega pero lo inscriben en el Registro.</a:t>
            </a:r>
          </a:p>
          <a:p>
            <a:pPr>
              <a:lnSpc>
                <a:spcPct val="120000"/>
              </a:lnSpc>
            </a:pPr>
            <a:r>
              <a:rPr lang="es-ES" dirty="0" smtClean="0"/>
              <a:t>Eusebio </a:t>
            </a:r>
            <a:r>
              <a:rPr lang="es-ES" dirty="0"/>
              <a:t>promete una cámara de fotos a varias personas. Con </a:t>
            </a:r>
            <a:r>
              <a:rPr lang="es-ES" dirty="0" err="1"/>
              <a:t>Bety</a:t>
            </a:r>
            <a:r>
              <a:rPr lang="es-ES" dirty="0"/>
              <a:t> firman un documento privado con firma certificada ante Escribano el día 10/6/2012, lo mismo hace con Francisco el día 20/8/2014 ante el mismo Escribano. El 20/8/2015 le entrega la cámara a Patricia, quien le paga por ella el precio de plaza.</a:t>
            </a:r>
          </a:p>
          <a:p>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126625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Obligaciones de dar cosa cierta para constituir derechos reales</a:t>
            </a:r>
          </a:p>
        </p:txBody>
      </p:sp>
      <p:sp>
        <p:nvSpPr>
          <p:cNvPr id="3" name="Marcador de contenido 2"/>
          <p:cNvSpPr>
            <a:spLocks noGrp="1"/>
          </p:cNvSpPr>
          <p:nvPr>
            <p:ph idx="1"/>
          </p:nvPr>
        </p:nvSpPr>
        <p:spPr/>
        <p:txBody>
          <a:bodyPr>
            <a:normAutofit fontScale="77500" lnSpcReduction="20000"/>
          </a:bodyPr>
          <a:lstStyle/>
          <a:p>
            <a:r>
              <a:rPr lang="es-ES" b="1" dirty="0" smtClean="0"/>
              <a:t>ARTÍCULO </a:t>
            </a:r>
            <a:r>
              <a:rPr lang="es-ES" b="1" dirty="0"/>
              <a:t>750.- Tradición. </a:t>
            </a:r>
            <a:r>
              <a:rPr lang="es-ES" dirty="0"/>
              <a:t>El acreedor no adquiere ningún derecho real sobre la cosa antes de la tradición, excepto disposición legal en contrario.</a:t>
            </a:r>
          </a:p>
          <a:p>
            <a:r>
              <a:rPr lang="es-ES" b="1" dirty="0"/>
              <a:t>ARTÍCULO 1892.- Título y modos suficientes. </a:t>
            </a:r>
            <a:r>
              <a:rPr lang="es-ES" dirty="0"/>
              <a:t>La adquisición derivada por actos entre vivos de un derecho real requiere la concurrencia de título y modo suficientes. </a:t>
            </a:r>
          </a:p>
          <a:p>
            <a:r>
              <a:rPr lang="es-ES" dirty="0"/>
              <a:t>Se entiende por </a:t>
            </a:r>
            <a:r>
              <a:rPr lang="es-ES" b="1" dirty="0"/>
              <a:t>título suficiente </a:t>
            </a:r>
            <a:r>
              <a:rPr lang="es-ES" dirty="0"/>
              <a:t>el acto jurídico revestido de las formas establecidas por la ley, que tiene por finalidad transmitir o constituir el derecho real.</a:t>
            </a:r>
          </a:p>
          <a:p>
            <a:r>
              <a:rPr lang="es-ES" dirty="0"/>
              <a:t>La tradición posesoria es </a:t>
            </a:r>
            <a:r>
              <a:rPr lang="es-ES" b="1" dirty="0"/>
              <a:t>modo suficiente </a:t>
            </a:r>
            <a:r>
              <a:rPr lang="es-ES" dirty="0"/>
              <a:t>para transmitir o constituir derechos reales que se ejercen por la posesión. No es necesaria, cuando la cosa es tenida a nombre </a:t>
            </a:r>
            <a:r>
              <a:rPr lang="es-ES" dirty="0" smtClean="0"/>
              <a:t>del </a:t>
            </a:r>
            <a:r>
              <a:rPr lang="es-ES" dirty="0"/>
              <a:t>propietario, y éste por un acto jurídico pasa el dominio de ella al que la poseía a su nombre, o cuando el que la poseía a nombre del propietario, principia a poseerla a nombre de otro. Tampoco es necesaria cuando el poseedor la transfiere a otro reservándose la tenencia y constituyéndose en poseedor a nombre del adquirente.</a:t>
            </a:r>
          </a:p>
          <a:p>
            <a:r>
              <a:rPr lang="es-ES" dirty="0"/>
              <a:t>La </a:t>
            </a:r>
            <a:r>
              <a:rPr lang="es-ES" b="1" dirty="0"/>
              <a:t>inscripción registral es modo suficiente para transmitir o constituir derechos reales sobre cosas registrables en los casos legalmente previstos</a:t>
            </a:r>
            <a:r>
              <a:rPr lang="es-ES" dirty="0"/>
              <a:t>; y sobre cosas no registrables, cuando el tipo del derecho así lo requiera. </a:t>
            </a:r>
          </a:p>
          <a:p>
            <a:endParaRPr lang="es-ES" dirty="0"/>
          </a:p>
          <a:p>
            <a:endParaRPr lang="es-ES" dirty="0"/>
          </a:p>
        </p:txBody>
      </p:sp>
      <p:sp>
        <p:nvSpPr>
          <p:cNvPr id="4" name="Marcador de pie de página 3"/>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344861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inmuebles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268581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4"/>
          <p:cNvSpPr>
            <a:spLocks noGrp="1"/>
          </p:cNvSpPr>
          <p:nvPr>
            <p:ph type="ftr" sz="quarter" idx="11"/>
          </p:nvPr>
        </p:nvSpPr>
        <p:spPr/>
        <p:txBody>
          <a:bodyPr/>
          <a:lstStyle/>
          <a:p>
            <a:r>
              <a:rPr lang="en-US" smtClean="0"/>
              <a:t>s furlotti 2016</a:t>
            </a:r>
            <a:endParaRPr lang="en-US" dirty="0"/>
          </a:p>
        </p:txBody>
      </p:sp>
    </p:spTree>
    <p:extLst>
      <p:ext uri="{BB962C8B-B14F-4D97-AF65-F5344CB8AC3E}">
        <p14:creationId xmlns:p14="http://schemas.microsoft.com/office/powerpoint/2010/main" val="655998628"/>
      </p:ext>
    </p:extLst>
  </p:cSld>
  <p:clrMapOvr>
    <a:masterClrMapping/>
  </p:clrMapOvr>
</p:sld>
</file>

<file path=ppt/theme/theme1.xml><?xml version="1.0" encoding="utf-8"?>
<a:theme xmlns:a="http://schemas.openxmlformats.org/drawingml/2006/main" name="Tema de Offic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TotalTime>
  <Words>3589</Words>
  <Application>Microsoft Office PowerPoint</Application>
  <PresentationFormat>Panorámica</PresentationFormat>
  <Paragraphs>401</Paragraphs>
  <Slides>55</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Calibri</vt:lpstr>
      <vt:lpstr>Calibri Light</vt:lpstr>
      <vt:lpstr>Monotype Sorts</vt:lpstr>
      <vt:lpstr>Wingdings</vt:lpstr>
      <vt:lpstr>Tema de Office</vt:lpstr>
      <vt:lpstr>CLASIFICACIÓN DE LAS OBLIGACIONES (con especial referencia a obligaciones de dar)</vt:lpstr>
      <vt:lpstr>IMPORTANCIA DE CLASIFICAR</vt:lpstr>
      <vt:lpstr>Clasificar según elementos  esenciales de la obligación</vt:lpstr>
      <vt:lpstr>Clasificación obligaciones de dar cosas ó bienes</vt:lpstr>
      <vt:lpstr>Obligaciones de dar cosas (ó bienes art. 764).</vt:lpstr>
      <vt:lpstr>Obligaciones de dar cosa cierta</vt:lpstr>
      <vt:lpstr>Resolución de problemas</vt:lpstr>
      <vt:lpstr>Obligaciones de dar cosa cierta para constituir derechos reales</vt:lpstr>
      <vt:lpstr>inmuebles</vt:lpstr>
      <vt:lpstr>Muebles registrables (automotores)modo suficiente</vt:lpstr>
      <vt:lpstr>Las Obligaciones de dar sumas de dinero </vt:lpstr>
      <vt:lpstr>¿Qué es el dinero?</vt:lpstr>
      <vt:lpstr>funciones</vt:lpstr>
      <vt:lpstr>clases</vt:lpstr>
      <vt:lpstr>caracteres</vt:lpstr>
      <vt:lpstr>Presentación de PowerPoint</vt:lpstr>
      <vt:lpstr>Valores del dinero</vt:lpstr>
      <vt:lpstr>OBLIGACIONES DE DAR SUMAS DE DINERO CCCN</vt:lpstr>
      <vt:lpstr>Principio nominalista: ¿cómo se cumplen las obligaciones de dar sumas de dinero?</vt:lpstr>
      <vt:lpstr>principios</vt:lpstr>
      <vt:lpstr>La inflación y las obligaciones de dar sumas de dinero</vt:lpstr>
      <vt:lpstr>Inflación y valor de la moneda</vt:lpstr>
      <vt:lpstr>Inflación y valor de la moneda</vt:lpstr>
      <vt:lpstr>Régimen jurídico de las Obligaciones Dinerarias</vt:lpstr>
      <vt:lpstr>NOMINALISMO Y VALORISMO</vt:lpstr>
      <vt:lpstr>NOMINALISMO Y VALORISMO</vt:lpstr>
      <vt:lpstr>Actualización de deudas en el derecho argentino.  Panorama doctrinal y jurisprudencial</vt:lpstr>
      <vt:lpstr>Actualización de deudas en el derecho argentino.  Panorama doctrinal y jurisprudencial</vt:lpstr>
      <vt:lpstr>Actualización de deudas en el derecho argentino.  Panorama doctrinal y jurisprudencial</vt:lpstr>
      <vt:lpstr>Actualización de deudas en el derecho argentino.  Panorama doctrinal y jurisprudencial</vt:lpstr>
      <vt:lpstr>Actualización de deudas en el derecho argentino.  Panorama doctrinal y jurisprudencial</vt:lpstr>
      <vt:lpstr>6º)  2015 CÓDIGO CIVIL COMERCIAL DE LA NACIÓN</vt:lpstr>
      <vt:lpstr>OBLIGACIONES EN MONEDA EXTRANJERA</vt:lpstr>
      <vt:lpstr>OBLIGACIONES DE DAR MONEDA EXTRANJERA</vt:lpstr>
      <vt:lpstr>OBLIGACIONES DE DAR MONEDA EXTRANJERA</vt:lpstr>
      <vt:lpstr>CÓDIGO CIVIL Y COMERCIAL DE LA NACIÓN y las obligaciones en moneda extranjera</vt:lpstr>
      <vt:lpstr>Excepciones:  contrato de depósito bancario: art. 1390 CCCN (también mutuo)</vt:lpstr>
      <vt:lpstr>CCCN: obligaciones en moneda extranjera</vt:lpstr>
      <vt:lpstr>INTERESES</vt:lpstr>
      <vt:lpstr>Busso</vt:lpstr>
      <vt:lpstr>caracteres</vt:lpstr>
      <vt:lpstr>Presentación de PowerPoint</vt:lpstr>
      <vt:lpstr>Pacto de intereses</vt:lpstr>
      <vt:lpstr>Principio libertad, autonomía de la voluntad</vt:lpstr>
      <vt:lpstr>Límites a la libertad: contrato bancario</vt:lpstr>
      <vt:lpstr>Clasificación de intereses en el CCyC</vt:lpstr>
      <vt:lpstr>Presentación de PowerPoint</vt:lpstr>
      <vt:lpstr>Interés compensatorio</vt:lpstr>
      <vt:lpstr>Compensatorios: se deben por el uso del capital ajeno</vt:lpstr>
      <vt:lpstr>Intereses compensatorios</vt:lpstr>
      <vt:lpstr>Intereses moratorios: resarcen el retraso en el cumplimiento de la obligación (mora)</vt:lpstr>
      <vt:lpstr>Definición legal</vt:lpstr>
      <vt:lpstr>Anatocismo: capitalización del interés </vt:lpstr>
      <vt:lpstr>periodicidad</vt:lpstr>
      <vt:lpstr>Facultad morigeradora de los jueces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CLASIFICACIÓN DE LAS OBLIGACIONES</dc:title>
  <dc:creator>Silvina Furlotti</dc:creator>
  <cp:lastModifiedBy>Silvina Furlotti</cp:lastModifiedBy>
  <cp:revision>45</cp:revision>
  <dcterms:created xsi:type="dcterms:W3CDTF">2015-05-02T12:04:16Z</dcterms:created>
  <dcterms:modified xsi:type="dcterms:W3CDTF">2016-05-01T18:59:09Z</dcterms:modified>
</cp:coreProperties>
</file>