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18" r:id="rId3"/>
    <p:sldId id="296" r:id="rId4"/>
    <p:sldId id="257" r:id="rId5"/>
    <p:sldId id="258" r:id="rId6"/>
    <p:sldId id="260" r:id="rId7"/>
    <p:sldId id="261" r:id="rId8"/>
    <p:sldId id="263" r:id="rId9"/>
    <p:sldId id="265" r:id="rId10"/>
    <p:sldId id="288" r:id="rId11"/>
    <p:sldId id="279" r:id="rId12"/>
    <p:sldId id="268" r:id="rId13"/>
    <p:sldId id="267" r:id="rId14"/>
    <p:sldId id="290" r:id="rId15"/>
    <p:sldId id="295" r:id="rId16"/>
    <p:sldId id="270" r:id="rId17"/>
    <p:sldId id="299" r:id="rId18"/>
    <p:sldId id="297" r:id="rId19"/>
    <p:sldId id="269" r:id="rId20"/>
    <p:sldId id="294" r:id="rId21"/>
    <p:sldId id="293" r:id="rId22"/>
    <p:sldId id="273" r:id="rId23"/>
    <p:sldId id="291" r:id="rId24"/>
    <p:sldId id="292" r:id="rId25"/>
    <p:sldId id="316" r:id="rId26"/>
    <p:sldId id="300" r:id="rId27"/>
    <p:sldId id="301" r:id="rId28"/>
    <p:sldId id="303" r:id="rId29"/>
    <p:sldId id="317" r:id="rId30"/>
    <p:sldId id="315" r:id="rId31"/>
    <p:sldId id="302" r:id="rId32"/>
    <p:sldId id="278" r:id="rId33"/>
    <p:sldId id="280" r:id="rId34"/>
    <p:sldId id="311" r:id="rId35"/>
    <p:sldId id="321" r:id="rId36"/>
    <p:sldId id="319" r:id="rId37"/>
    <p:sldId id="320" r:id="rId38"/>
    <p:sldId id="312" r:id="rId39"/>
    <p:sldId id="272" r:id="rId40"/>
    <p:sldId id="313" r:id="rId41"/>
    <p:sldId id="322" r:id="rId42"/>
    <p:sldId id="323" r:id="rId43"/>
    <p:sldId id="324" r:id="rId44"/>
    <p:sldId id="325" r:id="rId45"/>
    <p:sldId id="326" r:id="rId46"/>
    <p:sldId id="309" r:id="rId47"/>
    <p:sldId id="310" r:id="rId48"/>
    <p:sldId id="306" r:id="rId49"/>
    <p:sldId id="307" r:id="rId50"/>
    <p:sldId id="304" r:id="rId51"/>
    <p:sldId id="283" r:id="rId52"/>
    <p:sldId id="308" r:id="rId5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8F55C-A16D-46CF-87FB-F7D83389209D}" type="doc">
      <dgm:prSet loTypeId="urn:microsoft.com/office/officeart/2005/8/layout/equation1" loCatId="process" qsTypeId="urn:microsoft.com/office/officeart/2005/8/quickstyle/simple1" qsCatId="simple" csTypeId="urn:microsoft.com/office/officeart/2005/8/colors/colorful1" csCatId="colorful" phldr="1"/>
      <dgm:spPr/>
    </dgm:pt>
    <dgm:pt modelId="{B65FEC65-643E-4441-B069-A8F321997E19}">
      <dgm:prSet phldrT="[Texto]"/>
      <dgm:spPr/>
      <dgm:t>
        <a:bodyPr/>
        <a:lstStyle/>
        <a:p>
          <a:r>
            <a:rPr lang="es-AR" dirty="0" smtClean="0"/>
            <a:t>daño</a:t>
          </a:r>
          <a:endParaRPr lang="es-AR" dirty="0"/>
        </a:p>
      </dgm:t>
    </dgm:pt>
    <dgm:pt modelId="{14D01BA2-3CB9-402A-9B59-27FCAC0E3872}" type="parTrans" cxnId="{A88B8E4B-204E-418B-BAA3-8341954F5B22}">
      <dgm:prSet/>
      <dgm:spPr/>
      <dgm:t>
        <a:bodyPr/>
        <a:lstStyle/>
        <a:p>
          <a:endParaRPr lang="es-AR"/>
        </a:p>
      </dgm:t>
    </dgm:pt>
    <dgm:pt modelId="{1DE24250-9D73-4671-8FA0-EC2E56A1DA41}" type="sibTrans" cxnId="{A88B8E4B-204E-418B-BAA3-8341954F5B22}">
      <dgm:prSet/>
      <dgm:spPr/>
      <dgm:t>
        <a:bodyPr/>
        <a:lstStyle/>
        <a:p>
          <a:endParaRPr lang="es-AR"/>
        </a:p>
      </dgm:t>
    </dgm:pt>
    <dgm:pt modelId="{0CC45B34-F009-4222-A641-B17ED61E5A89}">
      <dgm:prSet phldrT="[Texto]"/>
      <dgm:spPr/>
      <dgm:t>
        <a:bodyPr/>
        <a:lstStyle/>
        <a:p>
          <a:r>
            <a:rPr lang="es-AR" dirty="0" err="1" smtClean="0"/>
            <a:t>Oblig</a:t>
          </a:r>
          <a:r>
            <a:rPr lang="es-AR" dirty="0" smtClean="0"/>
            <a:t>. reparar</a:t>
          </a:r>
          <a:endParaRPr lang="es-AR" dirty="0"/>
        </a:p>
      </dgm:t>
    </dgm:pt>
    <dgm:pt modelId="{9DBE818C-6CD7-4076-B527-36E7EF0FFCEF}" type="parTrans" cxnId="{1436404E-2811-4807-BD4A-13284499CF48}">
      <dgm:prSet/>
      <dgm:spPr/>
      <dgm:t>
        <a:bodyPr/>
        <a:lstStyle/>
        <a:p>
          <a:endParaRPr lang="es-AR"/>
        </a:p>
      </dgm:t>
    </dgm:pt>
    <dgm:pt modelId="{F3329FF3-E7A6-4B74-A2FE-CB0FBFD23D21}" type="sibTrans" cxnId="{1436404E-2811-4807-BD4A-13284499CF48}">
      <dgm:prSet/>
      <dgm:spPr/>
      <dgm:t>
        <a:bodyPr/>
        <a:lstStyle/>
        <a:p>
          <a:endParaRPr lang="es-AR"/>
        </a:p>
      </dgm:t>
    </dgm:pt>
    <dgm:pt modelId="{BE11C8EF-BF61-42B7-AAD0-F7F204A95464}">
      <dgm:prSet phldrT="[Texto]"/>
      <dgm:spPr/>
      <dgm:t>
        <a:bodyPr/>
        <a:lstStyle/>
        <a:p>
          <a:r>
            <a:rPr lang="es-AR" dirty="0" smtClean="0"/>
            <a:t>Rel. causal</a:t>
          </a:r>
          <a:endParaRPr lang="es-AR" dirty="0"/>
        </a:p>
      </dgm:t>
    </dgm:pt>
    <dgm:pt modelId="{533EEBAE-24E9-4B7C-B754-410926A1204C}" type="parTrans" cxnId="{B9A31209-7D66-47E1-A4E3-224851AB7713}">
      <dgm:prSet/>
      <dgm:spPr/>
      <dgm:t>
        <a:bodyPr/>
        <a:lstStyle/>
        <a:p>
          <a:endParaRPr lang="es-AR"/>
        </a:p>
      </dgm:t>
    </dgm:pt>
    <dgm:pt modelId="{60786076-6349-4180-BEE3-82518A51C2DA}" type="sibTrans" cxnId="{B9A31209-7D66-47E1-A4E3-224851AB7713}">
      <dgm:prSet/>
      <dgm:spPr/>
      <dgm:t>
        <a:bodyPr/>
        <a:lstStyle/>
        <a:p>
          <a:endParaRPr lang="es-AR"/>
        </a:p>
      </dgm:t>
    </dgm:pt>
    <dgm:pt modelId="{999ECC3C-3BE8-40BC-A6FE-7C3BFAD22016}">
      <dgm:prSet phldrT="[Texto]"/>
      <dgm:spPr/>
      <dgm:t>
        <a:bodyPr/>
        <a:lstStyle/>
        <a:p>
          <a:r>
            <a:rPr lang="es-AR" dirty="0" err="1" smtClean="0"/>
            <a:t>Antijur</a:t>
          </a:r>
          <a:r>
            <a:rPr lang="es-AR" dirty="0" smtClean="0"/>
            <a:t>.</a:t>
          </a:r>
          <a:endParaRPr lang="es-AR" dirty="0"/>
        </a:p>
      </dgm:t>
    </dgm:pt>
    <dgm:pt modelId="{6B48B7C3-FA3D-430F-A938-BA7B30695129}" type="parTrans" cxnId="{A4172D8B-E65C-4534-803B-FD7A5DDC0C3F}">
      <dgm:prSet/>
      <dgm:spPr/>
      <dgm:t>
        <a:bodyPr/>
        <a:lstStyle/>
        <a:p>
          <a:endParaRPr lang="es-AR"/>
        </a:p>
      </dgm:t>
    </dgm:pt>
    <dgm:pt modelId="{2E3B89C0-3A76-4BA7-A9B3-466ACD3D55CB}" type="sibTrans" cxnId="{A4172D8B-E65C-4534-803B-FD7A5DDC0C3F}">
      <dgm:prSet/>
      <dgm:spPr/>
      <dgm:t>
        <a:bodyPr/>
        <a:lstStyle/>
        <a:p>
          <a:endParaRPr lang="es-AR"/>
        </a:p>
      </dgm:t>
    </dgm:pt>
    <dgm:pt modelId="{37680E7B-2778-48BB-AEBF-A4832B92BF0D}">
      <dgm:prSet phldrT="[Texto]"/>
      <dgm:spPr/>
      <dgm:t>
        <a:bodyPr/>
        <a:lstStyle/>
        <a:p>
          <a:r>
            <a:rPr lang="es-AR" dirty="0" smtClean="0"/>
            <a:t>Factor at.</a:t>
          </a:r>
          <a:endParaRPr lang="es-AR" dirty="0"/>
        </a:p>
      </dgm:t>
    </dgm:pt>
    <dgm:pt modelId="{8AC7A593-6470-4DB4-99B8-A614F9B7C6BC}" type="parTrans" cxnId="{C6234D7B-B5AF-406A-A15F-7EBB00A807BB}">
      <dgm:prSet/>
      <dgm:spPr/>
      <dgm:t>
        <a:bodyPr/>
        <a:lstStyle/>
        <a:p>
          <a:endParaRPr lang="es-AR"/>
        </a:p>
      </dgm:t>
    </dgm:pt>
    <dgm:pt modelId="{AA095AF8-4074-44F2-AA88-AD18092AE776}" type="sibTrans" cxnId="{C6234D7B-B5AF-406A-A15F-7EBB00A807BB}">
      <dgm:prSet/>
      <dgm:spPr/>
      <dgm:t>
        <a:bodyPr/>
        <a:lstStyle/>
        <a:p>
          <a:endParaRPr lang="es-AR"/>
        </a:p>
      </dgm:t>
    </dgm:pt>
    <dgm:pt modelId="{6605FA13-28F2-45D2-9F87-A24A9FE99E95}" type="pres">
      <dgm:prSet presAssocID="{A8E8F55C-A16D-46CF-87FB-F7D83389209D}" presName="linearFlow" presStyleCnt="0">
        <dgm:presLayoutVars>
          <dgm:dir/>
          <dgm:resizeHandles val="exact"/>
        </dgm:presLayoutVars>
      </dgm:prSet>
      <dgm:spPr/>
    </dgm:pt>
    <dgm:pt modelId="{74B722F5-600C-48EF-A157-0AB75DDD1DFD}" type="pres">
      <dgm:prSet presAssocID="{B65FEC65-643E-4441-B069-A8F321997E19}" presName="node" presStyleLbl="node1" presStyleIdx="0" presStyleCnt="5">
        <dgm:presLayoutVars>
          <dgm:bulletEnabled val="1"/>
        </dgm:presLayoutVars>
      </dgm:prSet>
      <dgm:spPr/>
      <dgm:t>
        <a:bodyPr/>
        <a:lstStyle/>
        <a:p>
          <a:endParaRPr lang="es-AR"/>
        </a:p>
      </dgm:t>
    </dgm:pt>
    <dgm:pt modelId="{8CE16F16-E76E-44D5-927D-40FD2DC0B378}" type="pres">
      <dgm:prSet presAssocID="{1DE24250-9D73-4671-8FA0-EC2E56A1DA41}" presName="spacerL" presStyleCnt="0"/>
      <dgm:spPr/>
    </dgm:pt>
    <dgm:pt modelId="{3DDC9571-42C7-4D3C-A392-EA1B1B6CADA0}" type="pres">
      <dgm:prSet presAssocID="{1DE24250-9D73-4671-8FA0-EC2E56A1DA41}" presName="sibTrans" presStyleLbl="sibTrans2D1" presStyleIdx="0" presStyleCnt="4"/>
      <dgm:spPr/>
      <dgm:t>
        <a:bodyPr/>
        <a:lstStyle/>
        <a:p>
          <a:endParaRPr lang="es-AR"/>
        </a:p>
      </dgm:t>
    </dgm:pt>
    <dgm:pt modelId="{318ABDA7-E532-47DC-8EE5-DD4F159B64D2}" type="pres">
      <dgm:prSet presAssocID="{1DE24250-9D73-4671-8FA0-EC2E56A1DA41}" presName="spacerR" presStyleCnt="0"/>
      <dgm:spPr/>
    </dgm:pt>
    <dgm:pt modelId="{20BB03F4-0BAA-4A19-AB86-F5EAB2B608DF}" type="pres">
      <dgm:prSet presAssocID="{BE11C8EF-BF61-42B7-AAD0-F7F204A95464}" presName="node" presStyleLbl="node1" presStyleIdx="1" presStyleCnt="5">
        <dgm:presLayoutVars>
          <dgm:bulletEnabled val="1"/>
        </dgm:presLayoutVars>
      </dgm:prSet>
      <dgm:spPr/>
      <dgm:t>
        <a:bodyPr/>
        <a:lstStyle/>
        <a:p>
          <a:endParaRPr lang="es-AR"/>
        </a:p>
      </dgm:t>
    </dgm:pt>
    <dgm:pt modelId="{FD4665BE-903F-4C29-9AC9-1258B845A60E}" type="pres">
      <dgm:prSet presAssocID="{60786076-6349-4180-BEE3-82518A51C2DA}" presName="spacerL" presStyleCnt="0"/>
      <dgm:spPr/>
    </dgm:pt>
    <dgm:pt modelId="{35F7D31C-93CA-4CDA-8E8C-3D2DF5AC8EBE}" type="pres">
      <dgm:prSet presAssocID="{60786076-6349-4180-BEE3-82518A51C2DA}" presName="sibTrans" presStyleLbl="sibTrans2D1" presStyleIdx="1" presStyleCnt="4"/>
      <dgm:spPr/>
      <dgm:t>
        <a:bodyPr/>
        <a:lstStyle/>
        <a:p>
          <a:endParaRPr lang="es-AR"/>
        </a:p>
      </dgm:t>
    </dgm:pt>
    <dgm:pt modelId="{0E82977E-90D6-48CC-9FD2-7780B2A28E34}" type="pres">
      <dgm:prSet presAssocID="{60786076-6349-4180-BEE3-82518A51C2DA}" presName="spacerR" presStyleCnt="0"/>
      <dgm:spPr/>
    </dgm:pt>
    <dgm:pt modelId="{15D9359E-774E-4BBA-9E1A-4B32EA47B241}" type="pres">
      <dgm:prSet presAssocID="{999ECC3C-3BE8-40BC-A6FE-7C3BFAD22016}" presName="node" presStyleLbl="node1" presStyleIdx="2" presStyleCnt="5">
        <dgm:presLayoutVars>
          <dgm:bulletEnabled val="1"/>
        </dgm:presLayoutVars>
      </dgm:prSet>
      <dgm:spPr/>
      <dgm:t>
        <a:bodyPr/>
        <a:lstStyle/>
        <a:p>
          <a:endParaRPr lang="es-AR"/>
        </a:p>
      </dgm:t>
    </dgm:pt>
    <dgm:pt modelId="{F32B2422-56A5-406B-B8DA-2CF489C51B25}" type="pres">
      <dgm:prSet presAssocID="{2E3B89C0-3A76-4BA7-A9B3-466ACD3D55CB}" presName="spacerL" presStyleCnt="0"/>
      <dgm:spPr/>
    </dgm:pt>
    <dgm:pt modelId="{4BE3D876-2D73-4320-A157-C7E8358881D4}" type="pres">
      <dgm:prSet presAssocID="{2E3B89C0-3A76-4BA7-A9B3-466ACD3D55CB}" presName="sibTrans" presStyleLbl="sibTrans2D1" presStyleIdx="2" presStyleCnt="4"/>
      <dgm:spPr/>
      <dgm:t>
        <a:bodyPr/>
        <a:lstStyle/>
        <a:p>
          <a:endParaRPr lang="es-AR"/>
        </a:p>
      </dgm:t>
    </dgm:pt>
    <dgm:pt modelId="{6D78DBCF-0658-484C-97E3-BE9DD6BAFDF9}" type="pres">
      <dgm:prSet presAssocID="{2E3B89C0-3A76-4BA7-A9B3-466ACD3D55CB}" presName="spacerR" presStyleCnt="0"/>
      <dgm:spPr/>
    </dgm:pt>
    <dgm:pt modelId="{1F886B9B-5F4C-4C32-AE8F-EAA6F084F156}" type="pres">
      <dgm:prSet presAssocID="{37680E7B-2778-48BB-AEBF-A4832B92BF0D}" presName="node" presStyleLbl="node1" presStyleIdx="3" presStyleCnt="5">
        <dgm:presLayoutVars>
          <dgm:bulletEnabled val="1"/>
        </dgm:presLayoutVars>
      </dgm:prSet>
      <dgm:spPr/>
      <dgm:t>
        <a:bodyPr/>
        <a:lstStyle/>
        <a:p>
          <a:endParaRPr lang="es-AR"/>
        </a:p>
      </dgm:t>
    </dgm:pt>
    <dgm:pt modelId="{AD622A58-E40F-4D91-BED5-D7D8B94E7FFE}" type="pres">
      <dgm:prSet presAssocID="{AA095AF8-4074-44F2-AA88-AD18092AE776}" presName="spacerL" presStyleCnt="0"/>
      <dgm:spPr/>
    </dgm:pt>
    <dgm:pt modelId="{C128D81C-A24E-4397-9F53-FEF129795CB1}" type="pres">
      <dgm:prSet presAssocID="{AA095AF8-4074-44F2-AA88-AD18092AE776}" presName="sibTrans" presStyleLbl="sibTrans2D1" presStyleIdx="3" presStyleCnt="4"/>
      <dgm:spPr/>
      <dgm:t>
        <a:bodyPr/>
        <a:lstStyle/>
        <a:p>
          <a:endParaRPr lang="es-AR"/>
        </a:p>
      </dgm:t>
    </dgm:pt>
    <dgm:pt modelId="{36417C5D-E1E1-4C1F-A9BA-13F6B403383C}" type="pres">
      <dgm:prSet presAssocID="{AA095AF8-4074-44F2-AA88-AD18092AE776}" presName="spacerR" presStyleCnt="0"/>
      <dgm:spPr/>
    </dgm:pt>
    <dgm:pt modelId="{404424A8-DE65-4079-A750-AF7FF45BF403}" type="pres">
      <dgm:prSet presAssocID="{0CC45B34-F009-4222-A641-B17ED61E5A89}" presName="node" presStyleLbl="node1" presStyleIdx="4" presStyleCnt="5">
        <dgm:presLayoutVars>
          <dgm:bulletEnabled val="1"/>
        </dgm:presLayoutVars>
      </dgm:prSet>
      <dgm:spPr/>
      <dgm:t>
        <a:bodyPr/>
        <a:lstStyle/>
        <a:p>
          <a:endParaRPr lang="es-AR"/>
        </a:p>
      </dgm:t>
    </dgm:pt>
  </dgm:ptLst>
  <dgm:cxnLst>
    <dgm:cxn modelId="{2CF49741-8741-4581-90BD-8FFDFFCAB519}" type="presOf" srcId="{60786076-6349-4180-BEE3-82518A51C2DA}" destId="{35F7D31C-93CA-4CDA-8E8C-3D2DF5AC8EBE}" srcOrd="0" destOrd="0" presId="urn:microsoft.com/office/officeart/2005/8/layout/equation1"/>
    <dgm:cxn modelId="{1F16424E-1302-4A7A-8919-7C98650EDEEC}" type="presOf" srcId="{A8E8F55C-A16D-46CF-87FB-F7D83389209D}" destId="{6605FA13-28F2-45D2-9F87-A24A9FE99E95}" srcOrd="0" destOrd="0" presId="urn:microsoft.com/office/officeart/2005/8/layout/equation1"/>
    <dgm:cxn modelId="{3F7BF4F4-A959-4AB8-8221-CA57F8B93C4F}" type="presOf" srcId="{0CC45B34-F009-4222-A641-B17ED61E5A89}" destId="{404424A8-DE65-4079-A750-AF7FF45BF403}" srcOrd="0" destOrd="0" presId="urn:microsoft.com/office/officeart/2005/8/layout/equation1"/>
    <dgm:cxn modelId="{3B893751-4B67-4BA5-A16D-8CE8BF73A77A}" type="presOf" srcId="{999ECC3C-3BE8-40BC-A6FE-7C3BFAD22016}" destId="{15D9359E-774E-4BBA-9E1A-4B32EA47B241}" srcOrd="0" destOrd="0" presId="urn:microsoft.com/office/officeart/2005/8/layout/equation1"/>
    <dgm:cxn modelId="{B9A31209-7D66-47E1-A4E3-224851AB7713}" srcId="{A8E8F55C-A16D-46CF-87FB-F7D83389209D}" destId="{BE11C8EF-BF61-42B7-AAD0-F7F204A95464}" srcOrd="1" destOrd="0" parTransId="{533EEBAE-24E9-4B7C-B754-410926A1204C}" sibTransId="{60786076-6349-4180-BEE3-82518A51C2DA}"/>
    <dgm:cxn modelId="{1436404E-2811-4807-BD4A-13284499CF48}" srcId="{A8E8F55C-A16D-46CF-87FB-F7D83389209D}" destId="{0CC45B34-F009-4222-A641-B17ED61E5A89}" srcOrd="4" destOrd="0" parTransId="{9DBE818C-6CD7-4076-B527-36E7EF0FFCEF}" sibTransId="{F3329FF3-E7A6-4B74-A2FE-CB0FBFD23D21}"/>
    <dgm:cxn modelId="{BC83CB70-620D-4BD2-AF03-6CBD39ECC73C}" type="presOf" srcId="{2E3B89C0-3A76-4BA7-A9B3-466ACD3D55CB}" destId="{4BE3D876-2D73-4320-A157-C7E8358881D4}" srcOrd="0" destOrd="0" presId="urn:microsoft.com/office/officeart/2005/8/layout/equation1"/>
    <dgm:cxn modelId="{AEFA831C-B854-4D2E-8F3D-5141F20D74FE}" type="presOf" srcId="{37680E7B-2778-48BB-AEBF-A4832B92BF0D}" destId="{1F886B9B-5F4C-4C32-AE8F-EAA6F084F156}" srcOrd="0" destOrd="0" presId="urn:microsoft.com/office/officeart/2005/8/layout/equation1"/>
    <dgm:cxn modelId="{C6234D7B-B5AF-406A-A15F-7EBB00A807BB}" srcId="{A8E8F55C-A16D-46CF-87FB-F7D83389209D}" destId="{37680E7B-2778-48BB-AEBF-A4832B92BF0D}" srcOrd="3" destOrd="0" parTransId="{8AC7A593-6470-4DB4-99B8-A614F9B7C6BC}" sibTransId="{AA095AF8-4074-44F2-AA88-AD18092AE776}"/>
    <dgm:cxn modelId="{6FFEA5E9-F883-4220-8ED6-23FF16972E86}" type="presOf" srcId="{B65FEC65-643E-4441-B069-A8F321997E19}" destId="{74B722F5-600C-48EF-A157-0AB75DDD1DFD}" srcOrd="0" destOrd="0" presId="urn:microsoft.com/office/officeart/2005/8/layout/equation1"/>
    <dgm:cxn modelId="{A4172D8B-E65C-4534-803B-FD7A5DDC0C3F}" srcId="{A8E8F55C-A16D-46CF-87FB-F7D83389209D}" destId="{999ECC3C-3BE8-40BC-A6FE-7C3BFAD22016}" srcOrd="2" destOrd="0" parTransId="{6B48B7C3-FA3D-430F-A938-BA7B30695129}" sibTransId="{2E3B89C0-3A76-4BA7-A9B3-466ACD3D55CB}"/>
    <dgm:cxn modelId="{E8D2314A-1401-48F3-875D-B17F7E8C9462}" type="presOf" srcId="{BE11C8EF-BF61-42B7-AAD0-F7F204A95464}" destId="{20BB03F4-0BAA-4A19-AB86-F5EAB2B608DF}" srcOrd="0" destOrd="0" presId="urn:microsoft.com/office/officeart/2005/8/layout/equation1"/>
    <dgm:cxn modelId="{A88B8E4B-204E-418B-BAA3-8341954F5B22}" srcId="{A8E8F55C-A16D-46CF-87FB-F7D83389209D}" destId="{B65FEC65-643E-4441-B069-A8F321997E19}" srcOrd="0" destOrd="0" parTransId="{14D01BA2-3CB9-402A-9B59-27FCAC0E3872}" sibTransId="{1DE24250-9D73-4671-8FA0-EC2E56A1DA41}"/>
    <dgm:cxn modelId="{002D6716-99E1-4592-9FB7-22E66E92636A}" type="presOf" srcId="{1DE24250-9D73-4671-8FA0-EC2E56A1DA41}" destId="{3DDC9571-42C7-4D3C-A392-EA1B1B6CADA0}" srcOrd="0" destOrd="0" presId="urn:microsoft.com/office/officeart/2005/8/layout/equation1"/>
    <dgm:cxn modelId="{2CFD48D5-40F9-410A-B72B-E34649F1F56E}" type="presOf" srcId="{AA095AF8-4074-44F2-AA88-AD18092AE776}" destId="{C128D81C-A24E-4397-9F53-FEF129795CB1}" srcOrd="0" destOrd="0" presId="urn:microsoft.com/office/officeart/2005/8/layout/equation1"/>
    <dgm:cxn modelId="{4B7D710E-F829-4A54-85EB-6AAFDBE02ABF}" type="presParOf" srcId="{6605FA13-28F2-45D2-9F87-A24A9FE99E95}" destId="{74B722F5-600C-48EF-A157-0AB75DDD1DFD}" srcOrd="0" destOrd="0" presId="urn:microsoft.com/office/officeart/2005/8/layout/equation1"/>
    <dgm:cxn modelId="{24D085C4-D915-45A3-9995-53167CCA7100}" type="presParOf" srcId="{6605FA13-28F2-45D2-9F87-A24A9FE99E95}" destId="{8CE16F16-E76E-44D5-927D-40FD2DC0B378}" srcOrd="1" destOrd="0" presId="urn:microsoft.com/office/officeart/2005/8/layout/equation1"/>
    <dgm:cxn modelId="{4312EA36-1529-4C1B-A381-510CFA3D22B8}" type="presParOf" srcId="{6605FA13-28F2-45D2-9F87-A24A9FE99E95}" destId="{3DDC9571-42C7-4D3C-A392-EA1B1B6CADA0}" srcOrd="2" destOrd="0" presId="urn:microsoft.com/office/officeart/2005/8/layout/equation1"/>
    <dgm:cxn modelId="{2536A268-5F58-493E-9B06-8EE312D0EBF0}" type="presParOf" srcId="{6605FA13-28F2-45D2-9F87-A24A9FE99E95}" destId="{318ABDA7-E532-47DC-8EE5-DD4F159B64D2}" srcOrd="3" destOrd="0" presId="urn:microsoft.com/office/officeart/2005/8/layout/equation1"/>
    <dgm:cxn modelId="{8AAEBE68-9537-4128-A882-9480FFFB42E8}" type="presParOf" srcId="{6605FA13-28F2-45D2-9F87-A24A9FE99E95}" destId="{20BB03F4-0BAA-4A19-AB86-F5EAB2B608DF}" srcOrd="4" destOrd="0" presId="urn:microsoft.com/office/officeart/2005/8/layout/equation1"/>
    <dgm:cxn modelId="{614FAB2E-1ED4-4765-BD82-43BBEC7609FB}" type="presParOf" srcId="{6605FA13-28F2-45D2-9F87-A24A9FE99E95}" destId="{FD4665BE-903F-4C29-9AC9-1258B845A60E}" srcOrd="5" destOrd="0" presId="urn:microsoft.com/office/officeart/2005/8/layout/equation1"/>
    <dgm:cxn modelId="{E174BDB0-4938-4A24-BD41-1F5BD4B7824D}" type="presParOf" srcId="{6605FA13-28F2-45D2-9F87-A24A9FE99E95}" destId="{35F7D31C-93CA-4CDA-8E8C-3D2DF5AC8EBE}" srcOrd="6" destOrd="0" presId="urn:microsoft.com/office/officeart/2005/8/layout/equation1"/>
    <dgm:cxn modelId="{5685945F-5F40-4B6E-AED1-AA7E9F9F810F}" type="presParOf" srcId="{6605FA13-28F2-45D2-9F87-A24A9FE99E95}" destId="{0E82977E-90D6-48CC-9FD2-7780B2A28E34}" srcOrd="7" destOrd="0" presId="urn:microsoft.com/office/officeart/2005/8/layout/equation1"/>
    <dgm:cxn modelId="{B01232E3-14E4-4554-97E0-A1CB4B8C8BB9}" type="presParOf" srcId="{6605FA13-28F2-45D2-9F87-A24A9FE99E95}" destId="{15D9359E-774E-4BBA-9E1A-4B32EA47B241}" srcOrd="8" destOrd="0" presId="urn:microsoft.com/office/officeart/2005/8/layout/equation1"/>
    <dgm:cxn modelId="{5BF1A7F1-147C-4DF1-AEFA-9D70119ED108}" type="presParOf" srcId="{6605FA13-28F2-45D2-9F87-A24A9FE99E95}" destId="{F32B2422-56A5-406B-B8DA-2CF489C51B25}" srcOrd="9" destOrd="0" presId="urn:microsoft.com/office/officeart/2005/8/layout/equation1"/>
    <dgm:cxn modelId="{A44A7DCF-65FD-4706-A612-B78184419C2C}" type="presParOf" srcId="{6605FA13-28F2-45D2-9F87-A24A9FE99E95}" destId="{4BE3D876-2D73-4320-A157-C7E8358881D4}" srcOrd="10" destOrd="0" presId="urn:microsoft.com/office/officeart/2005/8/layout/equation1"/>
    <dgm:cxn modelId="{A0991102-0E24-48F3-BD4C-5869B9037C36}" type="presParOf" srcId="{6605FA13-28F2-45D2-9F87-A24A9FE99E95}" destId="{6D78DBCF-0658-484C-97E3-BE9DD6BAFDF9}" srcOrd="11" destOrd="0" presId="urn:microsoft.com/office/officeart/2005/8/layout/equation1"/>
    <dgm:cxn modelId="{B5579CDD-2B73-44CF-AE64-E570E5832321}" type="presParOf" srcId="{6605FA13-28F2-45D2-9F87-A24A9FE99E95}" destId="{1F886B9B-5F4C-4C32-AE8F-EAA6F084F156}" srcOrd="12" destOrd="0" presId="urn:microsoft.com/office/officeart/2005/8/layout/equation1"/>
    <dgm:cxn modelId="{6756210A-3E67-4366-9E93-D55452ED654D}" type="presParOf" srcId="{6605FA13-28F2-45D2-9F87-A24A9FE99E95}" destId="{AD622A58-E40F-4D91-BED5-D7D8B94E7FFE}" srcOrd="13" destOrd="0" presId="urn:microsoft.com/office/officeart/2005/8/layout/equation1"/>
    <dgm:cxn modelId="{C4535697-FEFC-49BF-9D66-BCFBFF8C9188}" type="presParOf" srcId="{6605FA13-28F2-45D2-9F87-A24A9FE99E95}" destId="{C128D81C-A24E-4397-9F53-FEF129795CB1}" srcOrd="14" destOrd="0" presId="urn:microsoft.com/office/officeart/2005/8/layout/equation1"/>
    <dgm:cxn modelId="{945C3101-7E0D-46D6-9A28-6A54C3611ED1}" type="presParOf" srcId="{6605FA13-28F2-45D2-9F87-A24A9FE99E95}" destId="{36417C5D-E1E1-4C1F-A9BA-13F6B403383C}" srcOrd="15" destOrd="0" presId="urn:microsoft.com/office/officeart/2005/8/layout/equation1"/>
    <dgm:cxn modelId="{F0092E9C-596F-4357-A225-54A35A43332B}" type="presParOf" srcId="{6605FA13-28F2-45D2-9F87-A24A9FE99E95}" destId="{404424A8-DE65-4079-A750-AF7FF45BF403}" srcOrd="16"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2A975D-5A3F-4BC3-871C-853C4719E40E}" type="doc">
      <dgm:prSet loTypeId="urn:microsoft.com/office/officeart/2005/8/layout/arrow6" loCatId="relationship" qsTypeId="urn:microsoft.com/office/officeart/2005/8/quickstyle/simple1" qsCatId="simple" csTypeId="urn:microsoft.com/office/officeart/2005/8/colors/accent0_3" csCatId="mainScheme" phldr="1"/>
      <dgm:spPr/>
      <dgm:t>
        <a:bodyPr/>
        <a:lstStyle/>
        <a:p>
          <a:endParaRPr lang="es-ES"/>
        </a:p>
      </dgm:t>
    </dgm:pt>
    <dgm:pt modelId="{B20764A7-67DF-49E1-ADA0-AC0947FEC4AA}">
      <dgm:prSet phldrT="[Texto]"/>
      <dgm:spPr/>
      <dgm:t>
        <a:bodyPr/>
        <a:lstStyle/>
        <a:p>
          <a:r>
            <a:rPr lang="es-ES" dirty="0" smtClean="0"/>
            <a:t>PREVISIBILIDAD</a:t>
          </a:r>
          <a:endParaRPr lang="es-ES" dirty="0"/>
        </a:p>
      </dgm:t>
    </dgm:pt>
    <dgm:pt modelId="{C9F7CB78-0B80-4BEE-9A9B-A2A5BCA81349}" type="parTrans" cxnId="{290ACB4D-45AA-4AB4-A3A3-FE2FDA710B49}">
      <dgm:prSet/>
      <dgm:spPr/>
      <dgm:t>
        <a:bodyPr/>
        <a:lstStyle/>
        <a:p>
          <a:endParaRPr lang="es-ES"/>
        </a:p>
      </dgm:t>
    </dgm:pt>
    <dgm:pt modelId="{4C4D4EA5-F9D3-4A80-BED4-B44E4EE6A949}" type="sibTrans" cxnId="{290ACB4D-45AA-4AB4-A3A3-FE2FDA710B49}">
      <dgm:prSet/>
      <dgm:spPr/>
      <dgm:t>
        <a:bodyPr/>
        <a:lstStyle/>
        <a:p>
          <a:endParaRPr lang="es-ES"/>
        </a:p>
      </dgm:t>
    </dgm:pt>
    <dgm:pt modelId="{F4C715B9-ABB5-48DE-B4D7-4B3A74472457}">
      <dgm:prSet phldrT="[Texto]"/>
      <dgm:spPr/>
      <dgm:t>
        <a:bodyPr/>
        <a:lstStyle/>
        <a:p>
          <a:r>
            <a:rPr lang="es-ES" dirty="0" smtClean="0"/>
            <a:t>REGULARIDAD</a:t>
          </a:r>
          <a:endParaRPr lang="es-ES" dirty="0"/>
        </a:p>
      </dgm:t>
    </dgm:pt>
    <dgm:pt modelId="{C56884D5-27E1-4CFE-8B36-B4C02FEC8651}" type="parTrans" cxnId="{E466FAFE-6CFF-415A-A5A3-32D67BC7632F}">
      <dgm:prSet/>
      <dgm:spPr/>
      <dgm:t>
        <a:bodyPr/>
        <a:lstStyle/>
        <a:p>
          <a:endParaRPr lang="es-ES"/>
        </a:p>
      </dgm:t>
    </dgm:pt>
    <dgm:pt modelId="{28E48381-25B7-415E-AFD4-3D896D3DA823}" type="sibTrans" cxnId="{E466FAFE-6CFF-415A-A5A3-32D67BC7632F}">
      <dgm:prSet/>
      <dgm:spPr/>
      <dgm:t>
        <a:bodyPr/>
        <a:lstStyle/>
        <a:p>
          <a:endParaRPr lang="es-ES"/>
        </a:p>
      </dgm:t>
    </dgm:pt>
    <dgm:pt modelId="{D04EC7C8-634F-4376-9E7F-71D2F1BA66AD}" type="pres">
      <dgm:prSet presAssocID="{502A975D-5A3F-4BC3-871C-853C4719E40E}" presName="compositeShape" presStyleCnt="0">
        <dgm:presLayoutVars>
          <dgm:chMax val="2"/>
          <dgm:dir/>
          <dgm:resizeHandles val="exact"/>
        </dgm:presLayoutVars>
      </dgm:prSet>
      <dgm:spPr/>
      <dgm:t>
        <a:bodyPr/>
        <a:lstStyle/>
        <a:p>
          <a:endParaRPr lang="es-ES"/>
        </a:p>
      </dgm:t>
    </dgm:pt>
    <dgm:pt modelId="{F0333804-5105-4CF2-81F3-A771F1980625}" type="pres">
      <dgm:prSet presAssocID="{502A975D-5A3F-4BC3-871C-853C4719E40E}" presName="ribbon" presStyleLbl="node1" presStyleIdx="0" presStyleCnt="1"/>
      <dgm:spPr/>
    </dgm:pt>
    <dgm:pt modelId="{557BE89E-9315-40DA-9A1D-E4FBB156FFB6}" type="pres">
      <dgm:prSet presAssocID="{502A975D-5A3F-4BC3-871C-853C4719E40E}" presName="leftArrowText" presStyleLbl="node1" presStyleIdx="0" presStyleCnt="1">
        <dgm:presLayoutVars>
          <dgm:chMax val="0"/>
          <dgm:bulletEnabled val="1"/>
        </dgm:presLayoutVars>
      </dgm:prSet>
      <dgm:spPr/>
      <dgm:t>
        <a:bodyPr/>
        <a:lstStyle/>
        <a:p>
          <a:endParaRPr lang="es-ES"/>
        </a:p>
      </dgm:t>
    </dgm:pt>
    <dgm:pt modelId="{CEE51C11-8268-4215-A0EB-E3C7EC3E0803}" type="pres">
      <dgm:prSet presAssocID="{502A975D-5A3F-4BC3-871C-853C4719E40E}" presName="rightArrowText" presStyleLbl="node1" presStyleIdx="0" presStyleCnt="1">
        <dgm:presLayoutVars>
          <dgm:chMax val="0"/>
          <dgm:bulletEnabled val="1"/>
        </dgm:presLayoutVars>
      </dgm:prSet>
      <dgm:spPr/>
      <dgm:t>
        <a:bodyPr/>
        <a:lstStyle/>
        <a:p>
          <a:endParaRPr lang="es-ES"/>
        </a:p>
      </dgm:t>
    </dgm:pt>
  </dgm:ptLst>
  <dgm:cxnLst>
    <dgm:cxn modelId="{6A063289-AC69-4195-B2D1-0D48B760080F}" type="presOf" srcId="{F4C715B9-ABB5-48DE-B4D7-4B3A74472457}" destId="{CEE51C11-8268-4215-A0EB-E3C7EC3E0803}" srcOrd="0" destOrd="0" presId="urn:microsoft.com/office/officeart/2005/8/layout/arrow6"/>
    <dgm:cxn modelId="{02F6401D-54A0-4394-A6C9-86E380E5AA4C}" type="presOf" srcId="{502A975D-5A3F-4BC3-871C-853C4719E40E}" destId="{D04EC7C8-634F-4376-9E7F-71D2F1BA66AD}" srcOrd="0" destOrd="0" presId="urn:microsoft.com/office/officeart/2005/8/layout/arrow6"/>
    <dgm:cxn modelId="{290ACB4D-45AA-4AB4-A3A3-FE2FDA710B49}" srcId="{502A975D-5A3F-4BC3-871C-853C4719E40E}" destId="{B20764A7-67DF-49E1-ADA0-AC0947FEC4AA}" srcOrd="0" destOrd="0" parTransId="{C9F7CB78-0B80-4BEE-9A9B-A2A5BCA81349}" sibTransId="{4C4D4EA5-F9D3-4A80-BED4-B44E4EE6A949}"/>
    <dgm:cxn modelId="{511D6674-0CED-4ABE-B99B-C49215B64FEB}" type="presOf" srcId="{B20764A7-67DF-49E1-ADA0-AC0947FEC4AA}" destId="{557BE89E-9315-40DA-9A1D-E4FBB156FFB6}" srcOrd="0" destOrd="0" presId="urn:microsoft.com/office/officeart/2005/8/layout/arrow6"/>
    <dgm:cxn modelId="{E466FAFE-6CFF-415A-A5A3-32D67BC7632F}" srcId="{502A975D-5A3F-4BC3-871C-853C4719E40E}" destId="{F4C715B9-ABB5-48DE-B4D7-4B3A74472457}" srcOrd="1" destOrd="0" parTransId="{C56884D5-27E1-4CFE-8B36-B4C02FEC8651}" sibTransId="{28E48381-25B7-415E-AFD4-3D896D3DA823}"/>
    <dgm:cxn modelId="{A99382BE-EA1A-4613-B345-0FECC180AA2F}" type="presParOf" srcId="{D04EC7C8-634F-4376-9E7F-71D2F1BA66AD}" destId="{F0333804-5105-4CF2-81F3-A771F1980625}" srcOrd="0" destOrd="0" presId="urn:microsoft.com/office/officeart/2005/8/layout/arrow6"/>
    <dgm:cxn modelId="{CD54A70E-77C8-475E-BD6D-A45F92F4A5D4}" type="presParOf" srcId="{D04EC7C8-634F-4376-9E7F-71D2F1BA66AD}" destId="{557BE89E-9315-40DA-9A1D-E4FBB156FFB6}" srcOrd="1" destOrd="0" presId="urn:microsoft.com/office/officeart/2005/8/layout/arrow6"/>
    <dgm:cxn modelId="{1B7A42BC-6AFE-4C6F-A370-2627A8647BD5}" type="presParOf" srcId="{D04EC7C8-634F-4376-9E7F-71D2F1BA66AD}" destId="{CEE51C11-8268-4215-A0EB-E3C7EC3E0803}"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45A624-940E-4BDB-A669-7F751D0FDA6A}"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s-ES"/>
        </a:p>
      </dgm:t>
    </dgm:pt>
    <dgm:pt modelId="{282E54BF-35E7-4CF4-8C87-4B66254708EB}">
      <dgm:prSet/>
      <dgm:spPr/>
      <dgm:t>
        <a:bodyPr/>
        <a:lstStyle/>
        <a:p>
          <a:pPr rtl="0"/>
          <a:r>
            <a:rPr lang="es-ES" smtClean="0"/>
            <a:t>son las consecuencias de un hecho que acostumbran a suceder según el curso natural y ordinario de las cosas: </a:t>
          </a:r>
          <a:endParaRPr lang="es-ES"/>
        </a:p>
      </dgm:t>
    </dgm:pt>
    <dgm:pt modelId="{3ED39230-8E66-45B5-A17C-9FC49A3DDBF8}" type="parTrans" cxnId="{9CC6BC6A-83AA-456B-895E-20FAE276499F}">
      <dgm:prSet/>
      <dgm:spPr/>
      <dgm:t>
        <a:bodyPr/>
        <a:lstStyle/>
        <a:p>
          <a:endParaRPr lang="es-ES"/>
        </a:p>
      </dgm:t>
    </dgm:pt>
    <dgm:pt modelId="{C11F8D20-A722-4E95-A082-4B40ECCE9D0F}" type="sibTrans" cxnId="{9CC6BC6A-83AA-456B-895E-20FAE276499F}">
      <dgm:prSet/>
      <dgm:spPr/>
      <dgm:t>
        <a:bodyPr/>
        <a:lstStyle/>
        <a:p>
          <a:endParaRPr lang="es-ES"/>
        </a:p>
      </dgm:t>
    </dgm:pt>
    <dgm:pt modelId="{99C4760D-7A8E-44D1-8DEA-A1DBE725EDB3}">
      <dgm:prSet/>
      <dgm:spPr/>
      <dgm:t>
        <a:bodyPr/>
        <a:lstStyle/>
        <a:p>
          <a:pPr rtl="0"/>
          <a:r>
            <a:rPr lang="es-ES" smtClean="0"/>
            <a:t>Es la adecuación en su máxima pureza, debe necesariamente ser representada en la mente de cualquier hombre normal; </a:t>
          </a:r>
          <a:endParaRPr lang="es-ES"/>
        </a:p>
      </dgm:t>
    </dgm:pt>
    <dgm:pt modelId="{158BFCB8-A27B-442D-A605-C8115492B783}" type="parTrans" cxnId="{A0AE3BE4-F0A5-4015-B09F-867857810E85}">
      <dgm:prSet/>
      <dgm:spPr/>
      <dgm:t>
        <a:bodyPr/>
        <a:lstStyle/>
        <a:p>
          <a:endParaRPr lang="es-ES"/>
        </a:p>
      </dgm:t>
    </dgm:pt>
    <dgm:pt modelId="{93585F91-2B85-4B2B-9F3E-47380E3C72CD}" type="sibTrans" cxnId="{A0AE3BE4-F0A5-4015-B09F-867857810E85}">
      <dgm:prSet/>
      <dgm:spPr/>
      <dgm:t>
        <a:bodyPr/>
        <a:lstStyle/>
        <a:p>
          <a:endParaRPr lang="es-ES"/>
        </a:p>
      </dgm:t>
    </dgm:pt>
    <dgm:pt modelId="{7FA6C186-FF6C-4CE1-B4B7-9FAA11F55371}">
      <dgm:prSet/>
      <dgm:spPr/>
      <dgm:t>
        <a:bodyPr/>
        <a:lstStyle/>
        <a:p>
          <a:pPr rtl="0"/>
          <a:r>
            <a:rPr lang="es-ES" smtClean="0"/>
            <a:t>ejemplo, en el incumplimiento de un contrato de mutuo la consecuencia que acarrea es la obligación de pagar intereses moratorios;</a:t>
          </a:r>
          <a:endParaRPr lang="es-ES"/>
        </a:p>
      </dgm:t>
    </dgm:pt>
    <dgm:pt modelId="{93976342-6780-4934-9CE2-733B90EEFFD5}" type="parTrans" cxnId="{3D54C9DE-F4A9-4A4F-98D7-DC13DF2E2450}">
      <dgm:prSet/>
      <dgm:spPr/>
      <dgm:t>
        <a:bodyPr/>
        <a:lstStyle/>
        <a:p>
          <a:endParaRPr lang="es-ES"/>
        </a:p>
      </dgm:t>
    </dgm:pt>
    <dgm:pt modelId="{D40601AC-FC8F-4F4F-82A0-886BCA30BF99}" type="sibTrans" cxnId="{3D54C9DE-F4A9-4A4F-98D7-DC13DF2E2450}">
      <dgm:prSet/>
      <dgm:spPr/>
      <dgm:t>
        <a:bodyPr/>
        <a:lstStyle/>
        <a:p>
          <a:endParaRPr lang="es-ES"/>
        </a:p>
      </dgm:t>
    </dgm:pt>
    <dgm:pt modelId="{D7395E82-057B-41D0-AA29-5169BD37970F}" type="pres">
      <dgm:prSet presAssocID="{3045A624-940E-4BDB-A669-7F751D0FDA6A}" presName="outerComposite" presStyleCnt="0">
        <dgm:presLayoutVars>
          <dgm:chMax val="5"/>
          <dgm:dir/>
          <dgm:resizeHandles val="exact"/>
        </dgm:presLayoutVars>
      </dgm:prSet>
      <dgm:spPr/>
      <dgm:t>
        <a:bodyPr/>
        <a:lstStyle/>
        <a:p>
          <a:endParaRPr lang="es-ES"/>
        </a:p>
      </dgm:t>
    </dgm:pt>
    <dgm:pt modelId="{D42D4A7B-4713-420A-8862-CF895BCA8304}" type="pres">
      <dgm:prSet presAssocID="{3045A624-940E-4BDB-A669-7F751D0FDA6A}" presName="dummyMaxCanvas" presStyleCnt="0">
        <dgm:presLayoutVars/>
      </dgm:prSet>
      <dgm:spPr/>
    </dgm:pt>
    <dgm:pt modelId="{4FB5E105-9254-4437-BA53-2B4577F3FA8B}" type="pres">
      <dgm:prSet presAssocID="{3045A624-940E-4BDB-A669-7F751D0FDA6A}" presName="ThreeNodes_1" presStyleLbl="node1" presStyleIdx="0" presStyleCnt="3">
        <dgm:presLayoutVars>
          <dgm:bulletEnabled val="1"/>
        </dgm:presLayoutVars>
      </dgm:prSet>
      <dgm:spPr/>
      <dgm:t>
        <a:bodyPr/>
        <a:lstStyle/>
        <a:p>
          <a:endParaRPr lang="es-ES"/>
        </a:p>
      </dgm:t>
    </dgm:pt>
    <dgm:pt modelId="{D7DDA31C-6112-4633-865E-C7F4388D3F2F}" type="pres">
      <dgm:prSet presAssocID="{3045A624-940E-4BDB-A669-7F751D0FDA6A}" presName="ThreeNodes_2" presStyleLbl="node1" presStyleIdx="1" presStyleCnt="3">
        <dgm:presLayoutVars>
          <dgm:bulletEnabled val="1"/>
        </dgm:presLayoutVars>
      </dgm:prSet>
      <dgm:spPr/>
      <dgm:t>
        <a:bodyPr/>
        <a:lstStyle/>
        <a:p>
          <a:endParaRPr lang="es-ES"/>
        </a:p>
      </dgm:t>
    </dgm:pt>
    <dgm:pt modelId="{9AF9B5E6-9F85-4768-8FAA-ED7B1EE95C94}" type="pres">
      <dgm:prSet presAssocID="{3045A624-940E-4BDB-A669-7F751D0FDA6A}" presName="ThreeNodes_3" presStyleLbl="node1" presStyleIdx="2" presStyleCnt="3">
        <dgm:presLayoutVars>
          <dgm:bulletEnabled val="1"/>
        </dgm:presLayoutVars>
      </dgm:prSet>
      <dgm:spPr/>
      <dgm:t>
        <a:bodyPr/>
        <a:lstStyle/>
        <a:p>
          <a:endParaRPr lang="es-ES"/>
        </a:p>
      </dgm:t>
    </dgm:pt>
    <dgm:pt modelId="{BC92C0D6-F1EE-429B-BC30-D8309931D9A9}" type="pres">
      <dgm:prSet presAssocID="{3045A624-940E-4BDB-A669-7F751D0FDA6A}" presName="ThreeConn_1-2" presStyleLbl="fgAccFollowNode1" presStyleIdx="0" presStyleCnt="2">
        <dgm:presLayoutVars>
          <dgm:bulletEnabled val="1"/>
        </dgm:presLayoutVars>
      </dgm:prSet>
      <dgm:spPr/>
      <dgm:t>
        <a:bodyPr/>
        <a:lstStyle/>
        <a:p>
          <a:endParaRPr lang="es-ES"/>
        </a:p>
      </dgm:t>
    </dgm:pt>
    <dgm:pt modelId="{D34EF7A1-BF44-4AC3-A858-314C8FD303E7}" type="pres">
      <dgm:prSet presAssocID="{3045A624-940E-4BDB-A669-7F751D0FDA6A}" presName="ThreeConn_2-3" presStyleLbl="fgAccFollowNode1" presStyleIdx="1" presStyleCnt="2">
        <dgm:presLayoutVars>
          <dgm:bulletEnabled val="1"/>
        </dgm:presLayoutVars>
      </dgm:prSet>
      <dgm:spPr/>
      <dgm:t>
        <a:bodyPr/>
        <a:lstStyle/>
        <a:p>
          <a:endParaRPr lang="es-ES"/>
        </a:p>
      </dgm:t>
    </dgm:pt>
    <dgm:pt modelId="{259EDA0D-C682-4FC7-8D0A-FC02547F84FE}" type="pres">
      <dgm:prSet presAssocID="{3045A624-940E-4BDB-A669-7F751D0FDA6A}" presName="ThreeNodes_1_text" presStyleLbl="node1" presStyleIdx="2" presStyleCnt="3">
        <dgm:presLayoutVars>
          <dgm:bulletEnabled val="1"/>
        </dgm:presLayoutVars>
      </dgm:prSet>
      <dgm:spPr/>
      <dgm:t>
        <a:bodyPr/>
        <a:lstStyle/>
        <a:p>
          <a:endParaRPr lang="es-ES"/>
        </a:p>
      </dgm:t>
    </dgm:pt>
    <dgm:pt modelId="{915DB69C-AD95-407E-B2F3-159F359CA236}" type="pres">
      <dgm:prSet presAssocID="{3045A624-940E-4BDB-A669-7F751D0FDA6A}" presName="ThreeNodes_2_text" presStyleLbl="node1" presStyleIdx="2" presStyleCnt="3">
        <dgm:presLayoutVars>
          <dgm:bulletEnabled val="1"/>
        </dgm:presLayoutVars>
      </dgm:prSet>
      <dgm:spPr/>
      <dgm:t>
        <a:bodyPr/>
        <a:lstStyle/>
        <a:p>
          <a:endParaRPr lang="es-ES"/>
        </a:p>
      </dgm:t>
    </dgm:pt>
    <dgm:pt modelId="{2466CB70-E192-4F46-B595-DBEE4733DFB5}" type="pres">
      <dgm:prSet presAssocID="{3045A624-940E-4BDB-A669-7F751D0FDA6A}" presName="ThreeNodes_3_text" presStyleLbl="node1" presStyleIdx="2" presStyleCnt="3">
        <dgm:presLayoutVars>
          <dgm:bulletEnabled val="1"/>
        </dgm:presLayoutVars>
      </dgm:prSet>
      <dgm:spPr/>
      <dgm:t>
        <a:bodyPr/>
        <a:lstStyle/>
        <a:p>
          <a:endParaRPr lang="es-ES"/>
        </a:p>
      </dgm:t>
    </dgm:pt>
  </dgm:ptLst>
  <dgm:cxnLst>
    <dgm:cxn modelId="{9CC6BC6A-83AA-456B-895E-20FAE276499F}" srcId="{3045A624-940E-4BDB-A669-7F751D0FDA6A}" destId="{282E54BF-35E7-4CF4-8C87-4B66254708EB}" srcOrd="0" destOrd="0" parTransId="{3ED39230-8E66-45B5-A17C-9FC49A3DDBF8}" sibTransId="{C11F8D20-A722-4E95-A082-4B40ECCE9D0F}"/>
    <dgm:cxn modelId="{C13C5A22-1D51-4E50-95F6-1F5E6E1DB0D7}" type="presOf" srcId="{282E54BF-35E7-4CF4-8C87-4B66254708EB}" destId="{4FB5E105-9254-4437-BA53-2B4577F3FA8B}" srcOrd="0" destOrd="0" presId="urn:microsoft.com/office/officeart/2005/8/layout/vProcess5"/>
    <dgm:cxn modelId="{3D54C9DE-F4A9-4A4F-98D7-DC13DF2E2450}" srcId="{3045A624-940E-4BDB-A669-7F751D0FDA6A}" destId="{7FA6C186-FF6C-4CE1-B4B7-9FAA11F55371}" srcOrd="2" destOrd="0" parTransId="{93976342-6780-4934-9CE2-733B90EEFFD5}" sibTransId="{D40601AC-FC8F-4F4F-82A0-886BCA30BF99}"/>
    <dgm:cxn modelId="{8DD74E5D-5001-4E9B-A2BB-616A24359211}" type="presOf" srcId="{99C4760D-7A8E-44D1-8DEA-A1DBE725EDB3}" destId="{D7DDA31C-6112-4633-865E-C7F4388D3F2F}" srcOrd="0" destOrd="0" presId="urn:microsoft.com/office/officeart/2005/8/layout/vProcess5"/>
    <dgm:cxn modelId="{C30CC928-CD92-486E-B82F-07DB3D44D912}" type="presOf" srcId="{7FA6C186-FF6C-4CE1-B4B7-9FAA11F55371}" destId="{9AF9B5E6-9F85-4768-8FAA-ED7B1EE95C94}" srcOrd="0" destOrd="0" presId="urn:microsoft.com/office/officeart/2005/8/layout/vProcess5"/>
    <dgm:cxn modelId="{7092939C-2F35-4646-8D1F-6566620E797E}" type="presOf" srcId="{3045A624-940E-4BDB-A669-7F751D0FDA6A}" destId="{D7395E82-057B-41D0-AA29-5169BD37970F}" srcOrd="0" destOrd="0" presId="urn:microsoft.com/office/officeart/2005/8/layout/vProcess5"/>
    <dgm:cxn modelId="{8C021F2E-5673-4DC9-98DE-BA0434C1414E}" type="presOf" srcId="{93585F91-2B85-4B2B-9F3E-47380E3C72CD}" destId="{D34EF7A1-BF44-4AC3-A858-314C8FD303E7}" srcOrd="0" destOrd="0" presId="urn:microsoft.com/office/officeart/2005/8/layout/vProcess5"/>
    <dgm:cxn modelId="{9F118E3B-EF8F-497F-AB86-F0FACBBEF42A}" type="presOf" srcId="{99C4760D-7A8E-44D1-8DEA-A1DBE725EDB3}" destId="{915DB69C-AD95-407E-B2F3-159F359CA236}" srcOrd="1" destOrd="0" presId="urn:microsoft.com/office/officeart/2005/8/layout/vProcess5"/>
    <dgm:cxn modelId="{BAD860F9-080F-40F2-9889-960E278E0490}" type="presOf" srcId="{282E54BF-35E7-4CF4-8C87-4B66254708EB}" destId="{259EDA0D-C682-4FC7-8D0A-FC02547F84FE}" srcOrd="1" destOrd="0" presId="urn:microsoft.com/office/officeart/2005/8/layout/vProcess5"/>
    <dgm:cxn modelId="{1DECB097-0C2B-46DF-9585-962B5EC5AE26}" type="presOf" srcId="{C11F8D20-A722-4E95-A082-4B40ECCE9D0F}" destId="{BC92C0D6-F1EE-429B-BC30-D8309931D9A9}" srcOrd="0" destOrd="0" presId="urn:microsoft.com/office/officeart/2005/8/layout/vProcess5"/>
    <dgm:cxn modelId="{A0AE3BE4-F0A5-4015-B09F-867857810E85}" srcId="{3045A624-940E-4BDB-A669-7F751D0FDA6A}" destId="{99C4760D-7A8E-44D1-8DEA-A1DBE725EDB3}" srcOrd="1" destOrd="0" parTransId="{158BFCB8-A27B-442D-A605-C8115492B783}" sibTransId="{93585F91-2B85-4B2B-9F3E-47380E3C72CD}"/>
    <dgm:cxn modelId="{C8B3FFBD-A3B5-434D-9389-F45B225359D2}" type="presOf" srcId="{7FA6C186-FF6C-4CE1-B4B7-9FAA11F55371}" destId="{2466CB70-E192-4F46-B595-DBEE4733DFB5}" srcOrd="1" destOrd="0" presId="urn:microsoft.com/office/officeart/2005/8/layout/vProcess5"/>
    <dgm:cxn modelId="{5C4BFC35-4721-4676-A2F4-F5B9CFF27ECB}" type="presParOf" srcId="{D7395E82-057B-41D0-AA29-5169BD37970F}" destId="{D42D4A7B-4713-420A-8862-CF895BCA8304}" srcOrd="0" destOrd="0" presId="urn:microsoft.com/office/officeart/2005/8/layout/vProcess5"/>
    <dgm:cxn modelId="{35AC5228-648E-4694-8340-F72D8DDBFEFE}" type="presParOf" srcId="{D7395E82-057B-41D0-AA29-5169BD37970F}" destId="{4FB5E105-9254-4437-BA53-2B4577F3FA8B}" srcOrd="1" destOrd="0" presId="urn:microsoft.com/office/officeart/2005/8/layout/vProcess5"/>
    <dgm:cxn modelId="{02DF8CDE-52EC-43F3-BFF1-B4214FAFB3F4}" type="presParOf" srcId="{D7395E82-057B-41D0-AA29-5169BD37970F}" destId="{D7DDA31C-6112-4633-865E-C7F4388D3F2F}" srcOrd="2" destOrd="0" presId="urn:microsoft.com/office/officeart/2005/8/layout/vProcess5"/>
    <dgm:cxn modelId="{2482B5B1-56A4-4FB2-A35A-651103F8C3F7}" type="presParOf" srcId="{D7395E82-057B-41D0-AA29-5169BD37970F}" destId="{9AF9B5E6-9F85-4768-8FAA-ED7B1EE95C94}" srcOrd="3" destOrd="0" presId="urn:microsoft.com/office/officeart/2005/8/layout/vProcess5"/>
    <dgm:cxn modelId="{59785A94-4EFD-4353-BABF-6A23320BD2EB}" type="presParOf" srcId="{D7395E82-057B-41D0-AA29-5169BD37970F}" destId="{BC92C0D6-F1EE-429B-BC30-D8309931D9A9}" srcOrd="4" destOrd="0" presId="urn:microsoft.com/office/officeart/2005/8/layout/vProcess5"/>
    <dgm:cxn modelId="{240B1041-23F7-4811-8D7E-9FAA205F8577}" type="presParOf" srcId="{D7395E82-057B-41D0-AA29-5169BD37970F}" destId="{D34EF7A1-BF44-4AC3-A858-314C8FD303E7}" srcOrd="5" destOrd="0" presId="urn:microsoft.com/office/officeart/2005/8/layout/vProcess5"/>
    <dgm:cxn modelId="{B8939141-240D-40C5-A5B9-2E0B8B4F7075}" type="presParOf" srcId="{D7395E82-057B-41D0-AA29-5169BD37970F}" destId="{259EDA0D-C682-4FC7-8D0A-FC02547F84FE}" srcOrd="6" destOrd="0" presId="urn:microsoft.com/office/officeart/2005/8/layout/vProcess5"/>
    <dgm:cxn modelId="{12504265-0B99-4DED-BE09-D092D32D312E}" type="presParOf" srcId="{D7395E82-057B-41D0-AA29-5169BD37970F}" destId="{915DB69C-AD95-407E-B2F3-159F359CA236}" srcOrd="7" destOrd="0" presId="urn:microsoft.com/office/officeart/2005/8/layout/vProcess5"/>
    <dgm:cxn modelId="{681FB0B5-E625-4D17-9406-FFC362AF5F85}" type="presParOf" srcId="{D7395E82-057B-41D0-AA29-5169BD37970F}" destId="{2466CB70-E192-4F46-B595-DBEE4733DFB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E7969F-0AEA-41F3-B73B-4E1C2B07877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1F494149-7034-449C-9ABD-D4A402257342}">
      <dgm:prSet/>
      <dgm:spPr/>
      <dgm:t>
        <a:bodyPr/>
        <a:lstStyle/>
        <a:p>
          <a:pPr rtl="0"/>
          <a:r>
            <a:rPr lang="es-ES" smtClean="0"/>
            <a:t>son las que resultan de la conexión de un hecho con un acontecimiento distinto, y también resultan previsibles pues habitualmente van relacionadas. </a:t>
          </a:r>
          <a:endParaRPr lang="es-ES"/>
        </a:p>
      </dgm:t>
    </dgm:pt>
    <dgm:pt modelId="{C2594184-D41A-44DB-8687-2254038E10BE}" type="parTrans" cxnId="{EE30DFCC-DBDD-4235-BC0F-5D214B0F2D6C}">
      <dgm:prSet/>
      <dgm:spPr/>
      <dgm:t>
        <a:bodyPr/>
        <a:lstStyle/>
        <a:p>
          <a:endParaRPr lang="es-ES"/>
        </a:p>
      </dgm:t>
    </dgm:pt>
    <dgm:pt modelId="{DCAD6B79-B389-4E29-B4F1-A1EA3A9DED22}" type="sibTrans" cxnId="{EE30DFCC-DBDD-4235-BC0F-5D214B0F2D6C}">
      <dgm:prSet/>
      <dgm:spPr/>
      <dgm:t>
        <a:bodyPr/>
        <a:lstStyle/>
        <a:p>
          <a:endParaRPr lang="es-ES"/>
        </a:p>
      </dgm:t>
    </dgm:pt>
    <dgm:pt modelId="{F98120D7-769A-450B-BA4A-8F85A084319C}">
      <dgm:prSet/>
      <dgm:spPr/>
      <dgm:t>
        <a:bodyPr/>
        <a:lstStyle/>
        <a:p>
          <a:pPr rtl="0"/>
          <a:r>
            <a:rPr lang="es-ES" smtClean="0"/>
            <a:t>La conexión causal es más distante, constituye un segundo escalón o grado de conexión con el evento dañoso; </a:t>
          </a:r>
          <a:endParaRPr lang="es-ES"/>
        </a:p>
      </dgm:t>
    </dgm:pt>
    <dgm:pt modelId="{57CB4F59-9DE7-4AA4-A7E7-0065029BAF9A}" type="parTrans" cxnId="{F02E1B10-3248-4A05-8A2A-C516DF0712F1}">
      <dgm:prSet/>
      <dgm:spPr/>
      <dgm:t>
        <a:bodyPr/>
        <a:lstStyle/>
        <a:p>
          <a:endParaRPr lang="es-ES"/>
        </a:p>
      </dgm:t>
    </dgm:pt>
    <dgm:pt modelId="{200AB4CD-D238-4457-A737-0700E4F44CB9}" type="sibTrans" cxnId="{F02E1B10-3248-4A05-8A2A-C516DF0712F1}">
      <dgm:prSet/>
      <dgm:spPr/>
      <dgm:t>
        <a:bodyPr/>
        <a:lstStyle/>
        <a:p>
          <a:endParaRPr lang="es-ES"/>
        </a:p>
      </dgm:t>
    </dgm:pt>
    <dgm:pt modelId="{162863DD-BF9B-4A4E-9B67-DA4674D15AD2}">
      <dgm:prSet/>
      <dgm:spPr/>
      <dgm:t>
        <a:bodyPr/>
        <a:lstStyle/>
        <a:p>
          <a:pPr rtl="0"/>
          <a:r>
            <a:rPr lang="es-ES" smtClean="0"/>
            <a:t>ejemplo si un albañil sufre un daño por los que debe guardar reposo, ínterin no podrá trabajar y generar ganancias (lucro cesante).</a:t>
          </a:r>
          <a:endParaRPr lang="es-ES"/>
        </a:p>
      </dgm:t>
    </dgm:pt>
    <dgm:pt modelId="{A631C713-0597-45FF-B0D3-56AEDC121F3A}" type="parTrans" cxnId="{4FF96224-D2DE-463C-907F-9DB1AB7DB6E8}">
      <dgm:prSet/>
      <dgm:spPr/>
      <dgm:t>
        <a:bodyPr/>
        <a:lstStyle/>
        <a:p>
          <a:endParaRPr lang="es-ES"/>
        </a:p>
      </dgm:t>
    </dgm:pt>
    <dgm:pt modelId="{4B77582E-0915-44AF-A02B-6722AC346A48}" type="sibTrans" cxnId="{4FF96224-D2DE-463C-907F-9DB1AB7DB6E8}">
      <dgm:prSet/>
      <dgm:spPr/>
      <dgm:t>
        <a:bodyPr/>
        <a:lstStyle/>
        <a:p>
          <a:endParaRPr lang="es-ES"/>
        </a:p>
      </dgm:t>
    </dgm:pt>
    <dgm:pt modelId="{C246C896-3C63-419E-8448-CF994333622E}" type="pres">
      <dgm:prSet presAssocID="{73E7969F-0AEA-41F3-B73B-4E1C2B078775}" presName="linear" presStyleCnt="0">
        <dgm:presLayoutVars>
          <dgm:animLvl val="lvl"/>
          <dgm:resizeHandles val="exact"/>
        </dgm:presLayoutVars>
      </dgm:prSet>
      <dgm:spPr/>
      <dgm:t>
        <a:bodyPr/>
        <a:lstStyle/>
        <a:p>
          <a:endParaRPr lang="es-ES"/>
        </a:p>
      </dgm:t>
    </dgm:pt>
    <dgm:pt modelId="{71584DA2-0BCA-4662-A79B-155DA3389718}" type="pres">
      <dgm:prSet presAssocID="{1F494149-7034-449C-9ABD-D4A402257342}" presName="parentText" presStyleLbl="node1" presStyleIdx="0" presStyleCnt="3">
        <dgm:presLayoutVars>
          <dgm:chMax val="0"/>
          <dgm:bulletEnabled val="1"/>
        </dgm:presLayoutVars>
      </dgm:prSet>
      <dgm:spPr/>
      <dgm:t>
        <a:bodyPr/>
        <a:lstStyle/>
        <a:p>
          <a:endParaRPr lang="es-ES"/>
        </a:p>
      </dgm:t>
    </dgm:pt>
    <dgm:pt modelId="{06CF99E5-49AD-43BF-8A0A-7BBE1BEFF310}" type="pres">
      <dgm:prSet presAssocID="{DCAD6B79-B389-4E29-B4F1-A1EA3A9DED22}" presName="spacer" presStyleCnt="0"/>
      <dgm:spPr/>
    </dgm:pt>
    <dgm:pt modelId="{50582C84-2BB0-4A08-A72B-4E7244E316F9}" type="pres">
      <dgm:prSet presAssocID="{F98120D7-769A-450B-BA4A-8F85A084319C}" presName="parentText" presStyleLbl="node1" presStyleIdx="1" presStyleCnt="3">
        <dgm:presLayoutVars>
          <dgm:chMax val="0"/>
          <dgm:bulletEnabled val="1"/>
        </dgm:presLayoutVars>
      </dgm:prSet>
      <dgm:spPr/>
      <dgm:t>
        <a:bodyPr/>
        <a:lstStyle/>
        <a:p>
          <a:endParaRPr lang="es-ES"/>
        </a:p>
      </dgm:t>
    </dgm:pt>
    <dgm:pt modelId="{3D28BE3F-0A19-4F95-BD01-E19F6DF5B4A8}" type="pres">
      <dgm:prSet presAssocID="{200AB4CD-D238-4457-A737-0700E4F44CB9}" presName="spacer" presStyleCnt="0"/>
      <dgm:spPr/>
    </dgm:pt>
    <dgm:pt modelId="{4DDA36A0-33CF-4C78-82CA-70246D8FD1E5}" type="pres">
      <dgm:prSet presAssocID="{162863DD-BF9B-4A4E-9B67-DA4674D15AD2}" presName="parentText" presStyleLbl="node1" presStyleIdx="2" presStyleCnt="3">
        <dgm:presLayoutVars>
          <dgm:chMax val="0"/>
          <dgm:bulletEnabled val="1"/>
        </dgm:presLayoutVars>
      </dgm:prSet>
      <dgm:spPr/>
      <dgm:t>
        <a:bodyPr/>
        <a:lstStyle/>
        <a:p>
          <a:endParaRPr lang="es-ES"/>
        </a:p>
      </dgm:t>
    </dgm:pt>
  </dgm:ptLst>
  <dgm:cxnLst>
    <dgm:cxn modelId="{F02E1B10-3248-4A05-8A2A-C516DF0712F1}" srcId="{73E7969F-0AEA-41F3-B73B-4E1C2B078775}" destId="{F98120D7-769A-450B-BA4A-8F85A084319C}" srcOrd="1" destOrd="0" parTransId="{57CB4F59-9DE7-4AA4-A7E7-0065029BAF9A}" sibTransId="{200AB4CD-D238-4457-A737-0700E4F44CB9}"/>
    <dgm:cxn modelId="{EE30DFCC-DBDD-4235-BC0F-5D214B0F2D6C}" srcId="{73E7969F-0AEA-41F3-B73B-4E1C2B078775}" destId="{1F494149-7034-449C-9ABD-D4A402257342}" srcOrd="0" destOrd="0" parTransId="{C2594184-D41A-44DB-8687-2254038E10BE}" sibTransId="{DCAD6B79-B389-4E29-B4F1-A1EA3A9DED22}"/>
    <dgm:cxn modelId="{7431CCD4-5260-44C2-A49D-AB862FDAFBA6}" type="presOf" srcId="{1F494149-7034-449C-9ABD-D4A402257342}" destId="{71584DA2-0BCA-4662-A79B-155DA3389718}" srcOrd="0" destOrd="0" presId="urn:microsoft.com/office/officeart/2005/8/layout/vList2"/>
    <dgm:cxn modelId="{4FF96224-D2DE-463C-907F-9DB1AB7DB6E8}" srcId="{73E7969F-0AEA-41F3-B73B-4E1C2B078775}" destId="{162863DD-BF9B-4A4E-9B67-DA4674D15AD2}" srcOrd="2" destOrd="0" parTransId="{A631C713-0597-45FF-B0D3-56AEDC121F3A}" sibTransId="{4B77582E-0915-44AF-A02B-6722AC346A48}"/>
    <dgm:cxn modelId="{063122EA-B2DA-49E7-8475-6DD235E9C6C1}" type="presOf" srcId="{F98120D7-769A-450B-BA4A-8F85A084319C}" destId="{50582C84-2BB0-4A08-A72B-4E7244E316F9}" srcOrd="0" destOrd="0" presId="urn:microsoft.com/office/officeart/2005/8/layout/vList2"/>
    <dgm:cxn modelId="{21541AC5-2D20-4B4D-AAB4-4DD1872E65A1}" type="presOf" srcId="{73E7969F-0AEA-41F3-B73B-4E1C2B078775}" destId="{C246C896-3C63-419E-8448-CF994333622E}" srcOrd="0" destOrd="0" presId="urn:microsoft.com/office/officeart/2005/8/layout/vList2"/>
    <dgm:cxn modelId="{15E15801-ACEF-439E-9F77-E73AED8B9FB7}" type="presOf" srcId="{162863DD-BF9B-4A4E-9B67-DA4674D15AD2}" destId="{4DDA36A0-33CF-4C78-82CA-70246D8FD1E5}" srcOrd="0" destOrd="0" presId="urn:microsoft.com/office/officeart/2005/8/layout/vList2"/>
    <dgm:cxn modelId="{349A985F-7B91-457B-93AF-845E46C2B5CF}" type="presParOf" srcId="{C246C896-3C63-419E-8448-CF994333622E}" destId="{71584DA2-0BCA-4662-A79B-155DA3389718}" srcOrd="0" destOrd="0" presId="urn:microsoft.com/office/officeart/2005/8/layout/vList2"/>
    <dgm:cxn modelId="{D218AA46-88CB-469F-943C-37F1D842FDB2}" type="presParOf" srcId="{C246C896-3C63-419E-8448-CF994333622E}" destId="{06CF99E5-49AD-43BF-8A0A-7BBE1BEFF310}" srcOrd="1" destOrd="0" presId="urn:microsoft.com/office/officeart/2005/8/layout/vList2"/>
    <dgm:cxn modelId="{EADC709C-CC8F-4195-80A9-745B423FDB28}" type="presParOf" srcId="{C246C896-3C63-419E-8448-CF994333622E}" destId="{50582C84-2BB0-4A08-A72B-4E7244E316F9}" srcOrd="2" destOrd="0" presId="urn:microsoft.com/office/officeart/2005/8/layout/vList2"/>
    <dgm:cxn modelId="{8C9FCD29-6B98-46A4-B62F-97ECD8DA031C}" type="presParOf" srcId="{C246C896-3C63-419E-8448-CF994333622E}" destId="{3D28BE3F-0A19-4F95-BD01-E19F6DF5B4A8}" srcOrd="3" destOrd="0" presId="urn:microsoft.com/office/officeart/2005/8/layout/vList2"/>
    <dgm:cxn modelId="{32CB1EBC-1DF4-4B07-95E4-E1F51E63974F}" type="presParOf" srcId="{C246C896-3C63-419E-8448-CF994333622E}" destId="{4DDA36A0-33CF-4C78-82CA-70246D8FD1E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932000-800C-487D-86A9-DF9693F1706D}" type="doc">
      <dgm:prSet loTypeId="urn:microsoft.com/office/officeart/2005/8/layout/process4" loCatId="process" qsTypeId="urn:microsoft.com/office/officeart/2005/8/quickstyle/simple1" qsCatId="simple" csTypeId="urn:microsoft.com/office/officeart/2005/8/colors/accent0_3" csCatId="mainScheme"/>
      <dgm:spPr/>
      <dgm:t>
        <a:bodyPr/>
        <a:lstStyle/>
        <a:p>
          <a:endParaRPr lang="es-ES"/>
        </a:p>
      </dgm:t>
    </dgm:pt>
    <dgm:pt modelId="{B3D7020E-AD74-4C34-A8A7-87C5B398362C}">
      <dgm:prSet/>
      <dgm:spPr/>
      <dgm:t>
        <a:bodyPr/>
        <a:lstStyle/>
        <a:p>
          <a:pPr rtl="0"/>
          <a:r>
            <a:rPr lang="es-ES" smtClean="0"/>
            <a:t>primera regla, "un daño es indemnizable si en el momento de la celebración del contrato las partes podían contemplarlo como un daño derivado naturalmente del incumplimiento del contrato conforme al usual devenir de los acontecimientos".</a:t>
          </a:r>
          <a:endParaRPr lang="es-ES"/>
        </a:p>
      </dgm:t>
    </dgm:pt>
    <dgm:pt modelId="{DA2135C7-4339-4BD2-87C4-43B708473C04}" type="parTrans" cxnId="{7203C40D-1485-48A1-9C51-594B97F6B977}">
      <dgm:prSet/>
      <dgm:spPr/>
      <dgm:t>
        <a:bodyPr/>
        <a:lstStyle/>
        <a:p>
          <a:endParaRPr lang="es-ES"/>
        </a:p>
      </dgm:t>
    </dgm:pt>
    <dgm:pt modelId="{8C8E2372-7B5F-4974-A489-1C05202B2B92}" type="sibTrans" cxnId="{7203C40D-1485-48A1-9C51-594B97F6B977}">
      <dgm:prSet/>
      <dgm:spPr/>
      <dgm:t>
        <a:bodyPr/>
        <a:lstStyle/>
        <a:p>
          <a:endParaRPr lang="es-ES"/>
        </a:p>
      </dgm:t>
    </dgm:pt>
    <dgm:pt modelId="{0F80758A-7648-4B8A-85DB-AEB777EC6292}">
      <dgm:prSet/>
      <dgm:spPr/>
      <dgm:t>
        <a:bodyPr/>
        <a:lstStyle/>
        <a:p>
          <a:pPr rtl="0"/>
          <a:r>
            <a:rPr lang="es-ES" smtClean="0"/>
            <a:t>segunda regla, "un daño derivado del incumplimiento contractual, que no se adecua a los re-quisitos exigidos por la primera regla será, no obstante, indemnizable, si las circunstancias especiales que condu-cen al acaecimiento de ese daño eran conocidas por ambas partes al haber sido comunicadas por el demandante al demandado en el momento de la celebración del contrato".</a:t>
          </a:r>
          <a:endParaRPr lang="es-ES"/>
        </a:p>
      </dgm:t>
    </dgm:pt>
    <dgm:pt modelId="{035245D3-7710-4F15-8343-56C6852FAFC8}" type="parTrans" cxnId="{8DFAC02A-3DFF-4DBF-AA0D-8A221CD703AC}">
      <dgm:prSet/>
      <dgm:spPr/>
      <dgm:t>
        <a:bodyPr/>
        <a:lstStyle/>
        <a:p>
          <a:endParaRPr lang="es-ES"/>
        </a:p>
      </dgm:t>
    </dgm:pt>
    <dgm:pt modelId="{FD9E1FA7-5097-4AA0-B25E-225189BC20B7}" type="sibTrans" cxnId="{8DFAC02A-3DFF-4DBF-AA0D-8A221CD703AC}">
      <dgm:prSet/>
      <dgm:spPr/>
      <dgm:t>
        <a:bodyPr/>
        <a:lstStyle/>
        <a:p>
          <a:endParaRPr lang="es-ES"/>
        </a:p>
      </dgm:t>
    </dgm:pt>
    <dgm:pt modelId="{FB2266D4-DA44-42C7-9A5D-54D5F97FB50B}" type="pres">
      <dgm:prSet presAssocID="{22932000-800C-487D-86A9-DF9693F1706D}" presName="Name0" presStyleCnt="0">
        <dgm:presLayoutVars>
          <dgm:dir/>
          <dgm:animLvl val="lvl"/>
          <dgm:resizeHandles val="exact"/>
        </dgm:presLayoutVars>
      </dgm:prSet>
      <dgm:spPr/>
    </dgm:pt>
    <dgm:pt modelId="{A105889D-02F9-4E0E-94A1-C77F62508622}" type="pres">
      <dgm:prSet presAssocID="{0F80758A-7648-4B8A-85DB-AEB777EC6292}" presName="boxAndChildren" presStyleCnt="0"/>
      <dgm:spPr/>
    </dgm:pt>
    <dgm:pt modelId="{E9C35532-9B34-4687-A85F-302FE227D211}" type="pres">
      <dgm:prSet presAssocID="{0F80758A-7648-4B8A-85DB-AEB777EC6292}" presName="parentTextBox" presStyleLbl="node1" presStyleIdx="0" presStyleCnt="2"/>
      <dgm:spPr/>
    </dgm:pt>
    <dgm:pt modelId="{A672C366-9564-4C8E-98EA-FB327DB20593}" type="pres">
      <dgm:prSet presAssocID="{8C8E2372-7B5F-4974-A489-1C05202B2B92}" presName="sp" presStyleCnt="0"/>
      <dgm:spPr/>
    </dgm:pt>
    <dgm:pt modelId="{83A6801A-692D-490A-A097-CDF322493BE3}" type="pres">
      <dgm:prSet presAssocID="{B3D7020E-AD74-4C34-A8A7-87C5B398362C}" presName="arrowAndChildren" presStyleCnt="0"/>
      <dgm:spPr/>
    </dgm:pt>
    <dgm:pt modelId="{DC04FE20-95BB-4095-AED5-571F1C42C167}" type="pres">
      <dgm:prSet presAssocID="{B3D7020E-AD74-4C34-A8A7-87C5B398362C}" presName="parentTextArrow" presStyleLbl="node1" presStyleIdx="1" presStyleCnt="2"/>
      <dgm:spPr/>
    </dgm:pt>
  </dgm:ptLst>
  <dgm:cxnLst>
    <dgm:cxn modelId="{3A2A7E73-8858-4C55-9EF0-83C568FA4A39}" type="presOf" srcId="{0F80758A-7648-4B8A-85DB-AEB777EC6292}" destId="{E9C35532-9B34-4687-A85F-302FE227D211}" srcOrd="0" destOrd="0" presId="urn:microsoft.com/office/officeart/2005/8/layout/process4"/>
    <dgm:cxn modelId="{86A47513-ADCF-40F8-A0BE-DCA36BA8619A}" type="presOf" srcId="{22932000-800C-487D-86A9-DF9693F1706D}" destId="{FB2266D4-DA44-42C7-9A5D-54D5F97FB50B}" srcOrd="0" destOrd="0" presId="urn:microsoft.com/office/officeart/2005/8/layout/process4"/>
    <dgm:cxn modelId="{E0E8544F-6B33-4830-AE3A-3DF005A2F990}" type="presOf" srcId="{B3D7020E-AD74-4C34-A8A7-87C5B398362C}" destId="{DC04FE20-95BB-4095-AED5-571F1C42C167}" srcOrd="0" destOrd="0" presId="urn:microsoft.com/office/officeart/2005/8/layout/process4"/>
    <dgm:cxn modelId="{8DFAC02A-3DFF-4DBF-AA0D-8A221CD703AC}" srcId="{22932000-800C-487D-86A9-DF9693F1706D}" destId="{0F80758A-7648-4B8A-85DB-AEB777EC6292}" srcOrd="1" destOrd="0" parTransId="{035245D3-7710-4F15-8343-56C6852FAFC8}" sibTransId="{FD9E1FA7-5097-4AA0-B25E-225189BC20B7}"/>
    <dgm:cxn modelId="{7203C40D-1485-48A1-9C51-594B97F6B977}" srcId="{22932000-800C-487D-86A9-DF9693F1706D}" destId="{B3D7020E-AD74-4C34-A8A7-87C5B398362C}" srcOrd="0" destOrd="0" parTransId="{DA2135C7-4339-4BD2-87C4-43B708473C04}" sibTransId="{8C8E2372-7B5F-4974-A489-1C05202B2B92}"/>
    <dgm:cxn modelId="{18920E26-2E11-4CC9-9002-3AFC2CBE168C}" type="presParOf" srcId="{FB2266D4-DA44-42C7-9A5D-54D5F97FB50B}" destId="{A105889D-02F9-4E0E-94A1-C77F62508622}" srcOrd="0" destOrd="0" presId="urn:microsoft.com/office/officeart/2005/8/layout/process4"/>
    <dgm:cxn modelId="{7B67A048-65BC-4187-B613-591BDE88EC1B}" type="presParOf" srcId="{A105889D-02F9-4E0E-94A1-C77F62508622}" destId="{E9C35532-9B34-4687-A85F-302FE227D211}" srcOrd="0" destOrd="0" presId="urn:microsoft.com/office/officeart/2005/8/layout/process4"/>
    <dgm:cxn modelId="{696CA9CC-35E9-4324-A3BB-07B716992B54}" type="presParOf" srcId="{FB2266D4-DA44-42C7-9A5D-54D5F97FB50B}" destId="{A672C366-9564-4C8E-98EA-FB327DB20593}" srcOrd="1" destOrd="0" presId="urn:microsoft.com/office/officeart/2005/8/layout/process4"/>
    <dgm:cxn modelId="{A010B03B-7EC5-49C8-A2E4-A9E1DA0B2BD6}" type="presParOf" srcId="{FB2266D4-DA44-42C7-9A5D-54D5F97FB50B}" destId="{83A6801A-692D-490A-A097-CDF322493BE3}" srcOrd="2" destOrd="0" presId="urn:microsoft.com/office/officeart/2005/8/layout/process4"/>
    <dgm:cxn modelId="{25BCB48E-DED5-4D3E-9A72-09466413478E}" type="presParOf" srcId="{83A6801A-692D-490A-A097-CDF322493BE3}" destId="{DC04FE20-95BB-4095-AED5-571F1C42C16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F14A617-19D8-4939-A704-F868F32DAC6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EF70AA2D-AD20-4972-A093-E004DD53B399}">
      <dgm:prSet/>
      <dgm:spPr/>
      <dgm:t>
        <a:bodyPr/>
        <a:lstStyle/>
        <a:p>
          <a:pPr rtl="0"/>
          <a:r>
            <a:rPr lang="es-ES" smtClean="0"/>
            <a:t>el art.  1728 se resarcen "las consecuencias que las partes previeron o pudieron haber previsto al momento de su celebración". </a:t>
          </a:r>
          <a:endParaRPr lang="es-ES"/>
        </a:p>
      </dgm:t>
    </dgm:pt>
    <dgm:pt modelId="{A1549681-D05C-4A6B-8602-4363D44C01D2}" type="parTrans" cxnId="{210AF344-670D-428E-95A7-9F8508195A3C}">
      <dgm:prSet/>
      <dgm:spPr/>
      <dgm:t>
        <a:bodyPr/>
        <a:lstStyle/>
        <a:p>
          <a:endParaRPr lang="es-ES"/>
        </a:p>
      </dgm:t>
    </dgm:pt>
    <dgm:pt modelId="{2937E1C9-ED33-4227-BBCB-7CA242B3B100}" type="sibTrans" cxnId="{210AF344-670D-428E-95A7-9F8508195A3C}">
      <dgm:prSet/>
      <dgm:spPr/>
      <dgm:t>
        <a:bodyPr/>
        <a:lstStyle/>
        <a:p>
          <a:endParaRPr lang="es-ES"/>
        </a:p>
      </dgm:t>
    </dgm:pt>
    <dgm:pt modelId="{25C277E4-B6D2-41BE-A8CA-6871DE6B5670}">
      <dgm:prSet/>
      <dgm:spPr/>
      <dgm:t>
        <a:bodyPr/>
        <a:lstStyle/>
        <a:p>
          <a:pPr rtl="0"/>
          <a:r>
            <a:rPr lang="es-ES" smtClean="0"/>
            <a:t>dolo del deudor, "la responsabilidad se fija tomando en cuenta estas consecuencias también al momento del incumplimiento". </a:t>
          </a:r>
          <a:endParaRPr lang="es-ES"/>
        </a:p>
      </dgm:t>
    </dgm:pt>
    <dgm:pt modelId="{DB99BAF2-4F93-472D-8F2B-7A2DEF0477ED}" type="parTrans" cxnId="{83C3F385-808C-498B-8EAC-478142CEC2A7}">
      <dgm:prSet/>
      <dgm:spPr/>
      <dgm:t>
        <a:bodyPr/>
        <a:lstStyle/>
        <a:p>
          <a:endParaRPr lang="es-ES"/>
        </a:p>
      </dgm:t>
    </dgm:pt>
    <dgm:pt modelId="{8ABB55E8-E71D-4397-A5E5-E40DE6121C5B}" type="sibTrans" cxnId="{83C3F385-808C-498B-8EAC-478142CEC2A7}">
      <dgm:prSet/>
      <dgm:spPr/>
      <dgm:t>
        <a:bodyPr/>
        <a:lstStyle/>
        <a:p>
          <a:endParaRPr lang="es-ES"/>
        </a:p>
      </dgm:t>
    </dgm:pt>
    <dgm:pt modelId="{E8E0C6C6-90EB-4DFF-9E1D-86F129D6BD1F}">
      <dgm:prSet/>
      <dgm:spPr/>
      <dgm:t>
        <a:bodyPr/>
        <a:lstStyle/>
        <a:p>
          <a:pPr rtl="0"/>
          <a:r>
            <a:rPr lang="es-ES" smtClean="0"/>
            <a:t>distingue entre el momento de la celebración del contrato y el del incumplimiento.</a:t>
          </a:r>
          <a:endParaRPr lang="es-ES"/>
        </a:p>
      </dgm:t>
    </dgm:pt>
    <dgm:pt modelId="{37B13670-1C9B-439F-B865-91575FA8CFC4}" type="parTrans" cxnId="{9532FA3E-680A-4232-A193-1B6CF4426D27}">
      <dgm:prSet/>
      <dgm:spPr/>
      <dgm:t>
        <a:bodyPr/>
        <a:lstStyle/>
        <a:p>
          <a:endParaRPr lang="es-ES"/>
        </a:p>
      </dgm:t>
    </dgm:pt>
    <dgm:pt modelId="{BE19F5AB-F211-4A36-9AD1-D06379F08ACF}" type="sibTrans" cxnId="{9532FA3E-680A-4232-A193-1B6CF4426D27}">
      <dgm:prSet/>
      <dgm:spPr/>
      <dgm:t>
        <a:bodyPr/>
        <a:lstStyle/>
        <a:p>
          <a:endParaRPr lang="es-ES"/>
        </a:p>
      </dgm:t>
    </dgm:pt>
    <dgm:pt modelId="{C0768717-A8A4-486E-86B3-13A54C867D2B}" type="pres">
      <dgm:prSet presAssocID="{5F14A617-19D8-4939-A704-F868F32DAC66}" presName="linear" presStyleCnt="0">
        <dgm:presLayoutVars>
          <dgm:animLvl val="lvl"/>
          <dgm:resizeHandles val="exact"/>
        </dgm:presLayoutVars>
      </dgm:prSet>
      <dgm:spPr/>
      <dgm:t>
        <a:bodyPr/>
        <a:lstStyle/>
        <a:p>
          <a:endParaRPr lang="es-ES"/>
        </a:p>
      </dgm:t>
    </dgm:pt>
    <dgm:pt modelId="{497EADEB-63A7-474E-96D0-B59BADD31AC3}" type="pres">
      <dgm:prSet presAssocID="{EF70AA2D-AD20-4972-A093-E004DD53B399}" presName="parentText" presStyleLbl="node1" presStyleIdx="0" presStyleCnt="3">
        <dgm:presLayoutVars>
          <dgm:chMax val="0"/>
          <dgm:bulletEnabled val="1"/>
        </dgm:presLayoutVars>
      </dgm:prSet>
      <dgm:spPr/>
      <dgm:t>
        <a:bodyPr/>
        <a:lstStyle/>
        <a:p>
          <a:endParaRPr lang="es-ES"/>
        </a:p>
      </dgm:t>
    </dgm:pt>
    <dgm:pt modelId="{990C5C31-3693-4CE0-97DA-33A06524F060}" type="pres">
      <dgm:prSet presAssocID="{2937E1C9-ED33-4227-BBCB-7CA242B3B100}" presName="spacer" presStyleCnt="0"/>
      <dgm:spPr/>
    </dgm:pt>
    <dgm:pt modelId="{81356AA9-8C6E-4683-8474-B5ECA1CBBD7A}" type="pres">
      <dgm:prSet presAssocID="{25C277E4-B6D2-41BE-A8CA-6871DE6B5670}" presName="parentText" presStyleLbl="node1" presStyleIdx="1" presStyleCnt="3">
        <dgm:presLayoutVars>
          <dgm:chMax val="0"/>
          <dgm:bulletEnabled val="1"/>
        </dgm:presLayoutVars>
      </dgm:prSet>
      <dgm:spPr/>
      <dgm:t>
        <a:bodyPr/>
        <a:lstStyle/>
        <a:p>
          <a:endParaRPr lang="es-ES"/>
        </a:p>
      </dgm:t>
    </dgm:pt>
    <dgm:pt modelId="{71630FA7-1B4E-4F00-8E5F-BD7AF17CB12F}" type="pres">
      <dgm:prSet presAssocID="{8ABB55E8-E71D-4397-A5E5-E40DE6121C5B}" presName="spacer" presStyleCnt="0"/>
      <dgm:spPr/>
    </dgm:pt>
    <dgm:pt modelId="{A978895E-93AE-4720-AD6A-DBD4C2249A17}" type="pres">
      <dgm:prSet presAssocID="{E8E0C6C6-90EB-4DFF-9E1D-86F129D6BD1F}" presName="parentText" presStyleLbl="node1" presStyleIdx="2" presStyleCnt="3">
        <dgm:presLayoutVars>
          <dgm:chMax val="0"/>
          <dgm:bulletEnabled val="1"/>
        </dgm:presLayoutVars>
      </dgm:prSet>
      <dgm:spPr/>
      <dgm:t>
        <a:bodyPr/>
        <a:lstStyle/>
        <a:p>
          <a:endParaRPr lang="es-ES"/>
        </a:p>
      </dgm:t>
    </dgm:pt>
  </dgm:ptLst>
  <dgm:cxnLst>
    <dgm:cxn modelId="{210AF344-670D-428E-95A7-9F8508195A3C}" srcId="{5F14A617-19D8-4939-A704-F868F32DAC66}" destId="{EF70AA2D-AD20-4972-A093-E004DD53B399}" srcOrd="0" destOrd="0" parTransId="{A1549681-D05C-4A6B-8602-4363D44C01D2}" sibTransId="{2937E1C9-ED33-4227-BBCB-7CA242B3B100}"/>
    <dgm:cxn modelId="{874FAC77-BED2-4D88-A516-8F1C837665DD}" type="presOf" srcId="{EF70AA2D-AD20-4972-A093-E004DD53B399}" destId="{497EADEB-63A7-474E-96D0-B59BADD31AC3}" srcOrd="0" destOrd="0" presId="urn:microsoft.com/office/officeart/2005/8/layout/vList2"/>
    <dgm:cxn modelId="{83C3F385-808C-498B-8EAC-478142CEC2A7}" srcId="{5F14A617-19D8-4939-A704-F868F32DAC66}" destId="{25C277E4-B6D2-41BE-A8CA-6871DE6B5670}" srcOrd="1" destOrd="0" parTransId="{DB99BAF2-4F93-472D-8F2B-7A2DEF0477ED}" sibTransId="{8ABB55E8-E71D-4397-A5E5-E40DE6121C5B}"/>
    <dgm:cxn modelId="{EBC6A43B-0581-42E3-A35E-16E2E8822F74}" type="presOf" srcId="{E8E0C6C6-90EB-4DFF-9E1D-86F129D6BD1F}" destId="{A978895E-93AE-4720-AD6A-DBD4C2249A17}" srcOrd="0" destOrd="0" presId="urn:microsoft.com/office/officeart/2005/8/layout/vList2"/>
    <dgm:cxn modelId="{9532FA3E-680A-4232-A193-1B6CF4426D27}" srcId="{5F14A617-19D8-4939-A704-F868F32DAC66}" destId="{E8E0C6C6-90EB-4DFF-9E1D-86F129D6BD1F}" srcOrd="2" destOrd="0" parTransId="{37B13670-1C9B-439F-B865-91575FA8CFC4}" sibTransId="{BE19F5AB-F211-4A36-9AD1-D06379F08ACF}"/>
    <dgm:cxn modelId="{5C20DAEC-E3BE-4807-81C0-2A411FE3B033}" type="presOf" srcId="{5F14A617-19D8-4939-A704-F868F32DAC66}" destId="{C0768717-A8A4-486E-86B3-13A54C867D2B}" srcOrd="0" destOrd="0" presId="urn:microsoft.com/office/officeart/2005/8/layout/vList2"/>
    <dgm:cxn modelId="{EB61A19E-11AC-4FBB-A9DC-8F90C0C063E6}" type="presOf" srcId="{25C277E4-B6D2-41BE-A8CA-6871DE6B5670}" destId="{81356AA9-8C6E-4683-8474-B5ECA1CBBD7A}" srcOrd="0" destOrd="0" presId="urn:microsoft.com/office/officeart/2005/8/layout/vList2"/>
    <dgm:cxn modelId="{411CD6D4-AF7A-44A5-ACB0-768F8E8DD655}" type="presParOf" srcId="{C0768717-A8A4-486E-86B3-13A54C867D2B}" destId="{497EADEB-63A7-474E-96D0-B59BADD31AC3}" srcOrd="0" destOrd="0" presId="urn:microsoft.com/office/officeart/2005/8/layout/vList2"/>
    <dgm:cxn modelId="{9D31FD29-59FB-4E57-B957-A10FD16BA3A9}" type="presParOf" srcId="{C0768717-A8A4-486E-86B3-13A54C867D2B}" destId="{990C5C31-3693-4CE0-97DA-33A06524F060}" srcOrd="1" destOrd="0" presId="urn:microsoft.com/office/officeart/2005/8/layout/vList2"/>
    <dgm:cxn modelId="{7AFFA7B6-1AE8-4C10-B2E5-8858996EE5A9}" type="presParOf" srcId="{C0768717-A8A4-486E-86B3-13A54C867D2B}" destId="{81356AA9-8C6E-4683-8474-B5ECA1CBBD7A}" srcOrd="2" destOrd="0" presId="urn:microsoft.com/office/officeart/2005/8/layout/vList2"/>
    <dgm:cxn modelId="{28ACBCAD-A9B2-4B07-9F50-62E5121FFC56}" type="presParOf" srcId="{C0768717-A8A4-486E-86B3-13A54C867D2B}" destId="{71630FA7-1B4E-4F00-8E5F-BD7AF17CB12F}" srcOrd="3" destOrd="0" presId="urn:microsoft.com/office/officeart/2005/8/layout/vList2"/>
    <dgm:cxn modelId="{8671E59B-118F-4D4F-9084-77E87C14688C}" type="presParOf" srcId="{C0768717-A8A4-486E-86B3-13A54C867D2B}" destId="{A978895E-93AE-4720-AD6A-DBD4C2249A1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CC01F3-840F-4FE9-B5E4-456FE4F5340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94E6897B-6E26-4197-A9F2-DA629B2C46E1}">
      <dgm:prSet/>
      <dgm:spPr/>
      <dgm:t>
        <a:bodyPr/>
        <a:lstStyle/>
        <a:p>
          <a:pPr rtl="0"/>
          <a:r>
            <a:rPr lang="es-ES" dirty="0" smtClean="0"/>
            <a:t>a)  la prognosis (juicio) no es póstuma, sino que se tiene que tomar en cuenta la previsibilidad  al momento de contratar. </a:t>
          </a:r>
          <a:endParaRPr lang="es-ES" dirty="0"/>
        </a:p>
      </dgm:t>
    </dgm:pt>
    <dgm:pt modelId="{A060F7F4-0B93-44BA-A156-65C337508388}" type="parTrans" cxnId="{4EDF1440-1D4B-4F0F-B6E7-12FDF8D14E46}">
      <dgm:prSet/>
      <dgm:spPr/>
      <dgm:t>
        <a:bodyPr/>
        <a:lstStyle/>
        <a:p>
          <a:endParaRPr lang="es-ES"/>
        </a:p>
      </dgm:t>
    </dgm:pt>
    <dgm:pt modelId="{7323B9DB-405B-4125-AA5D-17FA4AD0AFB4}" type="sibTrans" cxnId="{4EDF1440-1D4B-4F0F-B6E7-12FDF8D14E46}">
      <dgm:prSet/>
      <dgm:spPr/>
      <dgm:t>
        <a:bodyPr/>
        <a:lstStyle/>
        <a:p>
          <a:endParaRPr lang="es-ES"/>
        </a:p>
      </dgm:t>
    </dgm:pt>
    <dgm:pt modelId="{A2D9313D-599B-4756-8E63-220CB4DB2614}">
      <dgm:prSet/>
      <dgm:spPr/>
      <dgm:t>
        <a:bodyPr/>
        <a:lstStyle/>
        <a:p>
          <a:pPr rtl="0"/>
          <a:r>
            <a:rPr lang="es-ES" smtClean="0"/>
            <a:t>b)  Es la previsibilidad está referida a las partes del contrato y no al estándar objetivo del hombre medio .</a:t>
          </a:r>
          <a:endParaRPr lang="es-ES"/>
        </a:p>
      </dgm:t>
    </dgm:pt>
    <dgm:pt modelId="{64219C38-A133-4DB3-AD75-64FBC9328726}" type="parTrans" cxnId="{8B215766-2A48-4C99-A326-380308BBA911}">
      <dgm:prSet/>
      <dgm:spPr/>
      <dgm:t>
        <a:bodyPr/>
        <a:lstStyle/>
        <a:p>
          <a:endParaRPr lang="es-ES"/>
        </a:p>
      </dgm:t>
    </dgm:pt>
    <dgm:pt modelId="{633B7D4B-5C6D-46B2-AD09-0434F48E6107}" type="sibTrans" cxnId="{8B215766-2A48-4C99-A326-380308BBA911}">
      <dgm:prSet/>
      <dgm:spPr/>
      <dgm:t>
        <a:bodyPr/>
        <a:lstStyle/>
        <a:p>
          <a:endParaRPr lang="es-ES"/>
        </a:p>
      </dgm:t>
    </dgm:pt>
    <dgm:pt modelId="{8EBBE858-18C1-410D-B5C2-4F491D599166}" type="pres">
      <dgm:prSet presAssocID="{C7CC01F3-840F-4FE9-B5E4-456FE4F5340C}" presName="linear" presStyleCnt="0">
        <dgm:presLayoutVars>
          <dgm:animLvl val="lvl"/>
          <dgm:resizeHandles val="exact"/>
        </dgm:presLayoutVars>
      </dgm:prSet>
      <dgm:spPr/>
      <dgm:t>
        <a:bodyPr/>
        <a:lstStyle/>
        <a:p>
          <a:endParaRPr lang="es-ES"/>
        </a:p>
      </dgm:t>
    </dgm:pt>
    <dgm:pt modelId="{E536C838-897E-4459-B6B5-B8A706F339BD}" type="pres">
      <dgm:prSet presAssocID="{94E6897B-6E26-4197-A9F2-DA629B2C46E1}" presName="parentText" presStyleLbl="node1" presStyleIdx="0" presStyleCnt="2">
        <dgm:presLayoutVars>
          <dgm:chMax val="0"/>
          <dgm:bulletEnabled val="1"/>
        </dgm:presLayoutVars>
      </dgm:prSet>
      <dgm:spPr/>
      <dgm:t>
        <a:bodyPr/>
        <a:lstStyle/>
        <a:p>
          <a:endParaRPr lang="es-ES"/>
        </a:p>
      </dgm:t>
    </dgm:pt>
    <dgm:pt modelId="{BC143B11-E0ED-4064-B1A5-C1E6CA9078A5}" type="pres">
      <dgm:prSet presAssocID="{7323B9DB-405B-4125-AA5D-17FA4AD0AFB4}" presName="spacer" presStyleCnt="0"/>
      <dgm:spPr/>
    </dgm:pt>
    <dgm:pt modelId="{01B47DD0-FE37-4224-8B51-340865B37C4D}" type="pres">
      <dgm:prSet presAssocID="{A2D9313D-599B-4756-8E63-220CB4DB2614}" presName="parentText" presStyleLbl="node1" presStyleIdx="1" presStyleCnt="2">
        <dgm:presLayoutVars>
          <dgm:chMax val="0"/>
          <dgm:bulletEnabled val="1"/>
        </dgm:presLayoutVars>
      </dgm:prSet>
      <dgm:spPr/>
      <dgm:t>
        <a:bodyPr/>
        <a:lstStyle/>
        <a:p>
          <a:endParaRPr lang="es-ES"/>
        </a:p>
      </dgm:t>
    </dgm:pt>
  </dgm:ptLst>
  <dgm:cxnLst>
    <dgm:cxn modelId="{8D2272E0-8ABA-440E-B7FD-C9B8E11C2BE5}" type="presOf" srcId="{94E6897B-6E26-4197-A9F2-DA629B2C46E1}" destId="{E536C838-897E-4459-B6B5-B8A706F339BD}" srcOrd="0" destOrd="0" presId="urn:microsoft.com/office/officeart/2005/8/layout/vList2"/>
    <dgm:cxn modelId="{4EDF1440-1D4B-4F0F-B6E7-12FDF8D14E46}" srcId="{C7CC01F3-840F-4FE9-B5E4-456FE4F5340C}" destId="{94E6897B-6E26-4197-A9F2-DA629B2C46E1}" srcOrd="0" destOrd="0" parTransId="{A060F7F4-0B93-44BA-A156-65C337508388}" sibTransId="{7323B9DB-405B-4125-AA5D-17FA4AD0AFB4}"/>
    <dgm:cxn modelId="{8B215766-2A48-4C99-A326-380308BBA911}" srcId="{C7CC01F3-840F-4FE9-B5E4-456FE4F5340C}" destId="{A2D9313D-599B-4756-8E63-220CB4DB2614}" srcOrd="1" destOrd="0" parTransId="{64219C38-A133-4DB3-AD75-64FBC9328726}" sibTransId="{633B7D4B-5C6D-46B2-AD09-0434F48E6107}"/>
    <dgm:cxn modelId="{7C282E6A-534B-474A-921E-6F2381CEB294}" type="presOf" srcId="{C7CC01F3-840F-4FE9-B5E4-456FE4F5340C}" destId="{8EBBE858-18C1-410D-B5C2-4F491D599166}" srcOrd="0" destOrd="0" presId="urn:microsoft.com/office/officeart/2005/8/layout/vList2"/>
    <dgm:cxn modelId="{D5FA48ED-01B3-4A34-A421-511C53D2E3FA}" type="presOf" srcId="{A2D9313D-599B-4756-8E63-220CB4DB2614}" destId="{01B47DD0-FE37-4224-8B51-340865B37C4D}" srcOrd="0" destOrd="0" presId="urn:microsoft.com/office/officeart/2005/8/layout/vList2"/>
    <dgm:cxn modelId="{CEC8DE02-3577-451F-885F-5F05720FA95A}" type="presParOf" srcId="{8EBBE858-18C1-410D-B5C2-4F491D599166}" destId="{E536C838-897E-4459-B6B5-B8A706F339BD}" srcOrd="0" destOrd="0" presId="urn:microsoft.com/office/officeart/2005/8/layout/vList2"/>
    <dgm:cxn modelId="{BB45D17E-D56E-4E82-AD25-F2E5D7802595}" type="presParOf" srcId="{8EBBE858-18C1-410D-B5C2-4F491D599166}" destId="{BC143B11-E0ED-4064-B1A5-C1E6CA9078A5}" srcOrd="1" destOrd="0" presId="urn:microsoft.com/office/officeart/2005/8/layout/vList2"/>
    <dgm:cxn modelId="{7589832E-628A-4795-B741-1B86103B422A}" type="presParOf" srcId="{8EBBE858-18C1-410D-B5C2-4F491D599166}" destId="{01B47DD0-FE37-4224-8B51-340865B37C4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600E9D-05E7-43F3-93B9-F1F15704D10A}" type="doc">
      <dgm:prSet loTypeId="urn:microsoft.com/office/officeart/2005/8/layout/arrow6" loCatId="relationship" qsTypeId="urn:microsoft.com/office/officeart/2005/8/quickstyle/simple1" qsCatId="simple" csTypeId="urn:microsoft.com/office/officeart/2005/8/colors/colorful1" csCatId="colorful" phldr="1"/>
      <dgm:spPr/>
      <dgm:t>
        <a:bodyPr/>
        <a:lstStyle/>
        <a:p>
          <a:endParaRPr lang="es-ES"/>
        </a:p>
      </dgm:t>
    </dgm:pt>
    <dgm:pt modelId="{1C2DD01F-3838-48F9-AE18-B1B818F8712C}">
      <dgm:prSet/>
      <dgm:spPr/>
      <dgm:t>
        <a:bodyPr/>
        <a:lstStyle/>
        <a:p>
          <a:pPr rtl="0"/>
          <a:r>
            <a:rPr lang="es-ES" dirty="0" smtClean="0"/>
            <a:t>Previsibilidad</a:t>
          </a:r>
        </a:p>
        <a:p>
          <a:pPr rtl="0"/>
          <a:r>
            <a:rPr lang="es-ES" dirty="0" smtClean="0"/>
            <a:t>concreta </a:t>
          </a:r>
          <a:endParaRPr lang="es-ES" dirty="0"/>
        </a:p>
      </dgm:t>
    </dgm:pt>
    <dgm:pt modelId="{5B064ED7-FB87-4E8A-ABC6-61242BDCBC5D}" type="parTrans" cxnId="{F7C3D6E9-CFD5-447E-8363-68CCCB8B023B}">
      <dgm:prSet/>
      <dgm:spPr/>
      <dgm:t>
        <a:bodyPr/>
        <a:lstStyle/>
        <a:p>
          <a:endParaRPr lang="es-ES"/>
        </a:p>
      </dgm:t>
    </dgm:pt>
    <dgm:pt modelId="{14701B40-5F16-4F15-BF80-83B11D735CE8}" type="sibTrans" cxnId="{F7C3D6E9-CFD5-447E-8363-68CCCB8B023B}">
      <dgm:prSet/>
      <dgm:spPr/>
      <dgm:t>
        <a:bodyPr/>
        <a:lstStyle/>
        <a:p>
          <a:endParaRPr lang="es-ES"/>
        </a:p>
      </dgm:t>
    </dgm:pt>
    <dgm:pt modelId="{A299EA17-6296-4B3C-89A5-533EE34B45EC}">
      <dgm:prSet/>
      <dgm:spPr/>
      <dgm:t>
        <a:bodyPr/>
        <a:lstStyle/>
        <a:p>
          <a:pPr rtl="0"/>
          <a:r>
            <a:rPr lang="es-ES" smtClean="0"/>
            <a:t>conocimiento.</a:t>
          </a:r>
          <a:endParaRPr lang="es-ES"/>
        </a:p>
      </dgm:t>
    </dgm:pt>
    <dgm:pt modelId="{345CC757-ED39-42F1-BDC9-C01DBDFA515A}" type="parTrans" cxnId="{69060054-2CA4-4D21-9067-CBBB8E4F0469}">
      <dgm:prSet/>
      <dgm:spPr/>
      <dgm:t>
        <a:bodyPr/>
        <a:lstStyle/>
        <a:p>
          <a:endParaRPr lang="es-ES"/>
        </a:p>
      </dgm:t>
    </dgm:pt>
    <dgm:pt modelId="{5BFF6046-91F9-4E88-8932-FDF8920A58E0}" type="sibTrans" cxnId="{69060054-2CA4-4D21-9067-CBBB8E4F0469}">
      <dgm:prSet/>
      <dgm:spPr/>
      <dgm:t>
        <a:bodyPr/>
        <a:lstStyle/>
        <a:p>
          <a:endParaRPr lang="es-ES"/>
        </a:p>
      </dgm:t>
    </dgm:pt>
    <dgm:pt modelId="{A2BBD743-F1CE-4236-A75A-230363310FEA}" type="pres">
      <dgm:prSet presAssocID="{A3600E9D-05E7-43F3-93B9-F1F15704D10A}" presName="compositeShape" presStyleCnt="0">
        <dgm:presLayoutVars>
          <dgm:chMax val="2"/>
          <dgm:dir/>
          <dgm:resizeHandles val="exact"/>
        </dgm:presLayoutVars>
      </dgm:prSet>
      <dgm:spPr/>
    </dgm:pt>
    <dgm:pt modelId="{2BC33A4C-BD0C-4BB0-A0CF-D8834D4E53E0}" type="pres">
      <dgm:prSet presAssocID="{A3600E9D-05E7-43F3-93B9-F1F15704D10A}" presName="ribbon" presStyleLbl="node1" presStyleIdx="0" presStyleCnt="1"/>
      <dgm:spPr/>
    </dgm:pt>
    <dgm:pt modelId="{29B029E5-E4D5-4B38-AD8A-C9CA1E5ABDC3}" type="pres">
      <dgm:prSet presAssocID="{A3600E9D-05E7-43F3-93B9-F1F15704D10A}" presName="leftArrowText" presStyleLbl="node1" presStyleIdx="0" presStyleCnt="1">
        <dgm:presLayoutVars>
          <dgm:chMax val="0"/>
          <dgm:bulletEnabled val="1"/>
        </dgm:presLayoutVars>
      </dgm:prSet>
      <dgm:spPr/>
    </dgm:pt>
    <dgm:pt modelId="{00C28EB7-86E5-4B45-8DC0-2DF4C3BCF50B}" type="pres">
      <dgm:prSet presAssocID="{A3600E9D-05E7-43F3-93B9-F1F15704D10A}" presName="rightArrowText" presStyleLbl="node1" presStyleIdx="0" presStyleCnt="1">
        <dgm:presLayoutVars>
          <dgm:chMax val="0"/>
          <dgm:bulletEnabled val="1"/>
        </dgm:presLayoutVars>
      </dgm:prSet>
      <dgm:spPr/>
    </dgm:pt>
  </dgm:ptLst>
  <dgm:cxnLst>
    <dgm:cxn modelId="{F7C3D6E9-CFD5-447E-8363-68CCCB8B023B}" srcId="{A3600E9D-05E7-43F3-93B9-F1F15704D10A}" destId="{1C2DD01F-3838-48F9-AE18-B1B818F8712C}" srcOrd="0" destOrd="0" parTransId="{5B064ED7-FB87-4E8A-ABC6-61242BDCBC5D}" sibTransId="{14701B40-5F16-4F15-BF80-83B11D735CE8}"/>
    <dgm:cxn modelId="{69060054-2CA4-4D21-9067-CBBB8E4F0469}" srcId="{A3600E9D-05E7-43F3-93B9-F1F15704D10A}" destId="{A299EA17-6296-4B3C-89A5-533EE34B45EC}" srcOrd="1" destOrd="0" parTransId="{345CC757-ED39-42F1-BDC9-C01DBDFA515A}" sibTransId="{5BFF6046-91F9-4E88-8932-FDF8920A58E0}"/>
    <dgm:cxn modelId="{B1FB8F2B-F20F-417D-807E-7C294F32AC2A}" type="presOf" srcId="{1C2DD01F-3838-48F9-AE18-B1B818F8712C}" destId="{29B029E5-E4D5-4B38-AD8A-C9CA1E5ABDC3}" srcOrd="0" destOrd="0" presId="urn:microsoft.com/office/officeart/2005/8/layout/arrow6"/>
    <dgm:cxn modelId="{69F2C395-B044-4270-909D-E781C98D4BA2}" type="presOf" srcId="{A3600E9D-05E7-43F3-93B9-F1F15704D10A}" destId="{A2BBD743-F1CE-4236-A75A-230363310FEA}" srcOrd="0" destOrd="0" presId="urn:microsoft.com/office/officeart/2005/8/layout/arrow6"/>
    <dgm:cxn modelId="{10C49C26-DAE2-49C1-B3C3-1B685E0385DA}" type="presOf" srcId="{A299EA17-6296-4B3C-89A5-533EE34B45EC}" destId="{00C28EB7-86E5-4B45-8DC0-2DF4C3BCF50B}" srcOrd="0" destOrd="0" presId="urn:microsoft.com/office/officeart/2005/8/layout/arrow6"/>
    <dgm:cxn modelId="{2840A60D-A7E9-4C8E-A98D-ABB8CA70DB6A}" type="presParOf" srcId="{A2BBD743-F1CE-4236-A75A-230363310FEA}" destId="{2BC33A4C-BD0C-4BB0-A0CF-D8834D4E53E0}" srcOrd="0" destOrd="0" presId="urn:microsoft.com/office/officeart/2005/8/layout/arrow6"/>
    <dgm:cxn modelId="{8DBB897F-D95A-41C8-903F-350CF5832B14}" type="presParOf" srcId="{A2BBD743-F1CE-4236-A75A-230363310FEA}" destId="{29B029E5-E4D5-4B38-AD8A-C9CA1E5ABDC3}" srcOrd="1" destOrd="0" presId="urn:microsoft.com/office/officeart/2005/8/layout/arrow6"/>
    <dgm:cxn modelId="{7FBD106D-33AA-48DA-8D06-F53CCA7EF29E}" type="presParOf" srcId="{A2BBD743-F1CE-4236-A75A-230363310FEA}" destId="{00C28EB7-86E5-4B45-8DC0-2DF4C3BCF50B}"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ED63C8-1B93-4C37-86C1-37051648D69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EFE49B74-B5AF-47EB-AE06-82A46BD99E77}">
      <dgm:prSet/>
      <dgm:spPr/>
      <dgm:t>
        <a:bodyPr/>
        <a:lstStyle/>
        <a:p>
          <a:pPr rtl="0"/>
          <a:r>
            <a:rPr lang="es-ES" smtClean="0"/>
            <a:t>La "causa ajena" —casus— es el hecho o acontecimiento extraño al sindicado como responsable que altera —suprime o desvía— el nexo causal, que lo exonera o atenúa su responsabilidad.</a:t>
          </a:r>
          <a:endParaRPr lang="es-ES"/>
        </a:p>
      </dgm:t>
    </dgm:pt>
    <dgm:pt modelId="{9946CC4C-5EE7-48D2-AE1D-5909B82C1CE7}" type="parTrans" cxnId="{07DB4FDF-D3AB-41BE-947C-708813332638}">
      <dgm:prSet/>
      <dgm:spPr/>
      <dgm:t>
        <a:bodyPr/>
        <a:lstStyle/>
        <a:p>
          <a:endParaRPr lang="es-ES"/>
        </a:p>
      </dgm:t>
    </dgm:pt>
    <dgm:pt modelId="{DAA35120-8A94-4FEB-A828-96884759C911}" type="sibTrans" cxnId="{07DB4FDF-D3AB-41BE-947C-708813332638}">
      <dgm:prSet/>
      <dgm:spPr/>
      <dgm:t>
        <a:bodyPr/>
        <a:lstStyle/>
        <a:p>
          <a:endParaRPr lang="es-ES"/>
        </a:p>
      </dgm:t>
    </dgm:pt>
    <dgm:pt modelId="{7FC6A818-AFCC-49EA-BE7F-B7E830D46DB6}" type="pres">
      <dgm:prSet presAssocID="{0CED63C8-1B93-4C37-86C1-37051648D693}" presName="linear" presStyleCnt="0">
        <dgm:presLayoutVars>
          <dgm:animLvl val="lvl"/>
          <dgm:resizeHandles val="exact"/>
        </dgm:presLayoutVars>
      </dgm:prSet>
      <dgm:spPr/>
      <dgm:t>
        <a:bodyPr/>
        <a:lstStyle/>
        <a:p>
          <a:endParaRPr lang="es-ES"/>
        </a:p>
      </dgm:t>
    </dgm:pt>
    <dgm:pt modelId="{869C0E0A-671B-4EDF-8B81-816F068AFABC}" type="pres">
      <dgm:prSet presAssocID="{EFE49B74-B5AF-47EB-AE06-82A46BD99E77}" presName="parentText" presStyleLbl="node1" presStyleIdx="0" presStyleCnt="1">
        <dgm:presLayoutVars>
          <dgm:chMax val="0"/>
          <dgm:bulletEnabled val="1"/>
        </dgm:presLayoutVars>
      </dgm:prSet>
      <dgm:spPr/>
      <dgm:t>
        <a:bodyPr/>
        <a:lstStyle/>
        <a:p>
          <a:endParaRPr lang="es-ES"/>
        </a:p>
      </dgm:t>
    </dgm:pt>
  </dgm:ptLst>
  <dgm:cxnLst>
    <dgm:cxn modelId="{D0B116D4-4F1A-4F0E-97C5-BE6EF4AC4F5D}" type="presOf" srcId="{0CED63C8-1B93-4C37-86C1-37051648D693}" destId="{7FC6A818-AFCC-49EA-BE7F-B7E830D46DB6}" srcOrd="0" destOrd="0" presId="urn:microsoft.com/office/officeart/2005/8/layout/vList2"/>
    <dgm:cxn modelId="{07DB4FDF-D3AB-41BE-947C-708813332638}" srcId="{0CED63C8-1B93-4C37-86C1-37051648D693}" destId="{EFE49B74-B5AF-47EB-AE06-82A46BD99E77}" srcOrd="0" destOrd="0" parTransId="{9946CC4C-5EE7-48D2-AE1D-5909B82C1CE7}" sibTransId="{DAA35120-8A94-4FEB-A828-96884759C911}"/>
    <dgm:cxn modelId="{50A2A6A8-9C4C-4995-881C-3F6DE0664D94}" type="presOf" srcId="{EFE49B74-B5AF-47EB-AE06-82A46BD99E77}" destId="{869C0E0A-671B-4EDF-8B81-816F068AFABC}" srcOrd="0" destOrd="0" presId="urn:microsoft.com/office/officeart/2005/8/layout/vList2"/>
    <dgm:cxn modelId="{A0258D2F-3C63-42EF-9C91-9778F5CD9350}" type="presParOf" srcId="{7FC6A818-AFCC-49EA-BE7F-B7E830D46DB6}" destId="{869C0E0A-671B-4EDF-8B81-816F068AFAB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CBA00A-267D-462F-A4AA-085870E4A21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01CEE416-25C4-44F9-825A-E929E193468D}">
      <dgm:prSet/>
      <dgm:spPr>
        <a:solidFill>
          <a:schemeClr val="accent6">
            <a:lumMod val="60000"/>
            <a:lumOff val="40000"/>
            <a:alpha val="50000"/>
          </a:schemeClr>
        </a:solidFill>
      </dgm:spPr>
      <dgm:t>
        <a:bodyPr/>
        <a:lstStyle/>
        <a:p>
          <a:pPr rtl="0"/>
          <a:r>
            <a:rPr lang="es-ES" smtClean="0"/>
            <a:t>hecho del damnificado;</a:t>
          </a:r>
          <a:endParaRPr lang="es-ES"/>
        </a:p>
      </dgm:t>
    </dgm:pt>
    <dgm:pt modelId="{0260194E-7E58-4712-9E15-860EB2E5365A}" type="parTrans" cxnId="{D52D94A2-9942-4CFE-ACC7-819E9197F815}">
      <dgm:prSet/>
      <dgm:spPr/>
      <dgm:t>
        <a:bodyPr/>
        <a:lstStyle/>
        <a:p>
          <a:endParaRPr lang="es-ES"/>
        </a:p>
      </dgm:t>
    </dgm:pt>
    <dgm:pt modelId="{303EFF17-3F71-4C2D-9029-6157C9FFF90B}" type="sibTrans" cxnId="{D52D94A2-9942-4CFE-ACC7-819E9197F815}">
      <dgm:prSet/>
      <dgm:spPr/>
      <dgm:t>
        <a:bodyPr/>
        <a:lstStyle/>
        <a:p>
          <a:endParaRPr lang="es-ES"/>
        </a:p>
      </dgm:t>
    </dgm:pt>
    <dgm:pt modelId="{590B928A-5882-47E2-9C11-43AF2484A679}">
      <dgm:prSet/>
      <dgm:spPr>
        <a:solidFill>
          <a:srgbClr val="FF0000"/>
        </a:solidFill>
      </dgm:spPr>
      <dgm:t>
        <a:bodyPr/>
        <a:lstStyle/>
        <a:p>
          <a:pPr rtl="0"/>
          <a:r>
            <a:rPr lang="es-ES" dirty="0" smtClean="0"/>
            <a:t>hecho de un tercero por quien no se debe responder;</a:t>
          </a:r>
          <a:endParaRPr lang="es-ES" dirty="0"/>
        </a:p>
      </dgm:t>
    </dgm:pt>
    <dgm:pt modelId="{3C8CCBC1-D39B-484C-8B16-8AB96FF8D9D3}" type="parTrans" cxnId="{81E30653-B9F1-4056-980A-4118D7F742A6}">
      <dgm:prSet/>
      <dgm:spPr/>
      <dgm:t>
        <a:bodyPr/>
        <a:lstStyle/>
        <a:p>
          <a:endParaRPr lang="es-ES"/>
        </a:p>
      </dgm:t>
    </dgm:pt>
    <dgm:pt modelId="{BF72B895-19FE-426C-BCBF-679C665B86F3}" type="sibTrans" cxnId="{81E30653-B9F1-4056-980A-4118D7F742A6}">
      <dgm:prSet/>
      <dgm:spPr/>
      <dgm:t>
        <a:bodyPr/>
        <a:lstStyle/>
        <a:p>
          <a:endParaRPr lang="es-ES"/>
        </a:p>
      </dgm:t>
    </dgm:pt>
    <dgm:pt modelId="{5DAB27C8-947D-46C3-B08A-0BFE64A2939D}">
      <dgm:prSet/>
      <dgm:spPr>
        <a:solidFill>
          <a:srgbClr val="FFFF00">
            <a:alpha val="50000"/>
          </a:srgbClr>
        </a:solidFill>
      </dgm:spPr>
      <dgm:t>
        <a:bodyPr/>
        <a:lstStyle/>
        <a:p>
          <a:pPr rtl="0"/>
          <a:r>
            <a:rPr lang="es-ES" smtClean="0"/>
            <a:t>caso fortuito - fuerza mayor.</a:t>
          </a:r>
          <a:endParaRPr lang="es-ES"/>
        </a:p>
      </dgm:t>
    </dgm:pt>
    <dgm:pt modelId="{D4717E0D-8287-481E-BE68-5B12B77E5A67}" type="parTrans" cxnId="{A127DB75-B707-4608-B01B-14B12C4B6ED0}">
      <dgm:prSet/>
      <dgm:spPr/>
      <dgm:t>
        <a:bodyPr/>
        <a:lstStyle/>
        <a:p>
          <a:endParaRPr lang="es-ES"/>
        </a:p>
      </dgm:t>
    </dgm:pt>
    <dgm:pt modelId="{04C3F02D-9181-45DD-927B-79678FDA946D}" type="sibTrans" cxnId="{A127DB75-B707-4608-B01B-14B12C4B6ED0}">
      <dgm:prSet/>
      <dgm:spPr/>
      <dgm:t>
        <a:bodyPr/>
        <a:lstStyle/>
        <a:p>
          <a:endParaRPr lang="es-ES"/>
        </a:p>
      </dgm:t>
    </dgm:pt>
    <dgm:pt modelId="{CADC5C63-AB4C-4EBA-83DB-87E01458712E}" type="pres">
      <dgm:prSet presAssocID="{B9CBA00A-267D-462F-A4AA-085870E4A21B}" presName="compositeShape" presStyleCnt="0">
        <dgm:presLayoutVars>
          <dgm:chMax val="7"/>
          <dgm:dir/>
          <dgm:resizeHandles val="exact"/>
        </dgm:presLayoutVars>
      </dgm:prSet>
      <dgm:spPr/>
      <dgm:t>
        <a:bodyPr/>
        <a:lstStyle/>
        <a:p>
          <a:endParaRPr lang="es-ES"/>
        </a:p>
      </dgm:t>
    </dgm:pt>
    <dgm:pt modelId="{E216FB4D-C4A3-4DCD-8736-B8D348FF4CD6}" type="pres">
      <dgm:prSet presAssocID="{01CEE416-25C4-44F9-825A-E929E193468D}" presName="circ1" presStyleLbl="vennNode1" presStyleIdx="0" presStyleCnt="3"/>
      <dgm:spPr/>
      <dgm:t>
        <a:bodyPr/>
        <a:lstStyle/>
        <a:p>
          <a:endParaRPr lang="es-ES"/>
        </a:p>
      </dgm:t>
    </dgm:pt>
    <dgm:pt modelId="{D75762B8-0F6E-429D-A241-64E2E4B63F0D}" type="pres">
      <dgm:prSet presAssocID="{01CEE416-25C4-44F9-825A-E929E193468D}" presName="circ1Tx" presStyleLbl="revTx" presStyleIdx="0" presStyleCnt="0">
        <dgm:presLayoutVars>
          <dgm:chMax val="0"/>
          <dgm:chPref val="0"/>
          <dgm:bulletEnabled val="1"/>
        </dgm:presLayoutVars>
      </dgm:prSet>
      <dgm:spPr/>
      <dgm:t>
        <a:bodyPr/>
        <a:lstStyle/>
        <a:p>
          <a:endParaRPr lang="es-ES"/>
        </a:p>
      </dgm:t>
    </dgm:pt>
    <dgm:pt modelId="{7B2DAE86-B274-4CF8-A5B7-C8F422837D84}" type="pres">
      <dgm:prSet presAssocID="{590B928A-5882-47E2-9C11-43AF2484A679}" presName="circ2" presStyleLbl="vennNode1" presStyleIdx="1" presStyleCnt="3"/>
      <dgm:spPr/>
      <dgm:t>
        <a:bodyPr/>
        <a:lstStyle/>
        <a:p>
          <a:endParaRPr lang="es-ES"/>
        </a:p>
      </dgm:t>
    </dgm:pt>
    <dgm:pt modelId="{7F6E0B24-CE5F-40A7-9798-C4F069BC2363}" type="pres">
      <dgm:prSet presAssocID="{590B928A-5882-47E2-9C11-43AF2484A679}" presName="circ2Tx" presStyleLbl="revTx" presStyleIdx="0" presStyleCnt="0">
        <dgm:presLayoutVars>
          <dgm:chMax val="0"/>
          <dgm:chPref val="0"/>
          <dgm:bulletEnabled val="1"/>
        </dgm:presLayoutVars>
      </dgm:prSet>
      <dgm:spPr/>
      <dgm:t>
        <a:bodyPr/>
        <a:lstStyle/>
        <a:p>
          <a:endParaRPr lang="es-ES"/>
        </a:p>
      </dgm:t>
    </dgm:pt>
    <dgm:pt modelId="{B968A010-FF5C-4ABD-9023-38010FD70C2D}" type="pres">
      <dgm:prSet presAssocID="{5DAB27C8-947D-46C3-B08A-0BFE64A2939D}" presName="circ3" presStyleLbl="vennNode1" presStyleIdx="2" presStyleCnt="3"/>
      <dgm:spPr/>
      <dgm:t>
        <a:bodyPr/>
        <a:lstStyle/>
        <a:p>
          <a:endParaRPr lang="es-ES"/>
        </a:p>
      </dgm:t>
    </dgm:pt>
    <dgm:pt modelId="{A2E34030-FA3A-479E-AF6E-104A2FF362AD}" type="pres">
      <dgm:prSet presAssocID="{5DAB27C8-947D-46C3-B08A-0BFE64A2939D}" presName="circ3Tx" presStyleLbl="revTx" presStyleIdx="0" presStyleCnt="0">
        <dgm:presLayoutVars>
          <dgm:chMax val="0"/>
          <dgm:chPref val="0"/>
          <dgm:bulletEnabled val="1"/>
        </dgm:presLayoutVars>
      </dgm:prSet>
      <dgm:spPr/>
      <dgm:t>
        <a:bodyPr/>
        <a:lstStyle/>
        <a:p>
          <a:endParaRPr lang="es-ES"/>
        </a:p>
      </dgm:t>
    </dgm:pt>
  </dgm:ptLst>
  <dgm:cxnLst>
    <dgm:cxn modelId="{B95AB0B5-D2DF-444F-8B10-9B58327A26DB}" type="presOf" srcId="{590B928A-5882-47E2-9C11-43AF2484A679}" destId="{7F6E0B24-CE5F-40A7-9798-C4F069BC2363}" srcOrd="1" destOrd="0" presId="urn:microsoft.com/office/officeart/2005/8/layout/venn1"/>
    <dgm:cxn modelId="{533A27FF-E39F-4FA3-AC4C-3C6540A0A49F}" type="presOf" srcId="{5DAB27C8-947D-46C3-B08A-0BFE64A2939D}" destId="{B968A010-FF5C-4ABD-9023-38010FD70C2D}" srcOrd="0" destOrd="0" presId="urn:microsoft.com/office/officeart/2005/8/layout/venn1"/>
    <dgm:cxn modelId="{5F082525-C603-4945-88B4-25BD99C8BAA8}" type="presOf" srcId="{01CEE416-25C4-44F9-825A-E929E193468D}" destId="{E216FB4D-C4A3-4DCD-8736-B8D348FF4CD6}" srcOrd="0" destOrd="0" presId="urn:microsoft.com/office/officeart/2005/8/layout/venn1"/>
    <dgm:cxn modelId="{9C60848B-6103-410E-B17A-A405927ADA6B}" type="presOf" srcId="{01CEE416-25C4-44F9-825A-E929E193468D}" destId="{D75762B8-0F6E-429D-A241-64E2E4B63F0D}" srcOrd="1" destOrd="0" presId="urn:microsoft.com/office/officeart/2005/8/layout/venn1"/>
    <dgm:cxn modelId="{BF4DAAC2-C5A1-448E-8890-61A283C704A8}" type="presOf" srcId="{590B928A-5882-47E2-9C11-43AF2484A679}" destId="{7B2DAE86-B274-4CF8-A5B7-C8F422837D84}" srcOrd="0" destOrd="0" presId="urn:microsoft.com/office/officeart/2005/8/layout/venn1"/>
    <dgm:cxn modelId="{81E30653-B9F1-4056-980A-4118D7F742A6}" srcId="{B9CBA00A-267D-462F-A4AA-085870E4A21B}" destId="{590B928A-5882-47E2-9C11-43AF2484A679}" srcOrd="1" destOrd="0" parTransId="{3C8CCBC1-D39B-484C-8B16-8AB96FF8D9D3}" sibTransId="{BF72B895-19FE-426C-BCBF-679C665B86F3}"/>
    <dgm:cxn modelId="{35D6682B-9456-4F10-A623-E37B71592AB2}" type="presOf" srcId="{5DAB27C8-947D-46C3-B08A-0BFE64A2939D}" destId="{A2E34030-FA3A-479E-AF6E-104A2FF362AD}" srcOrd="1" destOrd="0" presId="urn:microsoft.com/office/officeart/2005/8/layout/venn1"/>
    <dgm:cxn modelId="{D52D94A2-9942-4CFE-ACC7-819E9197F815}" srcId="{B9CBA00A-267D-462F-A4AA-085870E4A21B}" destId="{01CEE416-25C4-44F9-825A-E929E193468D}" srcOrd="0" destOrd="0" parTransId="{0260194E-7E58-4712-9E15-860EB2E5365A}" sibTransId="{303EFF17-3F71-4C2D-9029-6157C9FFF90B}"/>
    <dgm:cxn modelId="{A127DB75-B707-4608-B01B-14B12C4B6ED0}" srcId="{B9CBA00A-267D-462F-A4AA-085870E4A21B}" destId="{5DAB27C8-947D-46C3-B08A-0BFE64A2939D}" srcOrd="2" destOrd="0" parTransId="{D4717E0D-8287-481E-BE68-5B12B77E5A67}" sibTransId="{04C3F02D-9181-45DD-927B-79678FDA946D}"/>
    <dgm:cxn modelId="{F4F29E60-39B4-4BCB-A503-FECE7786A9D3}" type="presOf" srcId="{B9CBA00A-267D-462F-A4AA-085870E4A21B}" destId="{CADC5C63-AB4C-4EBA-83DB-87E01458712E}" srcOrd="0" destOrd="0" presId="urn:microsoft.com/office/officeart/2005/8/layout/venn1"/>
    <dgm:cxn modelId="{C58A0F73-0573-44A0-BFB9-9FBB3407C048}" type="presParOf" srcId="{CADC5C63-AB4C-4EBA-83DB-87E01458712E}" destId="{E216FB4D-C4A3-4DCD-8736-B8D348FF4CD6}" srcOrd="0" destOrd="0" presId="urn:microsoft.com/office/officeart/2005/8/layout/venn1"/>
    <dgm:cxn modelId="{906C161F-748B-4619-A236-016654B643A6}" type="presParOf" srcId="{CADC5C63-AB4C-4EBA-83DB-87E01458712E}" destId="{D75762B8-0F6E-429D-A241-64E2E4B63F0D}" srcOrd="1" destOrd="0" presId="urn:microsoft.com/office/officeart/2005/8/layout/venn1"/>
    <dgm:cxn modelId="{D847EA23-9259-490E-AE15-80EACB4EBBB1}" type="presParOf" srcId="{CADC5C63-AB4C-4EBA-83DB-87E01458712E}" destId="{7B2DAE86-B274-4CF8-A5B7-C8F422837D84}" srcOrd="2" destOrd="0" presId="urn:microsoft.com/office/officeart/2005/8/layout/venn1"/>
    <dgm:cxn modelId="{A16E6FE0-FFF2-4854-8DD7-0D2D136A49BC}" type="presParOf" srcId="{CADC5C63-AB4C-4EBA-83DB-87E01458712E}" destId="{7F6E0B24-CE5F-40A7-9798-C4F069BC2363}" srcOrd="3" destOrd="0" presId="urn:microsoft.com/office/officeart/2005/8/layout/venn1"/>
    <dgm:cxn modelId="{49D0B391-2AB5-47C6-83DF-B1A5013889E5}" type="presParOf" srcId="{CADC5C63-AB4C-4EBA-83DB-87E01458712E}" destId="{B968A010-FF5C-4ABD-9023-38010FD70C2D}" srcOrd="4" destOrd="0" presId="urn:microsoft.com/office/officeart/2005/8/layout/venn1"/>
    <dgm:cxn modelId="{D1E6E435-E6AE-4BF1-89EA-8982503BDDA7}" type="presParOf" srcId="{CADC5C63-AB4C-4EBA-83DB-87E01458712E}" destId="{A2E34030-FA3A-479E-AF6E-104A2FF362A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22D683-E013-4492-B2DE-36BEE8DD7058}"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
        </a:p>
      </dgm:t>
    </dgm:pt>
    <dgm:pt modelId="{8A133681-8CF8-414D-85EF-29E5C3ED0E25}">
      <dgm:prSet/>
      <dgm:spPr/>
      <dgm:t>
        <a:bodyPr/>
        <a:lstStyle/>
        <a:p>
          <a:pPr rtl="0"/>
          <a:r>
            <a:rPr lang="es-ES" smtClean="0"/>
            <a:t>1°) desde el daño hacia atrás, hacia el pasado, determina la autoría del daño, </a:t>
          </a:r>
          <a:endParaRPr lang="es-ES"/>
        </a:p>
      </dgm:t>
    </dgm:pt>
    <dgm:pt modelId="{97D07A4E-E84C-4DE1-976B-DAC699086D5A}" type="parTrans" cxnId="{3B320250-EDC4-43D2-BC86-0353731BE36C}">
      <dgm:prSet/>
      <dgm:spPr/>
      <dgm:t>
        <a:bodyPr/>
        <a:lstStyle/>
        <a:p>
          <a:endParaRPr lang="es-ES"/>
        </a:p>
      </dgm:t>
    </dgm:pt>
    <dgm:pt modelId="{AC2B4C90-07A0-42E5-AC40-E12BC9378301}" type="sibTrans" cxnId="{3B320250-EDC4-43D2-BC86-0353731BE36C}">
      <dgm:prSet/>
      <dgm:spPr/>
      <dgm:t>
        <a:bodyPr/>
        <a:lstStyle/>
        <a:p>
          <a:endParaRPr lang="es-ES"/>
        </a:p>
      </dgm:t>
    </dgm:pt>
    <dgm:pt modelId="{C213983B-D115-4A76-B174-9B7278EC12A9}">
      <dgm:prSet/>
      <dgm:spPr/>
      <dgm:t>
        <a:bodyPr/>
        <a:lstStyle/>
        <a:p>
          <a:pPr rtl="0"/>
          <a:r>
            <a:rPr lang="es-ES" dirty="0" smtClean="0"/>
            <a:t>2°) desde el daño hacia adelante, hacia el futuro, señala la extensión del resarcimiento, dando lugar a las consecuencias indemnizables (inmediatas, mediatas previsibles,)</a:t>
          </a:r>
          <a:endParaRPr lang="es-ES" dirty="0"/>
        </a:p>
      </dgm:t>
    </dgm:pt>
    <dgm:pt modelId="{8EB5B7BF-749A-4EED-AA2C-E16DEEC1048F}" type="parTrans" cxnId="{AF3C6B43-E44B-4E25-B3F0-50E53A14E401}">
      <dgm:prSet/>
      <dgm:spPr/>
      <dgm:t>
        <a:bodyPr/>
        <a:lstStyle/>
        <a:p>
          <a:endParaRPr lang="es-ES"/>
        </a:p>
      </dgm:t>
    </dgm:pt>
    <dgm:pt modelId="{994297AF-2F33-491F-B03C-D2E5F823080B}" type="sibTrans" cxnId="{AF3C6B43-E44B-4E25-B3F0-50E53A14E401}">
      <dgm:prSet/>
      <dgm:spPr/>
      <dgm:t>
        <a:bodyPr/>
        <a:lstStyle/>
        <a:p>
          <a:endParaRPr lang="es-ES"/>
        </a:p>
      </dgm:t>
    </dgm:pt>
    <dgm:pt modelId="{9D444894-B6BB-49FC-B942-36AEA3562EAB}" type="pres">
      <dgm:prSet presAssocID="{0522D683-E013-4492-B2DE-36BEE8DD7058}" presName="compositeShape" presStyleCnt="0">
        <dgm:presLayoutVars>
          <dgm:chMax val="2"/>
          <dgm:dir/>
          <dgm:resizeHandles val="exact"/>
        </dgm:presLayoutVars>
      </dgm:prSet>
      <dgm:spPr/>
      <dgm:t>
        <a:bodyPr/>
        <a:lstStyle/>
        <a:p>
          <a:endParaRPr lang="es-ES"/>
        </a:p>
      </dgm:t>
    </dgm:pt>
    <dgm:pt modelId="{AF056F60-28A7-43C8-AC9E-5A0B2F5D1F2C}" type="pres">
      <dgm:prSet presAssocID="{0522D683-E013-4492-B2DE-36BEE8DD7058}" presName="ribbon" presStyleLbl="node1" presStyleIdx="0" presStyleCnt="1"/>
      <dgm:spPr/>
    </dgm:pt>
    <dgm:pt modelId="{498A65F9-142B-4FC2-8B1C-707A66C3A8CC}" type="pres">
      <dgm:prSet presAssocID="{0522D683-E013-4492-B2DE-36BEE8DD7058}" presName="leftArrowText" presStyleLbl="node1" presStyleIdx="0" presStyleCnt="1">
        <dgm:presLayoutVars>
          <dgm:chMax val="0"/>
          <dgm:bulletEnabled val="1"/>
        </dgm:presLayoutVars>
      </dgm:prSet>
      <dgm:spPr/>
      <dgm:t>
        <a:bodyPr/>
        <a:lstStyle/>
        <a:p>
          <a:endParaRPr lang="es-ES"/>
        </a:p>
      </dgm:t>
    </dgm:pt>
    <dgm:pt modelId="{EADAFC59-4C98-4CCE-8652-B7396E70506C}" type="pres">
      <dgm:prSet presAssocID="{0522D683-E013-4492-B2DE-36BEE8DD7058}" presName="rightArrowText" presStyleLbl="node1" presStyleIdx="0" presStyleCnt="1">
        <dgm:presLayoutVars>
          <dgm:chMax val="0"/>
          <dgm:bulletEnabled val="1"/>
        </dgm:presLayoutVars>
      </dgm:prSet>
      <dgm:spPr/>
      <dgm:t>
        <a:bodyPr/>
        <a:lstStyle/>
        <a:p>
          <a:endParaRPr lang="es-ES"/>
        </a:p>
      </dgm:t>
    </dgm:pt>
  </dgm:ptLst>
  <dgm:cxnLst>
    <dgm:cxn modelId="{EAEDEEE0-FDC3-4953-80C3-5B53CBD0264B}" type="presOf" srcId="{0522D683-E013-4492-B2DE-36BEE8DD7058}" destId="{9D444894-B6BB-49FC-B942-36AEA3562EAB}" srcOrd="0" destOrd="0" presId="urn:microsoft.com/office/officeart/2005/8/layout/arrow6"/>
    <dgm:cxn modelId="{3B320250-EDC4-43D2-BC86-0353731BE36C}" srcId="{0522D683-E013-4492-B2DE-36BEE8DD7058}" destId="{8A133681-8CF8-414D-85EF-29E5C3ED0E25}" srcOrd="0" destOrd="0" parTransId="{97D07A4E-E84C-4DE1-976B-DAC699086D5A}" sibTransId="{AC2B4C90-07A0-42E5-AC40-E12BC9378301}"/>
    <dgm:cxn modelId="{5239C842-55FE-46B8-BDCE-418625D38B51}" type="presOf" srcId="{C213983B-D115-4A76-B174-9B7278EC12A9}" destId="{EADAFC59-4C98-4CCE-8652-B7396E70506C}" srcOrd="0" destOrd="0" presId="urn:microsoft.com/office/officeart/2005/8/layout/arrow6"/>
    <dgm:cxn modelId="{AF3C6B43-E44B-4E25-B3F0-50E53A14E401}" srcId="{0522D683-E013-4492-B2DE-36BEE8DD7058}" destId="{C213983B-D115-4A76-B174-9B7278EC12A9}" srcOrd="1" destOrd="0" parTransId="{8EB5B7BF-749A-4EED-AA2C-E16DEEC1048F}" sibTransId="{994297AF-2F33-491F-B03C-D2E5F823080B}"/>
    <dgm:cxn modelId="{70418A2D-C920-4CAB-B482-861A233C5FB6}" type="presOf" srcId="{8A133681-8CF8-414D-85EF-29E5C3ED0E25}" destId="{498A65F9-142B-4FC2-8B1C-707A66C3A8CC}" srcOrd="0" destOrd="0" presId="urn:microsoft.com/office/officeart/2005/8/layout/arrow6"/>
    <dgm:cxn modelId="{07532E30-0D3B-4484-9F98-9B1240C38F30}" type="presParOf" srcId="{9D444894-B6BB-49FC-B942-36AEA3562EAB}" destId="{AF056F60-28A7-43C8-AC9E-5A0B2F5D1F2C}" srcOrd="0" destOrd="0" presId="urn:microsoft.com/office/officeart/2005/8/layout/arrow6"/>
    <dgm:cxn modelId="{0F47C844-73AF-4876-8E35-19FAB78FAFF7}" type="presParOf" srcId="{9D444894-B6BB-49FC-B942-36AEA3562EAB}" destId="{498A65F9-142B-4FC2-8B1C-707A66C3A8CC}" srcOrd="1" destOrd="0" presId="urn:microsoft.com/office/officeart/2005/8/layout/arrow6"/>
    <dgm:cxn modelId="{4EBA2732-C833-46EF-A3FE-17783D932B4F}" type="presParOf" srcId="{9D444894-B6BB-49FC-B942-36AEA3562EAB}" destId="{EADAFC59-4C98-4CCE-8652-B7396E70506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9E6DD7-4DE1-4883-BBD7-EDC1E8419428}"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S"/>
        </a:p>
      </dgm:t>
    </dgm:pt>
    <dgm:pt modelId="{76296137-AAE4-442C-9110-DF44F0E3D337}">
      <dgm:prSet/>
      <dgm:spPr/>
      <dgm:t>
        <a:bodyPr/>
        <a:lstStyle/>
        <a:p>
          <a:pPr rtl="0"/>
          <a:r>
            <a:rPr lang="es-ES" dirty="0" smtClean="0"/>
            <a:t>1) analizar el nexo causal a nivel autoría - la causalidad material y la causalidad jurídica</a:t>
          </a:r>
          <a:endParaRPr lang="es-ES" dirty="0"/>
        </a:p>
      </dgm:t>
    </dgm:pt>
    <dgm:pt modelId="{6E8E6FCE-AC63-4DE6-9072-7029B5890F61}" type="parTrans" cxnId="{22A8C799-43F7-4D4F-8477-057C0ED0DCDC}">
      <dgm:prSet/>
      <dgm:spPr/>
      <dgm:t>
        <a:bodyPr/>
        <a:lstStyle/>
        <a:p>
          <a:endParaRPr lang="es-ES"/>
        </a:p>
      </dgm:t>
    </dgm:pt>
    <dgm:pt modelId="{2F4880D5-28B3-40E2-B0D2-659AB82E738F}" type="sibTrans" cxnId="{22A8C799-43F7-4D4F-8477-057C0ED0DCDC}">
      <dgm:prSet/>
      <dgm:spPr/>
      <dgm:t>
        <a:bodyPr/>
        <a:lstStyle/>
        <a:p>
          <a:endParaRPr lang="es-ES"/>
        </a:p>
      </dgm:t>
    </dgm:pt>
    <dgm:pt modelId="{36D8C9E0-B7A0-406A-B09B-1CE40C4E02D3}">
      <dgm:prSet/>
      <dgm:spPr/>
      <dgm:t>
        <a:bodyPr/>
        <a:lstStyle/>
        <a:p>
          <a:pPr rtl="0"/>
          <a:r>
            <a:rPr lang="es-ES" dirty="0" smtClean="0"/>
            <a:t>2) la extensión del resarcimiento</a:t>
          </a:r>
          <a:endParaRPr lang="es-ES" dirty="0"/>
        </a:p>
      </dgm:t>
    </dgm:pt>
    <dgm:pt modelId="{446DC64E-A4B2-462A-854A-725AFE3E74C8}" type="parTrans" cxnId="{6B74F507-7545-45DD-892C-E2E4CA0D2618}">
      <dgm:prSet/>
      <dgm:spPr/>
      <dgm:t>
        <a:bodyPr/>
        <a:lstStyle/>
        <a:p>
          <a:endParaRPr lang="es-ES"/>
        </a:p>
      </dgm:t>
    </dgm:pt>
    <dgm:pt modelId="{71D9AADD-857A-4CB5-B65B-6C50DE26DCB4}" type="sibTrans" cxnId="{6B74F507-7545-45DD-892C-E2E4CA0D2618}">
      <dgm:prSet/>
      <dgm:spPr/>
      <dgm:t>
        <a:bodyPr/>
        <a:lstStyle/>
        <a:p>
          <a:endParaRPr lang="es-ES"/>
        </a:p>
      </dgm:t>
    </dgm:pt>
    <dgm:pt modelId="{5D67BADA-461A-4FF8-9607-8E48FDBEF0A5}" type="pres">
      <dgm:prSet presAssocID="{699E6DD7-4DE1-4883-BBD7-EDC1E8419428}" presName="outerComposite" presStyleCnt="0">
        <dgm:presLayoutVars>
          <dgm:chMax val="5"/>
          <dgm:dir/>
          <dgm:resizeHandles val="exact"/>
        </dgm:presLayoutVars>
      </dgm:prSet>
      <dgm:spPr/>
      <dgm:t>
        <a:bodyPr/>
        <a:lstStyle/>
        <a:p>
          <a:endParaRPr lang="es-ES"/>
        </a:p>
      </dgm:t>
    </dgm:pt>
    <dgm:pt modelId="{6836FF70-3ACC-414F-BB84-CE02FA2147F1}" type="pres">
      <dgm:prSet presAssocID="{699E6DD7-4DE1-4883-BBD7-EDC1E8419428}" presName="dummyMaxCanvas" presStyleCnt="0">
        <dgm:presLayoutVars/>
      </dgm:prSet>
      <dgm:spPr/>
    </dgm:pt>
    <dgm:pt modelId="{6BEC0453-289E-4F39-871C-FF3274A8215D}" type="pres">
      <dgm:prSet presAssocID="{699E6DD7-4DE1-4883-BBD7-EDC1E8419428}" presName="TwoNodes_1" presStyleLbl="node1" presStyleIdx="0" presStyleCnt="2">
        <dgm:presLayoutVars>
          <dgm:bulletEnabled val="1"/>
        </dgm:presLayoutVars>
      </dgm:prSet>
      <dgm:spPr/>
      <dgm:t>
        <a:bodyPr/>
        <a:lstStyle/>
        <a:p>
          <a:endParaRPr lang="es-ES"/>
        </a:p>
      </dgm:t>
    </dgm:pt>
    <dgm:pt modelId="{B2C8A335-271D-41D3-BEB6-403EE2B5D373}" type="pres">
      <dgm:prSet presAssocID="{699E6DD7-4DE1-4883-BBD7-EDC1E8419428}" presName="TwoNodes_2" presStyleLbl="node1" presStyleIdx="1" presStyleCnt="2">
        <dgm:presLayoutVars>
          <dgm:bulletEnabled val="1"/>
        </dgm:presLayoutVars>
      </dgm:prSet>
      <dgm:spPr/>
      <dgm:t>
        <a:bodyPr/>
        <a:lstStyle/>
        <a:p>
          <a:endParaRPr lang="es-ES"/>
        </a:p>
      </dgm:t>
    </dgm:pt>
    <dgm:pt modelId="{CEBA89CF-5DD9-4BF6-842C-72C776005A02}" type="pres">
      <dgm:prSet presAssocID="{699E6DD7-4DE1-4883-BBD7-EDC1E8419428}" presName="TwoConn_1-2" presStyleLbl="fgAccFollowNode1" presStyleIdx="0" presStyleCnt="1">
        <dgm:presLayoutVars>
          <dgm:bulletEnabled val="1"/>
        </dgm:presLayoutVars>
      </dgm:prSet>
      <dgm:spPr/>
      <dgm:t>
        <a:bodyPr/>
        <a:lstStyle/>
        <a:p>
          <a:endParaRPr lang="es-ES"/>
        </a:p>
      </dgm:t>
    </dgm:pt>
    <dgm:pt modelId="{438B99B0-36F4-408C-B5BF-6913812CEE9D}" type="pres">
      <dgm:prSet presAssocID="{699E6DD7-4DE1-4883-BBD7-EDC1E8419428}" presName="TwoNodes_1_text" presStyleLbl="node1" presStyleIdx="1" presStyleCnt="2">
        <dgm:presLayoutVars>
          <dgm:bulletEnabled val="1"/>
        </dgm:presLayoutVars>
      </dgm:prSet>
      <dgm:spPr/>
      <dgm:t>
        <a:bodyPr/>
        <a:lstStyle/>
        <a:p>
          <a:endParaRPr lang="es-ES"/>
        </a:p>
      </dgm:t>
    </dgm:pt>
    <dgm:pt modelId="{3405C766-E348-4FF8-B0E9-72026E8CCE78}" type="pres">
      <dgm:prSet presAssocID="{699E6DD7-4DE1-4883-BBD7-EDC1E8419428}" presName="TwoNodes_2_text" presStyleLbl="node1" presStyleIdx="1" presStyleCnt="2">
        <dgm:presLayoutVars>
          <dgm:bulletEnabled val="1"/>
        </dgm:presLayoutVars>
      </dgm:prSet>
      <dgm:spPr/>
      <dgm:t>
        <a:bodyPr/>
        <a:lstStyle/>
        <a:p>
          <a:endParaRPr lang="es-ES"/>
        </a:p>
      </dgm:t>
    </dgm:pt>
  </dgm:ptLst>
  <dgm:cxnLst>
    <dgm:cxn modelId="{1DBD4E69-3CFC-464D-9BFD-F5DC2475F738}" type="presOf" srcId="{699E6DD7-4DE1-4883-BBD7-EDC1E8419428}" destId="{5D67BADA-461A-4FF8-9607-8E48FDBEF0A5}" srcOrd="0" destOrd="0" presId="urn:microsoft.com/office/officeart/2005/8/layout/vProcess5"/>
    <dgm:cxn modelId="{41C1446F-6167-4F56-8138-4349CA841C33}" type="presOf" srcId="{36D8C9E0-B7A0-406A-B09B-1CE40C4E02D3}" destId="{3405C766-E348-4FF8-B0E9-72026E8CCE78}" srcOrd="1" destOrd="0" presId="urn:microsoft.com/office/officeart/2005/8/layout/vProcess5"/>
    <dgm:cxn modelId="{22A8C799-43F7-4D4F-8477-057C0ED0DCDC}" srcId="{699E6DD7-4DE1-4883-BBD7-EDC1E8419428}" destId="{76296137-AAE4-442C-9110-DF44F0E3D337}" srcOrd="0" destOrd="0" parTransId="{6E8E6FCE-AC63-4DE6-9072-7029B5890F61}" sibTransId="{2F4880D5-28B3-40E2-B0D2-659AB82E738F}"/>
    <dgm:cxn modelId="{95A72164-B37B-4943-9121-371763F29007}" type="presOf" srcId="{76296137-AAE4-442C-9110-DF44F0E3D337}" destId="{6BEC0453-289E-4F39-871C-FF3274A8215D}" srcOrd="0" destOrd="0" presId="urn:microsoft.com/office/officeart/2005/8/layout/vProcess5"/>
    <dgm:cxn modelId="{6B74F507-7545-45DD-892C-E2E4CA0D2618}" srcId="{699E6DD7-4DE1-4883-BBD7-EDC1E8419428}" destId="{36D8C9E0-B7A0-406A-B09B-1CE40C4E02D3}" srcOrd="1" destOrd="0" parTransId="{446DC64E-A4B2-462A-854A-725AFE3E74C8}" sibTransId="{71D9AADD-857A-4CB5-B65B-6C50DE26DCB4}"/>
    <dgm:cxn modelId="{754FF81E-3DA9-4A63-BA44-E9046B39919D}" type="presOf" srcId="{76296137-AAE4-442C-9110-DF44F0E3D337}" destId="{438B99B0-36F4-408C-B5BF-6913812CEE9D}" srcOrd="1" destOrd="0" presId="urn:microsoft.com/office/officeart/2005/8/layout/vProcess5"/>
    <dgm:cxn modelId="{7B53114D-53BE-45D3-9F5F-0A2BFB3CA4A9}" type="presOf" srcId="{2F4880D5-28B3-40E2-B0D2-659AB82E738F}" destId="{CEBA89CF-5DD9-4BF6-842C-72C776005A02}" srcOrd="0" destOrd="0" presId="urn:microsoft.com/office/officeart/2005/8/layout/vProcess5"/>
    <dgm:cxn modelId="{1A72E31E-2305-4B18-B04C-D2AF3F4A50CA}" type="presOf" srcId="{36D8C9E0-B7A0-406A-B09B-1CE40C4E02D3}" destId="{B2C8A335-271D-41D3-BEB6-403EE2B5D373}" srcOrd="0" destOrd="0" presId="urn:microsoft.com/office/officeart/2005/8/layout/vProcess5"/>
    <dgm:cxn modelId="{AAE2AC6E-A4DC-4427-9AF4-673408A0E73A}" type="presParOf" srcId="{5D67BADA-461A-4FF8-9607-8E48FDBEF0A5}" destId="{6836FF70-3ACC-414F-BB84-CE02FA2147F1}" srcOrd="0" destOrd="0" presId="urn:microsoft.com/office/officeart/2005/8/layout/vProcess5"/>
    <dgm:cxn modelId="{0101C34F-9226-4E31-BDEB-26EFDBDBB168}" type="presParOf" srcId="{5D67BADA-461A-4FF8-9607-8E48FDBEF0A5}" destId="{6BEC0453-289E-4F39-871C-FF3274A8215D}" srcOrd="1" destOrd="0" presId="urn:microsoft.com/office/officeart/2005/8/layout/vProcess5"/>
    <dgm:cxn modelId="{E2D804EA-6C9C-4294-A873-29D598DE28D5}" type="presParOf" srcId="{5D67BADA-461A-4FF8-9607-8E48FDBEF0A5}" destId="{B2C8A335-271D-41D3-BEB6-403EE2B5D373}" srcOrd="2" destOrd="0" presId="urn:microsoft.com/office/officeart/2005/8/layout/vProcess5"/>
    <dgm:cxn modelId="{2379B9FB-18D4-49CE-8CC4-F6F328BAE2E3}" type="presParOf" srcId="{5D67BADA-461A-4FF8-9607-8E48FDBEF0A5}" destId="{CEBA89CF-5DD9-4BF6-842C-72C776005A02}" srcOrd="3" destOrd="0" presId="urn:microsoft.com/office/officeart/2005/8/layout/vProcess5"/>
    <dgm:cxn modelId="{2D4C407A-0D0E-4B9B-A1A0-9673A70467CD}" type="presParOf" srcId="{5D67BADA-461A-4FF8-9607-8E48FDBEF0A5}" destId="{438B99B0-36F4-408C-B5BF-6913812CEE9D}" srcOrd="4" destOrd="0" presId="urn:microsoft.com/office/officeart/2005/8/layout/vProcess5"/>
    <dgm:cxn modelId="{068D4C78-B4D3-4542-9EF5-CF5E79D61085}" type="presParOf" srcId="{5D67BADA-461A-4FF8-9607-8E48FDBEF0A5}" destId="{3405C766-E348-4FF8-B0E9-72026E8CCE78}"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4F98C2-C3C0-47F6-A8DC-DA3CA30EA7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D0BABCEE-B83A-428F-8904-7F9A796A4012}">
      <dgm:prSet phldrT="[Texto]"/>
      <dgm:spPr/>
      <dgm:t>
        <a:bodyPr/>
        <a:lstStyle/>
        <a:p>
          <a:r>
            <a:rPr lang="es-ES" dirty="0" smtClean="0"/>
            <a:t>Equivalencia de las condiciones</a:t>
          </a:r>
          <a:endParaRPr lang="es-ES" dirty="0"/>
        </a:p>
      </dgm:t>
    </dgm:pt>
    <dgm:pt modelId="{46A8BB68-6896-4E51-BA71-8511EB885AE2}" type="parTrans" cxnId="{2EFDB4E8-8296-4017-99DE-F58AA6A4E0E7}">
      <dgm:prSet/>
      <dgm:spPr/>
      <dgm:t>
        <a:bodyPr/>
        <a:lstStyle/>
        <a:p>
          <a:endParaRPr lang="es-ES"/>
        </a:p>
      </dgm:t>
    </dgm:pt>
    <dgm:pt modelId="{475875AB-51C3-4B18-B3FB-EBED7CB748D9}" type="sibTrans" cxnId="{2EFDB4E8-8296-4017-99DE-F58AA6A4E0E7}">
      <dgm:prSet/>
      <dgm:spPr/>
      <dgm:t>
        <a:bodyPr/>
        <a:lstStyle/>
        <a:p>
          <a:endParaRPr lang="es-ES"/>
        </a:p>
      </dgm:t>
    </dgm:pt>
    <dgm:pt modelId="{AC699B3F-CDDD-4678-BA58-F36B51AA6327}">
      <dgm:prSet phldrT="[Texto]"/>
      <dgm:spPr>
        <a:solidFill>
          <a:schemeClr val="accent2"/>
        </a:solidFill>
      </dgm:spPr>
      <dgm:t>
        <a:bodyPr/>
        <a:lstStyle/>
        <a:p>
          <a:r>
            <a:rPr lang="es-ES" dirty="0" smtClean="0"/>
            <a:t>Causa próxima</a:t>
          </a:r>
          <a:endParaRPr lang="es-ES" dirty="0"/>
        </a:p>
      </dgm:t>
    </dgm:pt>
    <dgm:pt modelId="{849C53D1-3BC9-40D9-BF65-78D24F8D0285}" type="parTrans" cxnId="{D9235C30-C5DB-489E-8B5B-B234F6BA51E4}">
      <dgm:prSet/>
      <dgm:spPr/>
      <dgm:t>
        <a:bodyPr/>
        <a:lstStyle/>
        <a:p>
          <a:endParaRPr lang="es-ES"/>
        </a:p>
      </dgm:t>
    </dgm:pt>
    <dgm:pt modelId="{3034E646-FF36-4203-BD1A-4AB2C33B3154}" type="sibTrans" cxnId="{D9235C30-C5DB-489E-8B5B-B234F6BA51E4}">
      <dgm:prSet/>
      <dgm:spPr/>
      <dgm:t>
        <a:bodyPr/>
        <a:lstStyle/>
        <a:p>
          <a:endParaRPr lang="es-ES"/>
        </a:p>
      </dgm:t>
    </dgm:pt>
    <dgm:pt modelId="{820058FB-146A-4FBB-AB30-EEC4A5D87B89}">
      <dgm:prSet phldrT="[Texto]"/>
      <dgm:spPr>
        <a:solidFill>
          <a:schemeClr val="accent2"/>
        </a:solidFill>
      </dgm:spPr>
      <dgm:t>
        <a:bodyPr/>
        <a:lstStyle/>
        <a:p>
          <a:r>
            <a:rPr lang="es-ES" dirty="0" smtClean="0"/>
            <a:t>Causa remota</a:t>
          </a:r>
          <a:endParaRPr lang="es-ES" dirty="0"/>
        </a:p>
      </dgm:t>
    </dgm:pt>
    <dgm:pt modelId="{4888D686-94B8-4236-BB62-6BFBE09531EA}" type="parTrans" cxnId="{7ED3C429-CF60-4347-9C09-841AFC2DF491}">
      <dgm:prSet/>
      <dgm:spPr/>
      <dgm:t>
        <a:bodyPr/>
        <a:lstStyle/>
        <a:p>
          <a:endParaRPr lang="es-ES"/>
        </a:p>
      </dgm:t>
    </dgm:pt>
    <dgm:pt modelId="{3506EBFB-F177-4287-96F7-0681663AFB0C}" type="sibTrans" cxnId="{7ED3C429-CF60-4347-9C09-841AFC2DF491}">
      <dgm:prSet/>
      <dgm:spPr/>
      <dgm:t>
        <a:bodyPr/>
        <a:lstStyle/>
        <a:p>
          <a:endParaRPr lang="es-ES"/>
        </a:p>
      </dgm:t>
    </dgm:pt>
    <dgm:pt modelId="{90F209B9-4ED7-4009-9DCB-FEDF4C0023D4}">
      <dgm:prSet phldrT="[Texto]"/>
      <dgm:spPr>
        <a:solidFill>
          <a:schemeClr val="accent2"/>
        </a:solidFill>
      </dgm:spPr>
      <dgm:t>
        <a:bodyPr/>
        <a:lstStyle/>
        <a:p>
          <a:r>
            <a:rPr lang="es-ES" dirty="0" smtClean="0"/>
            <a:t>Causalidad adecuada</a:t>
          </a:r>
          <a:endParaRPr lang="es-ES" dirty="0"/>
        </a:p>
      </dgm:t>
    </dgm:pt>
    <dgm:pt modelId="{5057BCFF-F8A4-44BC-84E7-A79FB0B19242}" type="parTrans" cxnId="{3A9F1BB6-8D7A-4761-A1EA-3A983B2CFB34}">
      <dgm:prSet/>
      <dgm:spPr/>
      <dgm:t>
        <a:bodyPr/>
        <a:lstStyle/>
        <a:p>
          <a:endParaRPr lang="es-ES"/>
        </a:p>
      </dgm:t>
    </dgm:pt>
    <dgm:pt modelId="{5AE4D4B1-4AFF-49F0-A412-74BFC992C32B}" type="sibTrans" cxnId="{3A9F1BB6-8D7A-4761-A1EA-3A983B2CFB34}">
      <dgm:prSet/>
      <dgm:spPr/>
      <dgm:t>
        <a:bodyPr/>
        <a:lstStyle/>
        <a:p>
          <a:endParaRPr lang="es-ES"/>
        </a:p>
      </dgm:t>
    </dgm:pt>
    <dgm:pt modelId="{678D1693-5A75-4B76-9B48-88D67DB387E1}" type="pres">
      <dgm:prSet presAssocID="{5E4F98C2-C3C0-47F6-A8DC-DA3CA30EA7ED}" presName="diagram" presStyleCnt="0">
        <dgm:presLayoutVars>
          <dgm:dir/>
          <dgm:resizeHandles val="exact"/>
        </dgm:presLayoutVars>
      </dgm:prSet>
      <dgm:spPr/>
      <dgm:t>
        <a:bodyPr/>
        <a:lstStyle/>
        <a:p>
          <a:endParaRPr lang="es-ES"/>
        </a:p>
      </dgm:t>
    </dgm:pt>
    <dgm:pt modelId="{9905E0CD-2F56-4C74-AFA3-0B20A41402A0}" type="pres">
      <dgm:prSet presAssocID="{D0BABCEE-B83A-428F-8904-7F9A796A4012}" presName="node" presStyleLbl="node1" presStyleIdx="0" presStyleCnt="4">
        <dgm:presLayoutVars>
          <dgm:bulletEnabled val="1"/>
        </dgm:presLayoutVars>
      </dgm:prSet>
      <dgm:spPr/>
      <dgm:t>
        <a:bodyPr/>
        <a:lstStyle/>
        <a:p>
          <a:endParaRPr lang="es-ES"/>
        </a:p>
      </dgm:t>
    </dgm:pt>
    <dgm:pt modelId="{8EE0B3FD-4C3E-4D33-8DC4-CBB10186E091}" type="pres">
      <dgm:prSet presAssocID="{475875AB-51C3-4B18-B3FB-EBED7CB748D9}" presName="sibTrans" presStyleCnt="0"/>
      <dgm:spPr/>
    </dgm:pt>
    <dgm:pt modelId="{726E9625-D1DE-4F6C-9BAE-301AF789DA1B}" type="pres">
      <dgm:prSet presAssocID="{AC699B3F-CDDD-4678-BA58-F36B51AA6327}" presName="node" presStyleLbl="node1" presStyleIdx="1" presStyleCnt="4">
        <dgm:presLayoutVars>
          <dgm:bulletEnabled val="1"/>
        </dgm:presLayoutVars>
      </dgm:prSet>
      <dgm:spPr/>
      <dgm:t>
        <a:bodyPr/>
        <a:lstStyle/>
        <a:p>
          <a:endParaRPr lang="es-ES"/>
        </a:p>
      </dgm:t>
    </dgm:pt>
    <dgm:pt modelId="{D651DEDD-C484-4574-B3A9-546C09ED69C1}" type="pres">
      <dgm:prSet presAssocID="{3034E646-FF36-4203-BD1A-4AB2C33B3154}" presName="sibTrans" presStyleCnt="0"/>
      <dgm:spPr/>
    </dgm:pt>
    <dgm:pt modelId="{684FB625-BE3E-4211-9AAC-43EE352A574A}" type="pres">
      <dgm:prSet presAssocID="{820058FB-146A-4FBB-AB30-EEC4A5D87B89}" presName="node" presStyleLbl="node1" presStyleIdx="2" presStyleCnt="4">
        <dgm:presLayoutVars>
          <dgm:bulletEnabled val="1"/>
        </dgm:presLayoutVars>
      </dgm:prSet>
      <dgm:spPr/>
      <dgm:t>
        <a:bodyPr/>
        <a:lstStyle/>
        <a:p>
          <a:endParaRPr lang="es-ES"/>
        </a:p>
      </dgm:t>
    </dgm:pt>
    <dgm:pt modelId="{918C7528-749C-423F-946A-1D38B4D21A17}" type="pres">
      <dgm:prSet presAssocID="{3506EBFB-F177-4287-96F7-0681663AFB0C}" presName="sibTrans" presStyleCnt="0"/>
      <dgm:spPr/>
    </dgm:pt>
    <dgm:pt modelId="{77585D8A-B33C-4646-98A6-6D14620A661A}" type="pres">
      <dgm:prSet presAssocID="{90F209B9-4ED7-4009-9DCB-FEDF4C0023D4}" presName="node" presStyleLbl="node1" presStyleIdx="3" presStyleCnt="4">
        <dgm:presLayoutVars>
          <dgm:bulletEnabled val="1"/>
        </dgm:presLayoutVars>
      </dgm:prSet>
      <dgm:spPr/>
      <dgm:t>
        <a:bodyPr/>
        <a:lstStyle/>
        <a:p>
          <a:endParaRPr lang="es-ES"/>
        </a:p>
      </dgm:t>
    </dgm:pt>
  </dgm:ptLst>
  <dgm:cxnLst>
    <dgm:cxn modelId="{0B4A5153-991D-44B7-906F-EE92D6F3EFE3}" type="presOf" srcId="{AC699B3F-CDDD-4678-BA58-F36B51AA6327}" destId="{726E9625-D1DE-4F6C-9BAE-301AF789DA1B}" srcOrd="0" destOrd="0" presId="urn:microsoft.com/office/officeart/2005/8/layout/default"/>
    <dgm:cxn modelId="{2EFDB4E8-8296-4017-99DE-F58AA6A4E0E7}" srcId="{5E4F98C2-C3C0-47F6-A8DC-DA3CA30EA7ED}" destId="{D0BABCEE-B83A-428F-8904-7F9A796A4012}" srcOrd="0" destOrd="0" parTransId="{46A8BB68-6896-4E51-BA71-8511EB885AE2}" sibTransId="{475875AB-51C3-4B18-B3FB-EBED7CB748D9}"/>
    <dgm:cxn modelId="{7ED3C429-CF60-4347-9C09-841AFC2DF491}" srcId="{5E4F98C2-C3C0-47F6-A8DC-DA3CA30EA7ED}" destId="{820058FB-146A-4FBB-AB30-EEC4A5D87B89}" srcOrd="2" destOrd="0" parTransId="{4888D686-94B8-4236-BB62-6BFBE09531EA}" sibTransId="{3506EBFB-F177-4287-96F7-0681663AFB0C}"/>
    <dgm:cxn modelId="{519D31A4-868B-44DA-B6C7-05AA2040F4BB}" type="presOf" srcId="{5E4F98C2-C3C0-47F6-A8DC-DA3CA30EA7ED}" destId="{678D1693-5A75-4B76-9B48-88D67DB387E1}" srcOrd="0" destOrd="0" presId="urn:microsoft.com/office/officeart/2005/8/layout/default"/>
    <dgm:cxn modelId="{C0FDFCDF-9355-403A-B714-5CCFE20ED98F}" type="presOf" srcId="{90F209B9-4ED7-4009-9DCB-FEDF4C0023D4}" destId="{77585D8A-B33C-4646-98A6-6D14620A661A}" srcOrd="0" destOrd="0" presId="urn:microsoft.com/office/officeart/2005/8/layout/default"/>
    <dgm:cxn modelId="{D5E08E26-1EE0-45E1-8A1D-448F3C30F3CE}" type="presOf" srcId="{D0BABCEE-B83A-428F-8904-7F9A796A4012}" destId="{9905E0CD-2F56-4C74-AFA3-0B20A41402A0}" srcOrd="0" destOrd="0" presId="urn:microsoft.com/office/officeart/2005/8/layout/default"/>
    <dgm:cxn modelId="{D9235C30-C5DB-489E-8B5B-B234F6BA51E4}" srcId="{5E4F98C2-C3C0-47F6-A8DC-DA3CA30EA7ED}" destId="{AC699B3F-CDDD-4678-BA58-F36B51AA6327}" srcOrd="1" destOrd="0" parTransId="{849C53D1-3BC9-40D9-BF65-78D24F8D0285}" sibTransId="{3034E646-FF36-4203-BD1A-4AB2C33B3154}"/>
    <dgm:cxn modelId="{AE038181-970C-4424-A0B0-F05AB91E6ACB}" type="presOf" srcId="{820058FB-146A-4FBB-AB30-EEC4A5D87B89}" destId="{684FB625-BE3E-4211-9AAC-43EE352A574A}" srcOrd="0" destOrd="0" presId="urn:microsoft.com/office/officeart/2005/8/layout/default"/>
    <dgm:cxn modelId="{3A9F1BB6-8D7A-4761-A1EA-3A983B2CFB34}" srcId="{5E4F98C2-C3C0-47F6-A8DC-DA3CA30EA7ED}" destId="{90F209B9-4ED7-4009-9DCB-FEDF4C0023D4}" srcOrd="3" destOrd="0" parTransId="{5057BCFF-F8A4-44BC-84E7-A79FB0B19242}" sibTransId="{5AE4D4B1-4AFF-49F0-A412-74BFC992C32B}"/>
    <dgm:cxn modelId="{ADAF6E14-D4A8-4892-A20B-0BAB9C457984}" type="presParOf" srcId="{678D1693-5A75-4B76-9B48-88D67DB387E1}" destId="{9905E0CD-2F56-4C74-AFA3-0B20A41402A0}" srcOrd="0" destOrd="0" presId="urn:microsoft.com/office/officeart/2005/8/layout/default"/>
    <dgm:cxn modelId="{E096661C-E444-43D4-9B4E-96EC299B319A}" type="presParOf" srcId="{678D1693-5A75-4B76-9B48-88D67DB387E1}" destId="{8EE0B3FD-4C3E-4D33-8DC4-CBB10186E091}" srcOrd="1" destOrd="0" presId="urn:microsoft.com/office/officeart/2005/8/layout/default"/>
    <dgm:cxn modelId="{9838E3F1-0FCA-45AC-9D26-F0AB12D5A6DF}" type="presParOf" srcId="{678D1693-5A75-4B76-9B48-88D67DB387E1}" destId="{726E9625-D1DE-4F6C-9BAE-301AF789DA1B}" srcOrd="2" destOrd="0" presId="urn:microsoft.com/office/officeart/2005/8/layout/default"/>
    <dgm:cxn modelId="{D0F4B381-57B4-452B-8DCD-52773201DF12}" type="presParOf" srcId="{678D1693-5A75-4B76-9B48-88D67DB387E1}" destId="{D651DEDD-C484-4574-B3A9-546C09ED69C1}" srcOrd="3" destOrd="0" presId="urn:microsoft.com/office/officeart/2005/8/layout/default"/>
    <dgm:cxn modelId="{3419489E-74A3-42D7-A3CF-99134A83DAB2}" type="presParOf" srcId="{678D1693-5A75-4B76-9B48-88D67DB387E1}" destId="{684FB625-BE3E-4211-9AAC-43EE352A574A}" srcOrd="4" destOrd="0" presId="urn:microsoft.com/office/officeart/2005/8/layout/default"/>
    <dgm:cxn modelId="{00B77EAC-2236-4AA2-9DB7-E57198C8A7A0}" type="presParOf" srcId="{678D1693-5A75-4B76-9B48-88D67DB387E1}" destId="{918C7528-749C-423F-946A-1D38B4D21A17}" srcOrd="5" destOrd="0" presId="urn:microsoft.com/office/officeart/2005/8/layout/default"/>
    <dgm:cxn modelId="{A5AD8F96-960F-4987-A4E6-F47CBE94A9DF}" type="presParOf" srcId="{678D1693-5A75-4B76-9B48-88D67DB387E1}" destId="{77585D8A-B33C-4646-98A6-6D14620A661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B4713E-6646-4E75-A294-5505AB362EE1}"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s-ES"/>
        </a:p>
      </dgm:t>
    </dgm:pt>
    <dgm:pt modelId="{E2D675A0-ACCF-4DE3-8CF0-EC57684E8692}">
      <dgm:prSet/>
      <dgm:spPr/>
      <dgm:t>
        <a:bodyPr/>
        <a:lstStyle/>
        <a:p>
          <a:pPr rtl="0"/>
          <a:r>
            <a:rPr lang="es-ES" smtClean="0"/>
            <a:t>Por condición "situación o circunstancia indispensable para la existencia de otra</a:t>
          </a:r>
          <a:endParaRPr lang="es-ES"/>
        </a:p>
      </dgm:t>
    </dgm:pt>
    <dgm:pt modelId="{59DEBBDE-E472-451C-B047-0BE8E345ED78}" type="parTrans" cxnId="{9BC45C68-27BC-41E6-AE0A-C23034B113A8}">
      <dgm:prSet/>
      <dgm:spPr/>
      <dgm:t>
        <a:bodyPr/>
        <a:lstStyle/>
        <a:p>
          <a:endParaRPr lang="es-ES"/>
        </a:p>
      </dgm:t>
    </dgm:pt>
    <dgm:pt modelId="{BB7EDE03-04A1-4E62-95AC-BE7C3F654C06}" type="sibTrans" cxnId="{9BC45C68-27BC-41E6-AE0A-C23034B113A8}">
      <dgm:prSet/>
      <dgm:spPr/>
      <dgm:t>
        <a:bodyPr/>
        <a:lstStyle/>
        <a:p>
          <a:endParaRPr lang="es-ES"/>
        </a:p>
      </dgm:t>
    </dgm:pt>
    <dgm:pt modelId="{5671BF43-C7C0-4AD7-8F19-D3CA5049A905}">
      <dgm:prSet/>
      <dgm:spPr/>
      <dgm:t>
        <a:bodyPr/>
        <a:lstStyle/>
        <a:p>
          <a:pPr rtl="0"/>
          <a:r>
            <a:rPr lang="es-ES" smtClean="0"/>
            <a:t>toda condición constituye un antecedente del daño, pero no significa que revista entidad suficiente para generarlo por sí misma.</a:t>
          </a:r>
          <a:endParaRPr lang="es-ES"/>
        </a:p>
      </dgm:t>
    </dgm:pt>
    <dgm:pt modelId="{389EC200-D7A5-49B1-9187-1CF402B62CDD}" type="parTrans" cxnId="{E2CBE64D-7672-4BC4-A132-A420210D3C8C}">
      <dgm:prSet/>
      <dgm:spPr/>
      <dgm:t>
        <a:bodyPr/>
        <a:lstStyle/>
        <a:p>
          <a:endParaRPr lang="es-ES"/>
        </a:p>
      </dgm:t>
    </dgm:pt>
    <dgm:pt modelId="{1441D1E0-67CE-4A3D-A779-841E918ECEF9}" type="sibTrans" cxnId="{E2CBE64D-7672-4BC4-A132-A420210D3C8C}">
      <dgm:prSet/>
      <dgm:spPr/>
      <dgm:t>
        <a:bodyPr/>
        <a:lstStyle/>
        <a:p>
          <a:endParaRPr lang="es-ES"/>
        </a:p>
      </dgm:t>
    </dgm:pt>
    <dgm:pt modelId="{841D3DFA-2E6A-425F-91C9-BF7728B18415}">
      <dgm:prSet/>
      <dgm:spPr/>
      <dgm:t>
        <a:bodyPr/>
        <a:lstStyle/>
        <a:p>
          <a:pPr rtl="0"/>
          <a:r>
            <a:rPr lang="es-ES" smtClean="0"/>
            <a:t>Entre condición y causa existe una relación de género a especie: si bien la causa es siempre una condición (antecedente) del daño, no toda condición alcanza jerarquía de causa</a:t>
          </a:r>
          <a:endParaRPr lang="es-ES"/>
        </a:p>
      </dgm:t>
    </dgm:pt>
    <dgm:pt modelId="{97354C02-B805-4C5B-9E34-CF527D4FC8C7}" type="parTrans" cxnId="{E6434A81-7E6B-4297-B8A0-FA777C347132}">
      <dgm:prSet/>
      <dgm:spPr/>
      <dgm:t>
        <a:bodyPr/>
        <a:lstStyle/>
        <a:p>
          <a:endParaRPr lang="es-ES"/>
        </a:p>
      </dgm:t>
    </dgm:pt>
    <dgm:pt modelId="{F3C2C1A0-6648-40E9-9F59-02F8B8C7AB22}" type="sibTrans" cxnId="{E6434A81-7E6B-4297-B8A0-FA777C347132}">
      <dgm:prSet/>
      <dgm:spPr/>
      <dgm:t>
        <a:bodyPr/>
        <a:lstStyle/>
        <a:p>
          <a:endParaRPr lang="es-ES"/>
        </a:p>
      </dgm:t>
    </dgm:pt>
    <dgm:pt modelId="{75C32D2F-9402-4574-9032-4C5DCBFE7317}" type="pres">
      <dgm:prSet presAssocID="{D7B4713E-6646-4E75-A294-5505AB362EE1}" presName="outerComposite" presStyleCnt="0">
        <dgm:presLayoutVars>
          <dgm:chMax val="5"/>
          <dgm:dir/>
          <dgm:resizeHandles val="exact"/>
        </dgm:presLayoutVars>
      </dgm:prSet>
      <dgm:spPr/>
      <dgm:t>
        <a:bodyPr/>
        <a:lstStyle/>
        <a:p>
          <a:endParaRPr lang="es-ES"/>
        </a:p>
      </dgm:t>
    </dgm:pt>
    <dgm:pt modelId="{97866A63-6C04-4149-BF5A-DA08F55EE48C}" type="pres">
      <dgm:prSet presAssocID="{D7B4713E-6646-4E75-A294-5505AB362EE1}" presName="dummyMaxCanvas" presStyleCnt="0">
        <dgm:presLayoutVars/>
      </dgm:prSet>
      <dgm:spPr/>
    </dgm:pt>
    <dgm:pt modelId="{4D9D7EF4-655C-4F4D-AED0-DDF25CD11D9C}" type="pres">
      <dgm:prSet presAssocID="{D7B4713E-6646-4E75-A294-5505AB362EE1}" presName="ThreeNodes_1" presStyleLbl="node1" presStyleIdx="0" presStyleCnt="3">
        <dgm:presLayoutVars>
          <dgm:bulletEnabled val="1"/>
        </dgm:presLayoutVars>
      </dgm:prSet>
      <dgm:spPr/>
      <dgm:t>
        <a:bodyPr/>
        <a:lstStyle/>
        <a:p>
          <a:endParaRPr lang="es-ES"/>
        </a:p>
      </dgm:t>
    </dgm:pt>
    <dgm:pt modelId="{F14F2785-5639-4A03-9093-A5AABD21A4F3}" type="pres">
      <dgm:prSet presAssocID="{D7B4713E-6646-4E75-A294-5505AB362EE1}" presName="ThreeNodes_2" presStyleLbl="node1" presStyleIdx="1" presStyleCnt="3">
        <dgm:presLayoutVars>
          <dgm:bulletEnabled val="1"/>
        </dgm:presLayoutVars>
      </dgm:prSet>
      <dgm:spPr/>
      <dgm:t>
        <a:bodyPr/>
        <a:lstStyle/>
        <a:p>
          <a:endParaRPr lang="es-ES"/>
        </a:p>
      </dgm:t>
    </dgm:pt>
    <dgm:pt modelId="{D5637CD5-E6B0-4182-9FF3-176EF4A1F0EC}" type="pres">
      <dgm:prSet presAssocID="{D7B4713E-6646-4E75-A294-5505AB362EE1}" presName="ThreeNodes_3" presStyleLbl="node1" presStyleIdx="2" presStyleCnt="3">
        <dgm:presLayoutVars>
          <dgm:bulletEnabled val="1"/>
        </dgm:presLayoutVars>
      </dgm:prSet>
      <dgm:spPr/>
      <dgm:t>
        <a:bodyPr/>
        <a:lstStyle/>
        <a:p>
          <a:endParaRPr lang="es-ES"/>
        </a:p>
      </dgm:t>
    </dgm:pt>
    <dgm:pt modelId="{581658EC-8C94-4A5C-A8D1-6745FD137D74}" type="pres">
      <dgm:prSet presAssocID="{D7B4713E-6646-4E75-A294-5505AB362EE1}" presName="ThreeConn_1-2" presStyleLbl="fgAccFollowNode1" presStyleIdx="0" presStyleCnt="2">
        <dgm:presLayoutVars>
          <dgm:bulletEnabled val="1"/>
        </dgm:presLayoutVars>
      </dgm:prSet>
      <dgm:spPr/>
      <dgm:t>
        <a:bodyPr/>
        <a:lstStyle/>
        <a:p>
          <a:endParaRPr lang="es-ES"/>
        </a:p>
      </dgm:t>
    </dgm:pt>
    <dgm:pt modelId="{304B71F6-956D-4D33-890B-F3983B4F2C7D}" type="pres">
      <dgm:prSet presAssocID="{D7B4713E-6646-4E75-A294-5505AB362EE1}" presName="ThreeConn_2-3" presStyleLbl="fgAccFollowNode1" presStyleIdx="1" presStyleCnt="2">
        <dgm:presLayoutVars>
          <dgm:bulletEnabled val="1"/>
        </dgm:presLayoutVars>
      </dgm:prSet>
      <dgm:spPr/>
      <dgm:t>
        <a:bodyPr/>
        <a:lstStyle/>
        <a:p>
          <a:endParaRPr lang="es-ES"/>
        </a:p>
      </dgm:t>
    </dgm:pt>
    <dgm:pt modelId="{59B208FF-6DF6-469F-A0C1-866ED81BA6D3}" type="pres">
      <dgm:prSet presAssocID="{D7B4713E-6646-4E75-A294-5505AB362EE1}" presName="ThreeNodes_1_text" presStyleLbl="node1" presStyleIdx="2" presStyleCnt="3">
        <dgm:presLayoutVars>
          <dgm:bulletEnabled val="1"/>
        </dgm:presLayoutVars>
      </dgm:prSet>
      <dgm:spPr/>
      <dgm:t>
        <a:bodyPr/>
        <a:lstStyle/>
        <a:p>
          <a:endParaRPr lang="es-ES"/>
        </a:p>
      </dgm:t>
    </dgm:pt>
    <dgm:pt modelId="{EBD44B1E-43B4-41AD-9798-BB3E61354712}" type="pres">
      <dgm:prSet presAssocID="{D7B4713E-6646-4E75-A294-5505AB362EE1}" presName="ThreeNodes_2_text" presStyleLbl="node1" presStyleIdx="2" presStyleCnt="3">
        <dgm:presLayoutVars>
          <dgm:bulletEnabled val="1"/>
        </dgm:presLayoutVars>
      </dgm:prSet>
      <dgm:spPr/>
      <dgm:t>
        <a:bodyPr/>
        <a:lstStyle/>
        <a:p>
          <a:endParaRPr lang="es-ES"/>
        </a:p>
      </dgm:t>
    </dgm:pt>
    <dgm:pt modelId="{50DF1452-3AE0-4263-A09C-8A32BD26E0DD}" type="pres">
      <dgm:prSet presAssocID="{D7B4713E-6646-4E75-A294-5505AB362EE1}" presName="ThreeNodes_3_text" presStyleLbl="node1" presStyleIdx="2" presStyleCnt="3">
        <dgm:presLayoutVars>
          <dgm:bulletEnabled val="1"/>
        </dgm:presLayoutVars>
      </dgm:prSet>
      <dgm:spPr/>
      <dgm:t>
        <a:bodyPr/>
        <a:lstStyle/>
        <a:p>
          <a:endParaRPr lang="es-ES"/>
        </a:p>
      </dgm:t>
    </dgm:pt>
  </dgm:ptLst>
  <dgm:cxnLst>
    <dgm:cxn modelId="{E6434A81-7E6B-4297-B8A0-FA777C347132}" srcId="{D7B4713E-6646-4E75-A294-5505AB362EE1}" destId="{841D3DFA-2E6A-425F-91C9-BF7728B18415}" srcOrd="2" destOrd="0" parTransId="{97354C02-B805-4C5B-9E34-CF527D4FC8C7}" sibTransId="{F3C2C1A0-6648-40E9-9F59-02F8B8C7AB22}"/>
    <dgm:cxn modelId="{F0AB8FE8-7CB0-4BC5-B0E7-D93A65D065E6}" type="presOf" srcId="{D7B4713E-6646-4E75-A294-5505AB362EE1}" destId="{75C32D2F-9402-4574-9032-4C5DCBFE7317}" srcOrd="0" destOrd="0" presId="urn:microsoft.com/office/officeart/2005/8/layout/vProcess5"/>
    <dgm:cxn modelId="{F09799FB-531E-4FD8-8F41-DDCBE90C96B1}" type="presOf" srcId="{841D3DFA-2E6A-425F-91C9-BF7728B18415}" destId="{50DF1452-3AE0-4263-A09C-8A32BD26E0DD}" srcOrd="1" destOrd="0" presId="urn:microsoft.com/office/officeart/2005/8/layout/vProcess5"/>
    <dgm:cxn modelId="{D4C6C770-57C5-4571-8426-31156EA7C4FC}" type="presOf" srcId="{BB7EDE03-04A1-4E62-95AC-BE7C3F654C06}" destId="{581658EC-8C94-4A5C-A8D1-6745FD137D74}" srcOrd="0" destOrd="0" presId="urn:microsoft.com/office/officeart/2005/8/layout/vProcess5"/>
    <dgm:cxn modelId="{DBD911CE-717F-49A5-8E61-E5A27F93121B}" type="presOf" srcId="{E2D675A0-ACCF-4DE3-8CF0-EC57684E8692}" destId="{4D9D7EF4-655C-4F4D-AED0-DDF25CD11D9C}" srcOrd="0" destOrd="0" presId="urn:microsoft.com/office/officeart/2005/8/layout/vProcess5"/>
    <dgm:cxn modelId="{9BC45C68-27BC-41E6-AE0A-C23034B113A8}" srcId="{D7B4713E-6646-4E75-A294-5505AB362EE1}" destId="{E2D675A0-ACCF-4DE3-8CF0-EC57684E8692}" srcOrd="0" destOrd="0" parTransId="{59DEBBDE-E472-451C-B047-0BE8E345ED78}" sibTransId="{BB7EDE03-04A1-4E62-95AC-BE7C3F654C06}"/>
    <dgm:cxn modelId="{3E95071C-536F-4E24-8876-6CF529E644A6}" type="presOf" srcId="{5671BF43-C7C0-4AD7-8F19-D3CA5049A905}" destId="{EBD44B1E-43B4-41AD-9798-BB3E61354712}" srcOrd="1" destOrd="0" presId="urn:microsoft.com/office/officeart/2005/8/layout/vProcess5"/>
    <dgm:cxn modelId="{4731DE78-FECB-4180-A6F5-3781A8B123E7}" type="presOf" srcId="{5671BF43-C7C0-4AD7-8F19-D3CA5049A905}" destId="{F14F2785-5639-4A03-9093-A5AABD21A4F3}" srcOrd="0" destOrd="0" presId="urn:microsoft.com/office/officeart/2005/8/layout/vProcess5"/>
    <dgm:cxn modelId="{242E7E5D-AC23-48BE-82D0-AA1E151E51AD}" type="presOf" srcId="{1441D1E0-67CE-4A3D-A779-841E918ECEF9}" destId="{304B71F6-956D-4D33-890B-F3983B4F2C7D}" srcOrd="0" destOrd="0" presId="urn:microsoft.com/office/officeart/2005/8/layout/vProcess5"/>
    <dgm:cxn modelId="{9133C5BA-C738-4CA5-9FAB-18FB0A078957}" type="presOf" srcId="{841D3DFA-2E6A-425F-91C9-BF7728B18415}" destId="{D5637CD5-E6B0-4182-9FF3-176EF4A1F0EC}" srcOrd="0" destOrd="0" presId="urn:microsoft.com/office/officeart/2005/8/layout/vProcess5"/>
    <dgm:cxn modelId="{E2CBE64D-7672-4BC4-A132-A420210D3C8C}" srcId="{D7B4713E-6646-4E75-A294-5505AB362EE1}" destId="{5671BF43-C7C0-4AD7-8F19-D3CA5049A905}" srcOrd="1" destOrd="0" parTransId="{389EC200-D7A5-49B1-9187-1CF402B62CDD}" sibTransId="{1441D1E0-67CE-4A3D-A779-841E918ECEF9}"/>
    <dgm:cxn modelId="{8BD12B10-D786-4955-B67B-3A33B8688839}" type="presOf" srcId="{E2D675A0-ACCF-4DE3-8CF0-EC57684E8692}" destId="{59B208FF-6DF6-469F-A0C1-866ED81BA6D3}" srcOrd="1" destOrd="0" presId="urn:microsoft.com/office/officeart/2005/8/layout/vProcess5"/>
    <dgm:cxn modelId="{7710432C-6579-4EE1-B527-C5F94EE404D6}" type="presParOf" srcId="{75C32D2F-9402-4574-9032-4C5DCBFE7317}" destId="{97866A63-6C04-4149-BF5A-DA08F55EE48C}" srcOrd="0" destOrd="0" presId="urn:microsoft.com/office/officeart/2005/8/layout/vProcess5"/>
    <dgm:cxn modelId="{EE0B48D5-2ED5-40FD-B64A-B38574CF50F4}" type="presParOf" srcId="{75C32D2F-9402-4574-9032-4C5DCBFE7317}" destId="{4D9D7EF4-655C-4F4D-AED0-DDF25CD11D9C}" srcOrd="1" destOrd="0" presId="urn:microsoft.com/office/officeart/2005/8/layout/vProcess5"/>
    <dgm:cxn modelId="{304653AE-5210-4021-97D7-AF14CE888DA5}" type="presParOf" srcId="{75C32D2F-9402-4574-9032-4C5DCBFE7317}" destId="{F14F2785-5639-4A03-9093-A5AABD21A4F3}" srcOrd="2" destOrd="0" presId="urn:microsoft.com/office/officeart/2005/8/layout/vProcess5"/>
    <dgm:cxn modelId="{92BFE1EF-5A72-4F49-9A48-AA7DC06A9686}" type="presParOf" srcId="{75C32D2F-9402-4574-9032-4C5DCBFE7317}" destId="{D5637CD5-E6B0-4182-9FF3-176EF4A1F0EC}" srcOrd="3" destOrd="0" presId="urn:microsoft.com/office/officeart/2005/8/layout/vProcess5"/>
    <dgm:cxn modelId="{576380A6-2FBB-4A5B-991A-6F1A7385774D}" type="presParOf" srcId="{75C32D2F-9402-4574-9032-4C5DCBFE7317}" destId="{581658EC-8C94-4A5C-A8D1-6745FD137D74}" srcOrd="4" destOrd="0" presId="urn:microsoft.com/office/officeart/2005/8/layout/vProcess5"/>
    <dgm:cxn modelId="{69A58381-C19E-45B5-9A29-68FD7C623638}" type="presParOf" srcId="{75C32D2F-9402-4574-9032-4C5DCBFE7317}" destId="{304B71F6-956D-4D33-890B-F3983B4F2C7D}" srcOrd="5" destOrd="0" presId="urn:microsoft.com/office/officeart/2005/8/layout/vProcess5"/>
    <dgm:cxn modelId="{3D2E0BAA-6E88-40BA-B62A-4B42D57F4152}" type="presParOf" srcId="{75C32D2F-9402-4574-9032-4C5DCBFE7317}" destId="{59B208FF-6DF6-469F-A0C1-866ED81BA6D3}" srcOrd="6" destOrd="0" presId="urn:microsoft.com/office/officeart/2005/8/layout/vProcess5"/>
    <dgm:cxn modelId="{473EE381-093B-4C8E-BCB6-FDCAA579DFFF}" type="presParOf" srcId="{75C32D2F-9402-4574-9032-4C5DCBFE7317}" destId="{EBD44B1E-43B4-41AD-9798-BB3E61354712}" srcOrd="7" destOrd="0" presId="urn:microsoft.com/office/officeart/2005/8/layout/vProcess5"/>
    <dgm:cxn modelId="{28A1C8B5-0FE3-4318-9EA0-455EF41EDCA4}" type="presParOf" srcId="{75C32D2F-9402-4574-9032-4C5DCBFE7317}" destId="{50DF1452-3AE0-4263-A09C-8A32BD26E0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C6C704-CD43-4229-9ECB-6DCEA8D13925}" type="doc">
      <dgm:prSet loTypeId="urn:microsoft.com/office/officeart/2005/8/layout/vProcess5" loCatId="process" qsTypeId="urn:microsoft.com/office/officeart/2005/8/quickstyle/simple1" qsCatId="simple" csTypeId="urn:microsoft.com/office/officeart/2005/8/colors/accent0_3" csCatId="mainScheme"/>
      <dgm:spPr/>
      <dgm:t>
        <a:bodyPr/>
        <a:lstStyle/>
        <a:p>
          <a:endParaRPr lang="es-ES"/>
        </a:p>
      </dgm:t>
    </dgm:pt>
    <dgm:pt modelId="{E45940B0-AC2E-440E-8478-F8BCF4D1090C}">
      <dgm:prSet/>
      <dgm:spPr/>
      <dgm:t>
        <a:bodyPr/>
        <a:lstStyle/>
        <a:p>
          <a:pPr rtl="0"/>
          <a:r>
            <a:rPr lang="es-ES" smtClean="0"/>
            <a:t>todas las condiciones tienen el mismo valor para la producción del daño, son consideradas equivalentes.</a:t>
          </a:r>
          <a:endParaRPr lang="es-ES"/>
        </a:p>
      </dgm:t>
    </dgm:pt>
    <dgm:pt modelId="{A6C5CA18-7C57-42A2-9985-292F9449BBB8}" type="parTrans" cxnId="{5B280B82-02D1-4833-A681-6F14D14F623C}">
      <dgm:prSet/>
      <dgm:spPr/>
      <dgm:t>
        <a:bodyPr/>
        <a:lstStyle/>
        <a:p>
          <a:endParaRPr lang="es-ES"/>
        </a:p>
      </dgm:t>
    </dgm:pt>
    <dgm:pt modelId="{9FA5A841-D71E-4F48-B637-2EFD0C7BE071}" type="sibTrans" cxnId="{5B280B82-02D1-4833-A681-6F14D14F623C}">
      <dgm:prSet/>
      <dgm:spPr/>
      <dgm:t>
        <a:bodyPr/>
        <a:lstStyle/>
        <a:p>
          <a:endParaRPr lang="es-ES"/>
        </a:p>
      </dgm:t>
    </dgm:pt>
    <dgm:pt modelId="{5142707A-D791-40C9-A388-6B244E2AA669}">
      <dgm:prSet/>
      <dgm:spPr/>
      <dgm:t>
        <a:bodyPr/>
        <a:lstStyle/>
        <a:p>
          <a:pPr rtl="0"/>
          <a:r>
            <a:rPr lang="es-ES" smtClean="0"/>
            <a:t>Si falta una de las condiciones el daño no se hubiera producido.</a:t>
          </a:r>
          <a:endParaRPr lang="es-ES"/>
        </a:p>
      </dgm:t>
    </dgm:pt>
    <dgm:pt modelId="{DF163E9D-622A-4E24-AED3-E91FE1EE112B}" type="parTrans" cxnId="{B3A13B9D-5C1E-46D0-81CF-EC0837AEA4CC}">
      <dgm:prSet/>
      <dgm:spPr/>
      <dgm:t>
        <a:bodyPr/>
        <a:lstStyle/>
        <a:p>
          <a:endParaRPr lang="es-ES"/>
        </a:p>
      </dgm:t>
    </dgm:pt>
    <dgm:pt modelId="{B1FC3A23-E84E-470F-8B45-A2AE3462D647}" type="sibTrans" cxnId="{B3A13B9D-5C1E-46D0-81CF-EC0837AEA4CC}">
      <dgm:prSet/>
      <dgm:spPr/>
      <dgm:t>
        <a:bodyPr/>
        <a:lstStyle/>
        <a:p>
          <a:endParaRPr lang="es-ES"/>
        </a:p>
      </dgm:t>
    </dgm:pt>
    <dgm:pt modelId="{A149042C-04B3-4337-A292-F2ADA56B3FA2}">
      <dgm:prSet/>
      <dgm:spPr/>
      <dgm:t>
        <a:bodyPr/>
        <a:lstStyle/>
        <a:p>
          <a:pPr rtl="0"/>
          <a:r>
            <a:rPr lang="es-ES" smtClean="0"/>
            <a:t>Es suficiente que el hecho resulte un antecedente del daño, que haya tenido que existir para que el perjuicio tenga lugar para acarrear responsabilidad. </a:t>
          </a:r>
          <a:endParaRPr lang="es-ES"/>
        </a:p>
      </dgm:t>
    </dgm:pt>
    <dgm:pt modelId="{B330232A-7879-49E9-95F2-8AB892EB0CD2}" type="parTrans" cxnId="{4C3600C7-BBC1-4F94-9714-3963234FF790}">
      <dgm:prSet/>
      <dgm:spPr/>
      <dgm:t>
        <a:bodyPr/>
        <a:lstStyle/>
        <a:p>
          <a:endParaRPr lang="es-ES"/>
        </a:p>
      </dgm:t>
    </dgm:pt>
    <dgm:pt modelId="{E1FB6B5C-81B0-477F-9060-44200142874B}" type="sibTrans" cxnId="{4C3600C7-BBC1-4F94-9714-3963234FF790}">
      <dgm:prSet/>
      <dgm:spPr/>
      <dgm:t>
        <a:bodyPr/>
        <a:lstStyle/>
        <a:p>
          <a:endParaRPr lang="es-ES"/>
        </a:p>
      </dgm:t>
    </dgm:pt>
    <dgm:pt modelId="{2F4CC87B-B83E-40D7-ACF3-6F9493BB0CE6}">
      <dgm:prSet/>
      <dgm:spPr/>
      <dgm:t>
        <a:bodyPr/>
        <a:lstStyle/>
        <a:p>
          <a:pPr rtl="0"/>
          <a:r>
            <a:rPr lang="es-ES" smtClean="0"/>
            <a:t>El análisis se practica "en concreto", es decir, como verdaderamente (estrictamente) sucedieron los hechos, sin agregados valorativos.</a:t>
          </a:r>
          <a:endParaRPr lang="es-ES"/>
        </a:p>
      </dgm:t>
    </dgm:pt>
    <dgm:pt modelId="{2E4C3951-98F9-487C-84A7-D5891344023F}" type="parTrans" cxnId="{D5CF02CD-B33D-484B-B364-7C0F94925369}">
      <dgm:prSet/>
      <dgm:spPr/>
      <dgm:t>
        <a:bodyPr/>
        <a:lstStyle/>
        <a:p>
          <a:endParaRPr lang="es-ES"/>
        </a:p>
      </dgm:t>
    </dgm:pt>
    <dgm:pt modelId="{1046E199-CD3C-4D23-A455-FA335E78CABC}" type="sibTrans" cxnId="{D5CF02CD-B33D-484B-B364-7C0F94925369}">
      <dgm:prSet/>
      <dgm:spPr/>
      <dgm:t>
        <a:bodyPr/>
        <a:lstStyle/>
        <a:p>
          <a:endParaRPr lang="es-ES"/>
        </a:p>
      </dgm:t>
    </dgm:pt>
    <dgm:pt modelId="{A8326BD7-B1D6-46D5-A1C2-F5695EED56E0}" type="pres">
      <dgm:prSet presAssocID="{55C6C704-CD43-4229-9ECB-6DCEA8D13925}" presName="outerComposite" presStyleCnt="0">
        <dgm:presLayoutVars>
          <dgm:chMax val="5"/>
          <dgm:dir/>
          <dgm:resizeHandles val="exact"/>
        </dgm:presLayoutVars>
      </dgm:prSet>
      <dgm:spPr/>
      <dgm:t>
        <a:bodyPr/>
        <a:lstStyle/>
        <a:p>
          <a:endParaRPr lang="es-ES"/>
        </a:p>
      </dgm:t>
    </dgm:pt>
    <dgm:pt modelId="{A0F198EC-CA4C-4138-929C-CB685F08F73F}" type="pres">
      <dgm:prSet presAssocID="{55C6C704-CD43-4229-9ECB-6DCEA8D13925}" presName="dummyMaxCanvas" presStyleCnt="0">
        <dgm:presLayoutVars/>
      </dgm:prSet>
      <dgm:spPr/>
    </dgm:pt>
    <dgm:pt modelId="{A472E8FB-F9EF-48F3-B204-FBA63D56D6EF}" type="pres">
      <dgm:prSet presAssocID="{55C6C704-CD43-4229-9ECB-6DCEA8D13925}" presName="FourNodes_1" presStyleLbl="node1" presStyleIdx="0" presStyleCnt="4">
        <dgm:presLayoutVars>
          <dgm:bulletEnabled val="1"/>
        </dgm:presLayoutVars>
      </dgm:prSet>
      <dgm:spPr/>
      <dgm:t>
        <a:bodyPr/>
        <a:lstStyle/>
        <a:p>
          <a:endParaRPr lang="es-ES"/>
        </a:p>
      </dgm:t>
    </dgm:pt>
    <dgm:pt modelId="{3EC24F38-B9AB-413A-8039-56F32618E507}" type="pres">
      <dgm:prSet presAssocID="{55C6C704-CD43-4229-9ECB-6DCEA8D13925}" presName="FourNodes_2" presStyleLbl="node1" presStyleIdx="1" presStyleCnt="4">
        <dgm:presLayoutVars>
          <dgm:bulletEnabled val="1"/>
        </dgm:presLayoutVars>
      </dgm:prSet>
      <dgm:spPr/>
      <dgm:t>
        <a:bodyPr/>
        <a:lstStyle/>
        <a:p>
          <a:endParaRPr lang="es-ES"/>
        </a:p>
      </dgm:t>
    </dgm:pt>
    <dgm:pt modelId="{4123C6C3-B9B4-4E3B-B055-77BB133D071C}" type="pres">
      <dgm:prSet presAssocID="{55C6C704-CD43-4229-9ECB-6DCEA8D13925}" presName="FourNodes_3" presStyleLbl="node1" presStyleIdx="2" presStyleCnt="4">
        <dgm:presLayoutVars>
          <dgm:bulletEnabled val="1"/>
        </dgm:presLayoutVars>
      </dgm:prSet>
      <dgm:spPr/>
      <dgm:t>
        <a:bodyPr/>
        <a:lstStyle/>
        <a:p>
          <a:endParaRPr lang="es-ES"/>
        </a:p>
      </dgm:t>
    </dgm:pt>
    <dgm:pt modelId="{842CA5BC-F670-40F1-9547-F056FE19F5F0}" type="pres">
      <dgm:prSet presAssocID="{55C6C704-CD43-4229-9ECB-6DCEA8D13925}" presName="FourNodes_4" presStyleLbl="node1" presStyleIdx="3" presStyleCnt="4">
        <dgm:presLayoutVars>
          <dgm:bulletEnabled val="1"/>
        </dgm:presLayoutVars>
      </dgm:prSet>
      <dgm:spPr/>
      <dgm:t>
        <a:bodyPr/>
        <a:lstStyle/>
        <a:p>
          <a:endParaRPr lang="es-ES"/>
        </a:p>
      </dgm:t>
    </dgm:pt>
    <dgm:pt modelId="{3420BDBA-51A3-4356-9779-E45D0231673C}" type="pres">
      <dgm:prSet presAssocID="{55C6C704-CD43-4229-9ECB-6DCEA8D13925}" presName="FourConn_1-2" presStyleLbl="fgAccFollowNode1" presStyleIdx="0" presStyleCnt="3">
        <dgm:presLayoutVars>
          <dgm:bulletEnabled val="1"/>
        </dgm:presLayoutVars>
      </dgm:prSet>
      <dgm:spPr/>
      <dgm:t>
        <a:bodyPr/>
        <a:lstStyle/>
        <a:p>
          <a:endParaRPr lang="es-ES"/>
        </a:p>
      </dgm:t>
    </dgm:pt>
    <dgm:pt modelId="{0889644D-F08B-4A9D-B874-73CD0540BB3B}" type="pres">
      <dgm:prSet presAssocID="{55C6C704-CD43-4229-9ECB-6DCEA8D13925}" presName="FourConn_2-3" presStyleLbl="fgAccFollowNode1" presStyleIdx="1" presStyleCnt="3">
        <dgm:presLayoutVars>
          <dgm:bulletEnabled val="1"/>
        </dgm:presLayoutVars>
      </dgm:prSet>
      <dgm:spPr/>
      <dgm:t>
        <a:bodyPr/>
        <a:lstStyle/>
        <a:p>
          <a:endParaRPr lang="es-ES"/>
        </a:p>
      </dgm:t>
    </dgm:pt>
    <dgm:pt modelId="{64578A99-58EB-4F1E-B91C-A4FE504B12B5}" type="pres">
      <dgm:prSet presAssocID="{55C6C704-CD43-4229-9ECB-6DCEA8D13925}" presName="FourConn_3-4" presStyleLbl="fgAccFollowNode1" presStyleIdx="2" presStyleCnt="3">
        <dgm:presLayoutVars>
          <dgm:bulletEnabled val="1"/>
        </dgm:presLayoutVars>
      </dgm:prSet>
      <dgm:spPr/>
      <dgm:t>
        <a:bodyPr/>
        <a:lstStyle/>
        <a:p>
          <a:endParaRPr lang="es-ES"/>
        </a:p>
      </dgm:t>
    </dgm:pt>
    <dgm:pt modelId="{C21E3472-D93D-4E8C-9416-3A976EC91713}" type="pres">
      <dgm:prSet presAssocID="{55C6C704-CD43-4229-9ECB-6DCEA8D13925}" presName="FourNodes_1_text" presStyleLbl="node1" presStyleIdx="3" presStyleCnt="4">
        <dgm:presLayoutVars>
          <dgm:bulletEnabled val="1"/>
        </dgm:presLayoutVars>
      </dgm:prSet>
      <dgm:spPr/>
      <dgm:t>
        <a:bodyPr/>
        <a:lstStyle/>
        <a:p>
          <a:endParaRPr lang="es-ES"/>
        </a:p>
      </dgm:t>
    </dgm:pt>
    <dgm:pt modelId="{DCB18514-7D5A-4396-9B49-24CE8C5DDD56}" type="pres">
      <dgm:prSet presAssocID="{55C6C704-CD43-4229-9ECB-6DCEA8D13925}" presName="FourNodes_2_text" presStyleLbl="node1" presStyleIdx="3" presStyleCnt="4">
        <dgm:presLayoutVars>
          <dgm:bulletEnabled val="1"/>
        </dgm:presLayoutVars>
      </dgm:prSet>
      <dgm:spPr/>
      <dgm:t>
        <a:bodyPr/>
        <a:lstStyle/>
        <a:p>
          <a:endParaRPr lang="es-ES"/>
        </a:p>
      </dgm:t>
    </dgm:pt>
    <dgm:pt modelId="{72147DA1-EC02-4028-9857-C63F3779E12A}" type="pres">
      <dgm:prSet presAssocID="{55C6C704-CD43-4229-9ECB-6DCEA8D13925}" presName="FourNodes_3_text" presStyleLbl="node1" presStyleIdx="3" presStyleCnt="4">
        <dgm:presLayoutVars>
          <dgm:bulletEnabled val="1"/>
        </dgm:presLayoutVars>
      </dgm:prSet>
      <dgm:spPr/>
      <dgm:t>
        <a:bodyPr/>
        <a:lstStyle/>
        <a:p>
          <a:endParaRPr lang="es-ES"/>
        </a:p>
      </dgm:t>
    </dgm:pt>
    <dgm:pt modelId="{F0B96332-0A06-4E75-9B37-7DE8F9BB733B}" type="pres">
      <dgm:prSet presAssocID="{55C6C704-CD43-4229-9ECB-6DCEA8D13925}" presName="FourNodes_4_text" presStyleLbl="node1" presStyleIdx="3" presStyleCnt="4">
        <dgm:presLayoutVars>
          <dgm:bulletEnabled val="1"/>
        </dgm:presLayoutVars>
      </dgm:prSet>
      <dgm:spPr/>
      <dgm:t>
        <a:bodyPr/>
        <a:lstStyle/>
        <a:p>
          <a:endParaRPr lang="es-ES"/>
        </a:p>
      </dgm:t>
    </dgm:pt>
  </dgm:ptLst>
  <dgm:cxnLst>
    <dgm:cxn modelId="{CAEE6A69-6673-49CF-8A23-567D8EA35D00}" type="presOf" srcId="{E1FB6B5C-81B0-477F-9060-44200142874B}" destId="{64578A99-58EB-4F1E-B91C-A4FE504B12B5}" srcOrd="0" destOrd="0" presId="urn:microsoft.com/office/officeart/2005/8/layout/vProcess5"/>
    <dgm:cxn modelId="{DC12C210-3877-4AD6-9BBB-DD34D67D7770}" type="presOf" srcId="{E45940B0-AC2E-440E-8478-F8BCF4D1090C}" destId="{A472E8FB-F9EF-48F3-B204-FBA63D56D6EF}" srcOrd="0" destOrd="0" presId="urn:microsoft.com/office/officeart/2005/8/layout/vProcess5"/>
    <dgm:cxn modelId="{9F0E08CE-3AB5-4DF0-8640-34A83A199364}" type="presOf" srcId="{5142707A-D791-40C9-A388-6B244E2AA669}" destId="{3EC24F38-B9AB-413A-8039-56F32618E507}" srcOrd="0" destOrd="0" presId="urn:microsoft.com/office/officeart/2005/8/layout/vProcess5"/>
    <dgm:cxn modelId="{F5AB5EB7-3FFE-405F-947F-D68BA6DC2B3A}" type="presOf" srcId="{E45940B0-AC2E-440E-8478-F8BCF4D1090C}" destId="{C21E3472-D93D-4E8C-9416-3A976EC91713}" srcOrd="1" destOrd="0" presId="urn:microsoft.com/office/officeart/2005/8/layout/vProcess5"/>
    <dgm:cxn modelId="{D5CF02CD-B33D-484B-B364-7C0F94925369}" srcId="{55C6C704-CD43-4229-9ECB-6DCEA8D13925}" destId="{2F4CC87B-B83E-40D7-ACF3-6F9493BB0CE6}" srcOrd="3" destOrd="0" parTransId="{2E4C3951-98F9-487C-84A7-D5891344023F}" sibTransId="{1046E199-CD3C-4D23-A455-FA335E78CABC}"/>
    <dgm:cxn modelId="{5B280B82-02D1-4833-A681-6F14D14F623C}" srcId="{55C6C704-CD43-4229-9ECB-6DCEA8D13925}" destId="{E45940B0-AC2E-440E-8478-F8BCF4D1090C}" srcOrd="0" destOrd="0" parTransId="{A6C5CA18-7C57-42A2-9985-292F9449BBB8}" sibTransId="{9FA5A841-D71E-4F48-B637-2EFD0C7BE071}"/>
    <dgm:cxn modelId="{ABD87F2C-EF60-47A1-AD6A-75D4B605168C}" type="presOf" srcId="{B1FC3A23-E84E-470F-8B45-A2AE3462D647}" destId="{0889644D-F08B-4A9D-B874-73CD0540BB3B}" srcOrd="0" destOrd="0" presId="urn:microsoft.com/office/officeart/2005/8/layout/vProcess5"/>
    <dgm:cxn modelId="{1BE3B44C-10F6-4EDC-A7DF-1621495F7BB9}" type="presOf" srcId="{A149042C-04B3-4337-A292-F2ADA56B3FA2}" destId="{72147DA1-EC02-4028-9857-C63F3779E12A}" srcOrd="1" destOrd="0" presId="urn:microsoft.com/office/officeart/2005/8/layout/vProcess5"/>
    <dgm:cxn modelId="{68BAA6B8-8537-4337-9C2D-C102C5EC3D57}" type="presOf" srcId="{5142707A-D791-40C9-A388-6B244E2AA669}" destId="{DCB18514-7D5A-4396-9B49-24CE8C5DDD56}" srcOrd="1" destOrd="0" presId="urn:microsoft.com/office/officeart/2005/8/layout/vProcess5"/>
    <dgm:cxn modelId="{4C3600C7-BBC1-4F94-9714-3963234FF790}" srcId="{55C6C704-CD43-4229-9ECB-6DCEA8D13925}" destId="{A149042C-04B3-4337-A292-F2ADA56B3FA2}" srcOrd="2" destOrd="0" parTransId="{B330232A-7879-49E9-95F2-8AB892EB0CD2}" sibTransId="{E1FB6B5C-81B0-477F-9060-44200142874B}"/>
    <dgm:cxn modelId="{B3A13B9D-5C1E-46D0-81CF-EC0837AEA4CC}" srcId="{55C6C704-CD43-4229-9ECB-6DCEA8D13925}" destId="{5142707A-D791-40C9-A388-6B244E2AA669}" srcOrd="1" destOrd="0" parTransId="{DF163E9D-622A-4E24-AED3-E91FE1EE112B}" sibTransId="{B1FC3A23-E84E-470F-8B45-A2AE3462D647}"/>
    <dgm:cxn modelId="{23D6C30C-79AC-4FE5-8C4B-DB53552E9886}" type="presOf" srcId="{2F4CC87B-B83E-40D7-ACF3-6F9493BB0CE6}" destId="{842CA5BC-F670-40F1-9547-F056FE19F5F0}" srcOrd="0" destOrd="0" presId="urn:microsoft.com/office/officeart/2005/8/layout/vProcess5"/>
    <dgm:cxn modelId="{2080F127-0863-4014-B9FD-BD3995DA4952}" type="presOf" srcId="{55C6C704-CD43-4229-9ECB-6DCEA8D13925}" destId="{A8326BD7-B1D6-46D5-A1C2-F5695EED56E0}" srcOrd="0" destOrd="0" presId="urn:microsoft.com/office/officeart/2005/8/layout/vProcess5"/>
    <dgm:cxn modelId="{7463DF6E-7668-417F-85EB-8B1F25E873F6}" type="presOf" srcId="{9FA5A841-D71E-4F48-B637-2EFD0C7BE071}" destId="{3420BDBA-51A3-4356-9779-E45D0231673C}" srcOrd="0" destOrd="0" presId="urn:microsoft.com/office/officeart/2005/8/layout/vProcess5"/>
    <dgm:cxn modelId="{D40D0767-AD52-4BB4-9CD6-2F283CB4AD09}" type="presOf" srcId="{2F4CC87B-B83E-40D7-ACF3-6F9493BB0CE6}" destId="{F0B96332-0A06-4E75-9B37-7DE8F9BB733B}" srcOrd="1" destOrd="0" presId="urn:microsoft.com/office/officeart/2005/8/layout/vProcess5"/>
    <dgm:cxn modelId="{BB1D9175-E2B7-4913-9201-5C6B6F0FDF01}" type="presOf" srcId="{A149042C-04B3-4337-A292-F2ADA56B3FA2}" destId="{4123C6C3-B9B4-4E3B-B055-77BB133D071C}" srcOrd="0" destOrd="0" presId="urn:microsoft.com/office/officeart/2005/8/layout/vProcess5"/>
    <dgm:cxn modelId="{500A669A-DC9F-439E-A211-0646C03FCE64}" type="presParOf" srcId="{A8326BD7-B1D6-46D5-A1C2-F5695EED56E0}" destId="{A0F198EC-CA4C-4138-929C-CB685F08F73F}" srcOrd="0" destOrd="0" presId="urn:microsoft.com/office/officeart/2005/8/layout/vProcess5"/>
    <dgm:cxn modelId="{70BA30AD-883C-4BDD-9B6A-80F5DA44DC7B}" type="presParOf" srcId="{A8326BD7-B1D6-46D5-A1C2-F5695EED56E0}" destId="{A472E8FB-F9EF-48F3-B204-FBA63D56D6EF}" srcOrd="1" destOrd="0" presId="urn:microsoft.com/office/officeart/2005/8/layout/vProcess5"/>
    <dgm:cxn modelId="{F03D62CE-316A-43E5-BB07-A717CCC27D1D}" type="presParOf" srcId="{A8326BD7-B1D6-46D5-A1C2-F5695EED56E0}" destId="{3EC24F38-B9AB-413A-8039-56F32618E507}" srcOrd="2" destOrd="0" presId="urn:microsoft.com/office/officeart/2005/8/layout/vProcess5"/>
    <dgm:cxn modelId="{1F3D30F4-0076-4723-AE8D-5770AE52F3AC}" type="presParOf" srcId="{A8326BD7-B1D6-46D5-A1C2-F5695EED56E0}" destId="{4123C6C3-B9B4-4E3B-B055-77BB133D071C}" srcOrd="3" destOrd="0" presId="urn:microsoft.com/office/officeart/2005/8/layout/vProcess5"/>
    <dgm:cxn modelId="{19C7DB36-E973-4725-B6EF-33A0C3444B50}" type="presParOf" srcId="{A8326BD7-B1D6-46D5-A1C2-F5695EED56E0}" destId="{842CA5BC-F670-40F1-9547-F056FE19F5F0}" srcOrd="4" destOrd="0" presId="urn:microsoft.com/office/officeart/2005/8/layout/vProcess5"/>
    <dgm:cxn modelId="{01A1FF84-1CD7-43D7-A56D-FDA8DBA48716}" type="presParOf" srcId="{A8326BD7-B1D6-46D5-A1C2-F5695EED56E0}" destId="{3420BDBA-51A3-4356-9779-E45D0231673C}" srcOrd="5" destOrd="0" presId="urn:microsoft.com/office/officeart/2005/8/layout/vProcess5"/>
    <dgm:cxn modelId="{B7E405B0-5D55-4472-B8C1-DE020845FB74}" type="presParOf" srcId="{A8326BD7-B1D6-46D5-A1C2-F5695EED56E0}" destId="{0889644D-F08B-4A9D-B874-73CD0540BB3B}" srcOrd="6" destOrd="0" presId="urn:microsoft.com/office/officeart/2005/8/layout/vProcess5"/>
    <dgm:cxn modelId="{40C89773-AF4B-4B00-A1F8-76F1066545EE}" type="presParOf" srcId="{A8326BD7-B1D6-46D5-A1C2-F5695EED56E0}" destId="{64578A99-58EB-4F1E-B91C-A4FE504B12B5}" srcOrd="7" destOrd="0" presId="urn:microsoft.com/office/officeart/2005/8/layout/vProcess5"/>
    <dgm:cxn modelId="{1AB5DACD-FFF4-4F05-8E1F-DA11546C18A3}" type="presParOf" srcId="{A8326BD7-B1D6-46D5-A1C2-F5695EED56E0}" destId="{C21E3472-D93D-4E8C-9416-3A976EC91713}" srcOrd="8" destOrd="0" presId="urn:microsoft.com/office/officeart/2005/8/layout/vProcess5"/>
    <dgm:cxn modelId="{689472A5-FFFB-472A-B945-E2776498602F}" type="presParOf" srcId="{A8326BD7-B1D6-46D5-A1C2-F5695EED56E0}" destId="{DCB18514-7D5A-4396-9B49-24CE8C5DDD56}" srcOrd="9" destOrd="0" presId="urn:microsoft.com/office/officeart/2005/8/layout/vProcess5"/>
    <dgm:cxn modelId="{00DE5B56-FE06-42ED-A7DB-3C372E25DD50}" type="presParOf" srcId="{A8326BD7-B1D6-46D5-A1C2-F5695EED56E0}" destId="{72147DA1-EC02-4028-9857-C63F3779E12A}" srcOrd="10" destOrd="0" presId="urn:microsoft.com/office/officeart/2005/8/layout/vProcess5"/>
    <dgm:cxn modelId="{B501A494-B143-4A8D-A6F3-2C827D38F80D}" type="presParOf" srcId="{A8326BD7-B1D6-46D5-A1C2-F5695EED56E0}" destId="{F0B96332-0A06-4E75-9B37-7DE8F9BB733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76833E-B4B9-44F5-9A87-D1246175EE16}"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S"/>
        </a:p>
      </dgm:t>
    </dgm:pt>
    <dgm:pt modelId="{7D69AD37-8ED3-4C50-A0E1-FCB4B288CA6E}">
      <dgm:prSet/>
      <dgm:spPr/>
      <dgm:t>
        <a:bodyPr/>
        <a:lstStyle/>
        <a:p>
          <a:pPr rtl="0"/>
          <a:r>
            <a:rPr lang="es-ES" dirty="0" smtClean="0"/>
            <a:t>la individualización de la CAUSA se logra a partir de un juicio de probabilidad y regularidad, conforme a la experiencia de la vida cotidiana, acordes al curso natural y ordinario de las cosas </a:t>
          </a:r>
          <a:endParaRPr lang="es-ES" dirty="0"/>
        </a:p>
      </dgm:t>
    </dgm:pt>
    <dgm:pt modelId="{4910178C-A90D-4258-9B13-69FD5DA087F6}" type="parTrans" cxnId="{0DD217DF-07AB-401D-817E-0C3B036FD53F}">
      <dgm:prSet/>
      <dgm:spPr/>
      <dgm:t>
        <a:bodyPr/>
        <a:lstStyle/>
        <a:p>
          <a:endParaRPr lang="es-ES"/>
        </a:p>
      </dgm:t>
    </dgm:pt>
    <dgm:pt modelId="{2132213D-E43A-4B65-A5CC-F890B5600A31}" type="sibTrans" cxnId="{0DD217DF-07AB-401D-817E-0C3B036FD53F}">
      <dgm:prSet/>
      <dgm:spPr/>
      <dgm:t>
        <a:bodyPr/>
        <a:lstStyle/>
        <a:p>
          <a:endParaRPr lang="es-ES"/>
        </a:p>
      </dgm:t>
    </dgm:pt>
    <dgm:pt modelId="{BDA7DCF3-7844-411F-A5D1-8EEC6B98F163}">
      <dgm:prSet/>
      <dgm:spPr/>
      <dgm:t>
        <a:bodyPr/>
        <a:lstStyle/>
        <a:p>
          <a:pPr rtl="0"/>
          <a:r>
            <a:rPr lang="es-ES" smtClean="0"/>
            <a:t>Es causa aquel acontecimiento que generalmente es apto o adecuado para provocar el resultado del caso de análisis.</a:t>
          </a:r>
          <a:endParaRPr lang="es-ES"/>
        </a:p>
      </dgm:t>
    </dgm:pt>
    <dgm:pt modelId="{7ADDDBE7-0F7D-459E-B693-94021AE53063}" type="parTrans" cxnId="{CEBB3BFE-0522-45CC-ADBA-BE55FFB7544F}">
      <dgm:prSet/>
      <dgm:spPr/>
      <dgm:t>
        <a:bodyPr/>
        <a:lstStyle/>
        <a:p>
          <a:endParaRPr lang="es-ES"/>
        </a:p>
      </dgm:t>
    </dgm:pt>
    <dgm:pt modelId="{D7F66721-682B-45B3-995D-6749619A8913}" type="sibTrans" cxnId="{CEBB3BFE-0522-45CC-ADBA-BE55FFB7544F}">
      <dgm:prSet/>
      <dgm:spPr/>
      <dgm:t>
        <a:bodyPr/>
        <a:lstStyle/>
        <a:p>
          <a:endParaRPr lang="es-ES"/>
        </a:p>
      </dgm:t>
    </dgm:pt>
    <dgm:pt modelId="{5AA6E784-56D9-4036-89CE-5D543C0AB6D5}" type="pres">
      <dgm:prSet presAssocID="{7376833E-B4B9-44F5-9A87-D1246175EE16}" presName="outerComposite" presStyleCnt="0">
        <dgm:presLayoutVars>
          <dgm:chMax val="5"/>
          <dgm:dir/>
          <dgm:resizeHandles val="exact"/>
        </dgm:presLayoutVars>
      </dgm:prSet>
      <dgm:spPr/>
      <dgm:t>
        <a:bodyPr/>
        <a:lstStyle/>
        <a:p>
          <a:endParaRPr lang="es-ES"/>
        </a:p>
      </dgm:t>
    </dgm:pt>
    <dgm:pt modelId="{3844D1E9-D044-4E46-B321-95D9CC87C101}" type="pres">
      <dgm:prSet presAssocID="{7376833E-B4B9-44F5-9A87-D1246175EE16}" presName="dummyMaxCanvas" presStyleCnt="0">
        <dgm:presLayoutVars/>
      </dgm:prSet>
      <dgm:spPr/>
    </dgm:pt>
    <dgm:pt modelId="{75756251-9A41-43F3-9FB6-C9B46911FC68}" type="pres">
      <dgm:prSet presAssocID="{7376833E-B4B9-44F5-9A87-D1246175EE16}" presName="TwoNodes_1" presStyleLbl="node1" presStyleIdx="0" presStyleCnt="2">
        <dgm:presLayoutVars>
          <dgm:bulletEnabled val="1"/>
        </dgm:presLayoutVars>
      </dgm:prSet>
      <dgm:spPr/>
      <dgm:t>
        <a:bodyPr/>
        <a:lstStyle/>
        <a:p>
          <a:endParaRPr lang="es-ES"/>
        </a:p>
      </dgm:t>
    </dgm:pt>
    <dgm:pt modelId="{975E5305-FBB4-439B-B30E-8434BCE7E903}" type="pres">
      <dgm:prSet presAssocID="{7376833E-B4B9-44F5-9A87-D1246175EE16}" presName="TwoNodes_2" presStyleLbl="node1" presStyleIdx="1" presStyleCnt="2">
        <dgm:presLayoutVars>
          <dgm:bulletEnabled val="1"/>
        </dgm:presLayoutVars>
      </dgm:prSet>
      <dgm:spPr/>
      <dgm:t>
        <a:bodyPr/>
        <a:lstStyle/>
        <a:p>
          <a:endParaRPr lang="es-ES"/>
        </a:p>
      </dgm:t>
    </dgm:pt>
    <dgm:pt modelId="{55E699FB-342E-467E-8A76-A1DFDD13741B}" type="pres">
      <dgm:prSet presAssocID="{7376833E-B4B9-44F5-9A87-D1246175EE16}" presName="TwoConn_1-2" presStyleLbl="fgAccFollowNode1" presStyleIdx="0" presStyleCnt="1">
        <dgm:presLayoutVars>
          <dgm:bulletEnabled val="1"/>
        </dgm:presLayoutVars>
      </dgm:prSet>
      <dgm:spPr/>
      <dgm:t>
        <a:bodyPr/>
        <a:lstStyle/>
        <a:p>
          <a:endParaRPr lang="es-ES"/>
        </a:p>
      </dgm:t>
    </dgm:pt>
    <dgm:pt modelId="{8396364E-7943-48F9-AEB5-7B3F461A3E84}" type="pres">
      <dgm:prSet presAssocID="{7376833E-B4B9-44F5-9A87-D1246175EE16}" presName="TwoNodes_1_text" presStyleLbl="node1" presStyleIdx="1" presStyleCnt="2">
        <dgm:presLayoutVars>
          <dgm:bulletEnabled val="1"/>
        </dgm:presLayoutVars>
      </dgm:prSet>
      <dgm:spPr/>
      <dgm:t>
        <a:bodyPr/>
        <a:lstStyle/>
        <a:p>
          <a:endParaRPr lang="es-ES"/>
        </a:p>
      </dgm:t>
    </dgm:pt>
    <dgm:pt modelId="{A71FF87B-C60F-4A69-B130-A2826022C5CA}" type="pres">
      <dgm:prSet presAssocID="{7376833E-B4B9-44F5-9A87-D1246175EE16}" presName="TwoNodes_2_text" presStyleLbl="node1" presStyleIdx="1" presStyleCnt="2">
        <dgm:presLayoutVars>
          <dgm:bulletEnabled val="1"/>
        </dgm:presLayoutVars>
      </dgm:prSet>
      <dgm:spPr/>
      <dgm:t>
        <a:bodyPr/>
        <a:lstStyle/>
        <a:p>
          <a:endParaRPr lang="es-ES"/>
        </a:p>
      </dgm:t>
    </dgm:pt>
  </dgm:ptLst>
  <dgm:cxnLst>
    <dgm:cxn modelId="{11F2897D-816D-4E9F-8B60-75BED02257BF}" type="presOf" srcId="{7D69AD37-8ED3-4C50-A0E1-FCB4B288CA6E}" destId="{75756251-9A41-43F3-9FB6-C9B46911FC68}" srcOrd="0" destOrd="0" presId="urn:microsoft.com/office/officeart/2005/8/layout/vProcess5"/>
    <dgm:cxn modelId="{16B094E2-2B64-4B40-9094-689B74AF6A44}" type="presOf" srcId="{7D69AD37-8ED3-4C50-A0E1-FCB4B288CA6E}" destId="{8396364E-7943-48F9-AEB5-7B3F461A3E84}" srcOrd="1" destOrd="0" presId="urn:microsoft.com/office/officeart/2005/8/layout/vProcess5"/>
    <dgm:cxn modelId="{135BB707-E9A6-41D6-B9B8-54A145179461}" type="presOf" srcId="{2132213D-E43A-4B65-A5CC-F890B5600A31}" destId="{55E699FB-342E-467E-8A76-A1DFDD13741B}" srcOrd="0" destOrd="0" presId="urn:microsoft.com/office/officeart/2005/8/layout/vProcess5"/>
    <dgm:cxn modelId="{AC177EE2-88A8-4976-8A55-AB0BC02E414E}" type="presOf" srcId="{BDA7DCF3-7844-411F-A5D1-8EEC6B98F163}" destId="{975E5305-FBB4-439B-B30E-8434BCE7E903}" srcOrd="0" destOrd="0" presId="urn:microsoft.com/office/officeart/2005/8/layout/vProcess5"/>
    <dgm:cxn modelId="{9C00F1C1-119F-4743-9940-644BE1E53488}" type="presOf" srcId="{BDA7DCF3-7844-411F-A5D1-8EEC6B98F163}" destId="{A71FF87B-C60F-4A69-B130-A2826022C5CA}" srcOrd="1" destOrd="0" presId="urn:microsoft.com/office/officeart/2005/8/layout/vProcess5"/>
    <dgm:cxn modelId="{0DD217DF-07AB-401D-817E-0C3B036FD53F}" srcId="{7376833E-B4B9-44F5-9A87-D1246175EE16}" destId="{7D69AD37-8ED3-4C50-A0E1-FCB4B288CA6E}" srcOrd="0" destOrd="0" parTransId="{4910178C-A90D-4258-9B13-69FD5DA087F6}" sibTransId="{2132213D-E43A-4B65-A5CC-F890B5600A31}"/>
    <dgm:cxn modelId="{444E3178-7E9A-4C6B-A68B-A762533952ED}" type="presOf" srcId="{7376833E-B4B9-44F5-9A87-D1246175EE16}" destId="{5AA6E784-56D9-4036-89CE-5D543C0AB6D5}" srcOrd="0" destOrd="0" presId="urn:microsoft.com/office/officeart/2005/8/layout/vProcess5"/>
    <dgm:cxn modelId="{CEBB3BFE-0522-45CC-ADBA-BE55FFB7544F}" srcId="{7376833E-B4B9-44F5-9A87-D1246175EE16}" destId="{BDA7DCF3-7844-411F-A5D1-8EEC6B98F163}" srcOrd="1" destOrd="0" parTransId="{7ADDDBE7-0F7D-459E-B693-94021AE53063}" sibTransId="{D7F66721-682B-45B3-995D-6749619A8913}"/>
    <dgm:cxn modelId="{6F6B6D12-A9A8-4B15-AB20-A22224D25681}" type="presParOf" srcId="{5AA6E784-56D9-4036-89CE-5D543C0AB6D5}" destId="{3844D1E9-D044-4E46-B321-95D9CC87C101}" srcOrd="0" destOrd="0" presId="urn:microsoft.com/office/officeart/2005/8/layout/vProcess5"/>
    <dgm:cxn modelId="{237A5C2E-8FD0-4781-8D84-074D9B0076A2}" type="presParOf" srcId="{5AA6E784-56D9-4036-89CE-5D543C0AB6D5}" destId="{75756251-9A41-43F3-9FB6-C9B46911FC68}" srcOrd="1" destOrd="0" presId="urn:microsoft.com/office/officeart/2005/8/layout/vProcess5"/>
    <dgm:cxn modelId="{92299407-E1D5-4BA5-A1A5-AD3D95F72EDD}" type="presParOf" srcId="{5AA6E784-56D9-4036-89CE-5D543C0AB6D5}" destId="{975E5305-FBB4-439B-B30E-8434BCE7E903}" srcOrd="2" destOrd="0" presId="urn:microsoft.com/office/officeart/2005/8/layout/vProcess5"/>
    <dgm:cxn modelId="{218E7EF2-5DD6-4984-8C40-A6502131060A}" type="presParOf" srcId="{5AA6E784-56D9-4036-89CE-5D543C0AB6D5}" destId="{55E699FB-342E-467E-8A76-A1DFDD13741B}" srcOrd="3" destOrd="0" presId="urn:microsoft.com/office/officeart/2005/8/layout/vProcess5"/>
    <dgm:cxn modelId="{15819378-34FB-4574-B6CF-EAA1D51A8C8D}" type="presParOf" srcId="{5AA6E784-56D9-4036-89CE-5D543C0AB6D5}" destId="{8396364E-7943-48F9-AEB5-7B3F461A3E84}" srcOrd="4" destOrd="0" presId="urn:microsoft.com/office/officeart/2005/8/layout/vProcess5"/>
    <dgm:cxn modelId="{6DBADED7-A8A1-4304-BE3A-4BF0DCD66EBA}" type="presParOf" srcId="{5AA6E784-56D9-4036-89CE-5D543C0AB6D5}" destId="{A71FF87B-C60F-4A69-B130-A2826022C5C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3B3FED-3F22-49DD-8394-FB54DED09CE1}"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s-ES"/>
        </a:p>
      </dgm:t>
    </dgm:pt>
    <dgm:pt modelId="{70ACCF03-D795-415B-B39C-7E7E86026DDF}">
      <dgm:prSet/>
      <dgm:spPr/>
      <dgm:t>
        <a:bodyPr/>
        <a:lstStyle/>
        <a:p>
          <a:pPr rtl="0"/>
          <a:r>
            <a:rPr lang="es-ES" smtClean="0"/>
            <a:t>el criterio de previsibilidad es el eje central de la causalidad jurídica pues permite determinar la causa a partir de lo  esperable.</a:t>
          </a:r>
          <a:endParaRPr lang="es-ES"/>
        </a:p>
      </dgm:t>
    </dgm:pt>
    <dgm:pt modelId="{FBBB9932-8041-435C-BEA5-604287933964}" type="parTrans" cxnId="{D2B0EB34-A1AF-449B-9D39-6367AF09AA58}">
      <dgm:prSet/>
      <dgm:spPr/>
      <dgm:t>
        <a:bodyPr/>
        <a:lstStyle/>
        <a:p>
          <a:endParaRPr lang="es-ES"/>
        </a:p>
      </dgm:t>
    </dgm:pt>
    <dgm:pt modelId="{A1833A79-4C28-4AB6-B10C-7D07B6E20F13}" type="sibTrans" cxnId="{D2B0EB34-A1AF-449B-9D39-6367AF09AA58}">
      <dgm:prSet/>
      <dgm:spPr/>
      <dgm:t>
        <a:bodyPr/>
        <a:lstStyle/>
        <a:p>
          <a:endParaRPr lang="es-ES"/>
        </a:p>
      </dgm:t>
    </dgm:pt>
    <dgm:pt modelId="{4E126BFE-DBA9-4F72-BC1F-49ED2AB8E2AA}">
      <dgm:prSet/>
      <dgm:spPr/>
      <dgm:t>
        <a:bodyPr/>
        <a:lstStyle/>
        <a:p>
          <a:pPr rtl="0"/>
          <a:r>
            <a:rPr lang="es-ES" smtClean="0"/>
            <a:t>No se toma en cuenta el punto de vista del propio autor del hecho, lo que éste conocía o podía conocer (enconcreto, culpabilidad), porque el estudio de probabilidad se practica en abstracto, con un criterio objetivo, prescindiendo de lo que efectivamente ocurre en el caso concreto: el parámetro es el del "hombre promedio“ o "hombre razonable".</a:t>
          </a:r>
          <a:endParaRPr lang="es-ES"/>
        </a:p>
      </dgm:t>
    </dgm:pt>
    <dgm:pt modelId="{AE24761C-FAFA-4A9D-93DE-38151D10883A}" type="parTrans" cxnId="{BF4445DB-93DC-46BB-A238-12F87200CB50}">
      <dgm:prSet/>
      <dgm:spPr/>
      <dgm:t>
        <a:bodyPr/>
        <a:lstStyle/>
        <a:p>
          <a:endParaRPr lang="es-ES"/>
        </a:p>
      </dgm:t>
    </dgm:pt>
    <dgm:pt modelId="{190CF686-8CE4-4175-8575-590FB657ED02}" type="sibTrans" cxnId="{BF4445DB-93DC-46BB-A238-12F87200CB50}">
      <dgm:prSet/>
      <dgm:spPr/>
      <dgm:t>
        <a:bodyPr/>
        <a:lstStyle/>
        <a:p>
          <a:endParaRPr lang="es-ES"/>
        </a:p>
      </dgm:t>
    </dgm:pt>
    <dgm:pt modelId="{234514B5-5AD8-45F3-9E4A-282B79802381}" type="pres">
      <dgm:prSet presAssocID="{FA3B3FED-3F22-49DD-8394-FB54DED09CE1}" presName="outerComposite" presStyleCnt="0">
        <dgm:presLayoutVars>
          <dgm:chMax val="5"/>
          <dgm:dir/>
          <dgm:resizeHandles val="exact"/>
        </dgm:presLayoutVars>
      </dgm:prSet>
      <dgm:spPr/>
      <dgm:t>
        <a:bodyPr/>
        <a:lstStyle/>
        <a:p>
          <a:endParaRPr lang="es-ES"/>
        </a:p>
      </dgm:t>
    </dgm:pt>
    <dgm:pt modelId="{FB2F5C71-ACA2-4D04-8E61-23BB4810E517}" type="pres">
      <dgm:prSet presAssocID="{FA3B3FED-3F22-49DD-8394-FB54DED09CE1}" presName="dummyMaxCanvas" presStyleCnt="0">
        <dgm:presLayoutVars/>
      </dgm:prSet>
      <dgm:spPr/>
    </dgm:pt>
    <dgm:pt modelId="{E58B0478-95C7-4370-B1C7-E9ED3746822F}" type="pres">
      <dgm:prSet presAssocID="{FA3B3FED-3F22-49DD-8394-FB54DED09CE1}" presName="TwoNodes_1" presStyleLbl="node1" presStyleIdx="0" presStyleCnt="2">
        <dgm:presLayoutVars>
          <dgm:bulletEnabled val="1"/>
        </dgm:presLayoutVars>
      </dgm:prSet>
      <dgm:spPr/>
      <dgm:t>
        <a:bodyPr/>
        <a:lstStyle/>
        <a:p>
          <a:endParaRPr lang="es-ES"/>
        </a:p>
      </dgm:t>
    </dgm:pt>
    <dgm:pt modelId="{71346CFE-5934-4212-BB6C-0142FD80E137}" type="pres">
      <dgm:prSet presAssocID="{FA3B3FED-3F22-49DD-8394-FB54DED09CE1}" presName="TwoNodes_2" presStyleLbl="node1" presStyleIdx="1" presStyleCnt="2">
        <dgm:presLayoutVars>
          <dgm:bulletEnabled val="1"/>
        </dgm:presLayoutVars>
      </dgm:prSet>
      <dgm:spPr/>
      <dgm:t>
        <a:bodyPr/>
        <a:lstStyle/>
        <a:p>
          <a:endParaRPr lang="es-ES"/>
        </a:p>
      </dgm:t>
    </dgm:pt>
    <dgm:pt modelId="{3D78FA9A-EFA6-42F5-8394-9A092BA4279E}" type="pres">
      <dgm:prSet presAssocID="{FA3B3FED-3F22-49DD-8394-FB54DED09CE1}" presName="TwoConn_1-2" presStyleLbl="fgAccFollowNode1" presStyleIdx="0" presStyleCnt="1">
        <dgm:presLayoutVars>
          <dgm:bulletEnabled val="1"/>
        </dgm:presLayoutVars>
      </dgm:prSet>
      <dgm:spPr/>
      <dgm:t>
        <a:bodyPr/>
        <a:lstStyle/>
        <a:p>
          <a:endParaRPr lang="es-ES"/>
        </a:p>
      </dgm:t>
    </dgm:pt>
    <dgm:pt modelId="{847BBF2D-3912-475C-812B-4D310C29E78C}" type="pres">
      <dgm:prSet presAssocID="{FA3B3FED-3F22-49DD-8394-FB54DED09CE1}" presName="TwoNodes_1_text" presStyleLbl="node1" presStyleIdx="1" presStyleCnt="2">
        <dgm:presLayoutVars>
          <dgm:bulletEnabled val="1"/>
        </dgm:presLayoutVars>
      </dgm:prSet>
      <dgm:spPr/>
      <dgm:t>
        <a:bodyPr/>
        <a:lstStyle/>
        <a:p>
          <a:endParaRPr lang="es-ES"/>
        </a:p>
      </dgm:t>
    </dgm:pt>
    <dgm:pt modelId="{B2BE1A0C-08E1-4406-AC21-016BEBF4C003}" type="pres">
      <dgm:prSet presAssocID="{FA3B3FED-3F22-49DD-8394-FB54DED09CE1}" presName="TwoNodes_2_text" presStyleLbl="node1" presStyleIdx="1" presStyleCnt="2">
        <dgm:presLayoutVars>
          <dgm:bulletEnabled val="1"/>
        </dgm:presLayoutVars>
      </dgm:prSet>
      <dgm:spPr/>
      <dgm:t>
        <a:bodyPr/>
        <a:lstStyle/>
        <a:p>
          <a:endParaRPr lang="es-ES"/>
        </a:p>
      </dgm:t>
    </dgm:pt>
  </dgm:ptLst>
  <dgm:cxnLst>
    <dgm:cxn modelId="{BF4445DB-93DC-46BB-A238-12F87200CB50}" srcId="{FA3B3FED-3F22-49DD-8394-FB54DED09CE1}" destId="{4E126BFE-DBA9-4F72-BC1F-49ED2AB8E2AA}" srcOrd="1" destOrd="0" parTransId="{AE24761C-FAFA-4A9D-93DE-38151D10883A}" sibTransId="{190CF686-8CE4-4175-8575-590FB657ED02}"/>
    <dgm:cxn modelId="{CE76BB84-D43B-4728-B3AA-3FC63A20BF54}" type="presOf" srcId="{A1833A79-4C28-4AB6-B10C-7D07B6E20F13}" destId="{3D78FA9A-EFA6-42F5-8394-9A092BA4279E}" srcOrd="0" destOrd="0" presId="urn:microsoft.com/office/officeart/2005/8/layout/vProcess5"/>
    <dgm:cxn modelId="{FD6355E7-9C85-41FE-B44B-E5636E6C4BC3}" type="presOf" srcId="{4E126BFE-DBA9-4F72-BC1F-49ED2AB8E2AA}" destId="{71346CFE-5934-4212-BB6C-0142FD80E137}" srcOrd="0" destOrd="0" presId="urn:microsoft.com/office/officeart/2005/8/layout/vProcess5"/>
    <dgm:cxn modelId="{40625ACC-ED67-42A1-9F5E-1073D9C1751B}" type="presOf" srcId="{70ACCF03-D795-415B-B39C-7E7E86026DDF}" destId="{847BBF2D-3912-475C-812B-4D310C29E78C}" srcOrd="1" destOrd="0" presId="urn:microsoft.com/office/officeart/2005/8/layout/vProcess5"/>
    <dgm:cxn modelId="{F326B457-F584-4DAE-B0FA-ACE1114ADCBC}" type="presOf" srcId="{FA3B3FED-3F22-49DD-8394-FB54DED09CE1}" destId="{234514B5-5AD8-45F3-9E4A-282B79802381}" srcOrd="0" destOrd="0" presId="urn:microsoft.com/office/officeart/2005/8/layout/vProcess5"/>
    <dgm:cxn modelId="{DD565F9E-B64C-4130-A563-5A83CFDBE850}" type="presOf" srcId="{4E126BFE-DBA9-4F72-BC1F-49ED2AB8E2AA}" destId="{B2BE1A0C-08E1-4406-AC21-016BEBF4C003}" srcOrd="1" destOrd="0" presId="urn:microsoft.com/office/officeart/2005/8/layout/vProcess5"/>
    <dgm:cxn modelId="{D2B0EB34-A1AF-449B-9D39-6367AF09AA58}" srcId="{FA3B3FED-3F22-49DD-8394-FB54DED09CE1}" destId="{70ACCF03-D795-415B-B39C-7E7E86026DDF}" srcOrd="0" destOrd="0" parTransId="{FBBB9932-8041-435C-BEA5-604287933964}" sibTransId="{A1833A79-4C28-4AB6-B10C-7D07B6E20F13}"/>
    <dgm:cxn modelId="{93EF3173-5E8C-48D6-93C6-82EE23579E0F}" type="presOf" srcId="{70ACCF03-D795-415B-B39C-7E7E86026DDF}" destId="{E58B0478-95C7-4370-B1C7-E9ED3746822F}" srcOrd="0" destOrd="0" presId="urn:microsoft.com/office/officeart/2005/8/layout/vProcess5"/>
    <dgm:cxn modelId="{85FB416B-B81F-45DE-995C-BD5B86651FF1}" type="presParOf" srcId="{234514B5-5AD8-45F3-9E4A-282B79802381}" destId="{FB2F5C71-ACA2-4D04-8E61-23BB4810E517}" srcOrd="0" destOrd="0" presId="urn:microsoft.com/office/officeart/2005/8/layout/vProcess5"/>
    <dgm:cxn modelId="{E4845A38-75FD-4371-AB31-5CF39BEE94C6}" type="presParOf" srcId="{234514B5-5AD8-45F3-9E4A-282B79802381}" destId="{E58B0478-95C7-4370-B1C7-E9ED3746822F}" srcOrd="1" destOrd="0" presId="urn:microsoft.com/office/officeart/2005/8/layout/vProcess5"/>
    <dgm:cxn modelId="{E555C8DA-BD0E-4951-8DEA-7C11667193F6}" type="presParOf" srcId="{234514B5-5AD8-45F3-9E4A-282B79802381}" destId="{71346CFE-5934-4212-BB6C-0142FD80E137}" srcOrd="2" destOrd="0" presId="urn:microsoft.com/office/officeart/2005/8/layout/vProcess5"/>
    <dgm:cxn modelId="{08BC2144-FA06-448D-93F9-97A276419988}" type="presParOf" srcId="{234514B5-5AD8-45F3-9E4A-282B79802381}" destId="{3D78FA9A-EFA6-42F5-8394-9A092BA4279E}" srcOrd="3" destOrd="0" presId="urn:microsoft.com/office/officeart/2005/8/layout/vProcess5"/>
    <dgm:cxn modelId="{4BDEABA4-3A6C-4A3E-9ACD-1879FCCE3CC4}" type="presParOf" srcId="{234514B5-5AD8-45F3-9E4A-282B79802381}" destId="{847BBF2D-3912-475C-812B-4D310C29E78C}" srcOrd="4" destOrd="0" presId="urn:microsoft.com/office/officeart/2005/8/layout/vProcess5"/>
    <dgm:cxn modelId="{51B444ED-5FA3-4E4E-B112-A6CC8A87F9C7}" type="presParOf" srcId="{234514B5-5AD8-45F3-9E4A-282B79802381}" destId="{B2BE1A0C-08E1-4406-AC21-016BEBF4C003}"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2A975D-5A3F-4BC3-871C-853C4719E40E}" type="doc">
      <dgm:prSet loTypeId="urn:microsoft.com/office/officeart/2005/8/layout/arrow6" loCatId="relationship" qsTypeId="urn:microsoft.com/office/officeart/2005/8/quickstyle/simple1" qsCatId="simple" csTypeId="urn:microsoft.com/office/officeart/2005/8/colors/colorful1" csCatId="colorful" phldr="1"/>
      <dgm:spPr/>
      <dgm:t>
        <a:bodyPr/>
        <a:lstStyle/>
        <a:p>
          <a:endParaRPr lang="es-ES"/>
        </a:p>
      </dgm:t>
    </dgm:pt>
    <dgm:pt modelId="{B20764A7-67DF-49E1-ADA0-AC0947FEC4AA}">
      <dgm:prSet phldrT="[Texto]"/>
      <dgm:spPr/>
      <dgm:t>
        <a:bodyPr/>
        <a:lstStyle/>
        <a:p>
          <a:r>
            <a:rPr lang="es-ES" dirty="0" smtClean="0"/>
            <a:t>PREVISIBILIDAD</a:t>
          </a:r>
          <a:endParaRPr lang="es-ES" dirty="0"/>
        </a:p>
      </dgm:t>
    </dgm:pt>
    <dgm:pt modelId="{C9F7CB78-0B80-4BEE-9A9B-A2A5BCA81349}" type="parTrans" cxnId="{290ACB4D-45AA-4AB4-A3A3-FE2FDA710B49}">
      <dgm:prSet/>
      <dgm:spPr/>
      <dgm:t>
        <a:bodyPr/>
        <a:lstStyle/>
        <a:p>
          <a:endParaRPr lang="es-ES"/>
        </a:p>
      </dgm:t>
    </dgm:pt>
    <dgm:pt modelId="{4C4D4EA5-F9D3-4A80-BED4-B44E4EE6A949}" type="sibTrans" cxnId="{290ACB4D-45AA-4AB4-A3A3-FE2FDA710B49}">
      <dgm:prSet/>
      <dgm:spPr/>
      <dgm:t>
        <a:bodyPr/>
        <a:lstStyle/>
        <a:p>
          <a:endParaRPr lang="es-ES"/>
        </a:p>
      </dgm:t>
    </dgm:pt>
    <dgm:pt modelId="{F4C715B9-ABB5-48DE-B4D7-4B3A74472457}">
      <dgm:prSet phldrT="[Texto]"/>
      <dgm:spPr/>
      <dgm:t>
        <a:bodyPr/>
        <a:lstStyle/>
        <a:p>
          <a:r>
            <a:rPr lang="es-ES" dirty="0" smtClean="0"/>
            <a:t>REGULARIDAD</a:t>
          </a:r>
          <a:endParaRPr lang="es-ES" dirty="0"/>
        </a:p>
      </dgm:t>
    </dgm:pt>
    <dgm:pt modelId="{C56884D5-27E1-4CFE-8B36-B4C02FEC8651}" type="parTrans" cxnId="{E466FAFE-6CFF-415A-A5A3-32D67BC7632F}">
      <dgm:prSet/>
      <dgm:spPr/>
      <dgm:t>
        <a:bodyPr/>
        <a:lstStyle/>
        <a:p>
          <a:endParaRPr lang="es-ES"/>
        </a:p>
      </dgm:t>
    </dgm:pt>
    <dgm:pt modelId="{28E48381-25B7-415E-AFD4-3D896D3DA823}" type="sibTrans" cxnId="{E466FAFE-6CFF-415A-A5A3-32D67BC7632F}">
      <dgm:prSet/>
      <dgm:spPr/>
      <dgm:t>
        <a:bodyPr/>
        <a:lstStyle/>
        <a:p>
          <a:endParaRPr lang="es-ES"/>
        </a:p>
      </dgm:t>
    </dgm:pt>
    <dgm:pt modelId="{D04EC7C8-634F-4376-9E7F-71D2F1BA66AD}" type="pres">
      <dgm:prSet presAssocID="{502A975D-5A3F-4BC3-871C-853C4719E40E}" presName="compositeShape" presStyleCnt="0">
        <dgm:presLayoutVars>
          <dgm:chMax val="2"/>
          <dgm:dir/>
          <dgm:resizeHandles val="exact"/>
        </dgm:presLayoutVars>
      </dgm:prSet>
      <dgm:spPr/>
      <dgm:t>
        <a:bodyPr/>
        <a:lstStyle/>
        <a:p>
          <a:endParaRPr lang="es-ES"/>
        </a:p>
      </dgm:t>
    </dgm:pt>
    <dgm:pt modelId="{F0333804-5105-4CF2-81F3-A771F1980625}" type="pres">
      <dgm:prSet presAssocID="{502A975D-5A3F-4BC3-871C-853C4719E40E}" presName="ribbon" presStyleLbl="node1" presStyleIdx="0" presStyleCnt="1"/>
      <dgm:spPr/>
    </dgm:pt>
    <dgm:pt modelId="{557BE89E-9315-40DA-9A1D-E4FBB156FFB6}" type="pres">
      <dgm:prSet presAssocID="{502A975D-5A3F-4BC3-871C-853C4719E40E}" presName="leftArrowText" presStyleLbl="node1" presStyleIdx="0" presStyleCnt="1">
        <dgm:presLayoutVars>
          <dgm:chMax val="0"/>
          <dgm:bulletEnabled val="1"/>
        </dgm:presLayoutVars>
      </dgm:prSet>
      <dgm:spPr/>
      <dgm:t>
        <a:bodyPr/>
        <a:lstStyle/>
        <a:p>
          <a:endParaRPr lang="es-ES"/>
        </a:p>
      </dgm:t>
    </dgm:pt>
    <dgm:pt modelId="{CEE51C11-8268-4215-A0EB-E3C7EC3E0803}" type="pres">
      <dgm:prSet presAssocID="{502A975D-5A3F-4BC3-871C-853C4719E40E}" presName="rightArrowText" presStyleLbl="node1" presStyleIdx="0" presStyleCnt="1">
        <dgm:presLayoutVars>
          <dgm:chMax val="0"/>
          <dgm:bulletEnabled val="1"/>
        </dgm:presLayoutVars>
      </dgm:prSet>
      <dgm:spPr/>
      <dgm:t>
        <a:bodyPr/>
        <a:lstStyle/>
        <a:p>
          <a:endParaRPr lang="es-ES"/>
        </a:p>
      </dgm:t>
    </dgm:pt>
  </dgm:ptLst>
  <dgm:cxnLst>
    <dgm:cxn modelId="{F46ED2D8-8592-46EB-BAAD-BE1D27F40FFF}" type="presOf" srcId="{502A975D-5A3F-4BC3-871C-853C4719E40E}" destId="{D04EC7C8-634F-4376-9E7F-71D2F1BA66AD}" srcOrd="0" destOrd="0" presId="urn:microsoft.com/office/officeart/2005/8/layout/arrow6"/>
    <dgm:cxn modelId="{C47A87C0-7ABD-4B90-90B9-D4EB4D7B5B07}" type="presOf" srcId="{B20764A7-67DF-49E1-ADA0-AC0947FEC4AA}" destId="{557BE89E-9315-40DA-9A1D-E4FBB156FFB6}" srcOrd="0" destOrd="0" presId="urn:microsoft.com/office/officeart/2005/8/layout/arrow6"/>
    <dgm:cxn modelId="{290ACB4D-45AA-4AB4-A3A3-FE2FDA710B49}" srcId="{502A975D-5A3F-4BC3-871C-853C4719E40E}" destId="{B20764A7-67DF-49E1-ADA0-AC0947FEC4AA}" srcOrd="0" destOrd="0" parTransId="{C9F7CB78-0B80-4BEE-9A9B-A2A5BCA81349}" sibTransId="{4C4D4EA5-F9D3-4A80-BED4-B44E4EE6A949}"/>
    <dgm:cxn modelId="{E466FAFE-6CFF-415A-A5A3-32D67BC7632F}" srcId="{502A975D-5A3F-4BC3-871C-853C4719E40E}" destId="{F4C715B9-ABB5-48DE-B4D7-4B3A74472457}" srcOrd="1" destOrd="0" parTransId="{C56884D5-27E1-4CFE-8B36-B4C02FEC8651}" sibTransId="{28E48381-25B7-415E-AFD4-3D896D3DA823}"/>
    <dgm:cxn modelId="{FF0E166F-981D-4F0F-B57A-7F6EFBD9D693}" type="presOf" srcId="{F4C715B9-ABB5-48DE-B4D7-4B3A74472457}" destId="{CEE51C11-8268-4215-A0EB-E3C7EC3E0803}" srcOrd="0" destOrd="0" presId="urn:microsoft.com/office/officeart/2005/8/layout/arrow6"/>
    <dgm:cxn modelId="{C570D250-4868-4C0E-9003-D9E96135AEE4}" type="presParOf" srcId="{D04EC7C8-634F-4376-9E7F-71D2F1BA66AD}" destId="{F0333804-5105-4CF2-81F3-A771F1980625}" srcOrd="0" destOrd="0" presId="urn:microsoft.com/office/officeart/2005/8/layout/arrow6"/>
    <dgm:cxn modelId="{FC50668C-F821-404F-A834-0C9A10E800A6}" type="presParOf" srcId="{D04EC7C8-634F-4376-9E7F-71D2F1BA66AD}" destId="{557BE89E-9315-40DA-9A1D-E4FBB156FFB6}" srcOrd="1" destOrd="0" presId="urn:microsoft.com/office/officeart/2005/8/layout/arrow6"/>
    <dgm:cxn modelId="{AE00F2BA-29E6-4AAF-AC99-27AA7D0F9AC7}" type="presParOf" srcId="{D04EC7C8-634F-4376-9E7F-71D2F1BA66AD}" destId="{CEE51C11-8268-4215-A0EB-E3C7EC3E0803}"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722F5-600C-48EF-A157-0AB75DDD1DFD}">
      <dsp:nvSpPr>
        <dsp:cNvPr id="0" name=""/>
        <dsp:cNvSpPr/>
      </dsp:nvSpPr>
      <dsp:spPr>
        <a:xfrm>
          <a:off x="8053" y="1717681"/>
          <a:ext cx="1087970" cy="108797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AR" sz="1800" kern="1200" dirty="0" smtClean="0"/>
            <a:t>daño</a:t>
          </a:r>
          <a:endParaRPr lang="es-AR" sz="1800" kern="1200" dirty="0"/>
        </a:p>
      </dsp:txBody>
      <dsp:txXfrm>
        <a:off x="167383" y="1877011"/>
        <a:ext cx="769310" cy="769310"/>
      </dsp:txXfrm>
    </dsp:sp>
    <dsp:sp modelId="{3DDC9571-42C7-4D3C-A392-EA1B1B6CADA0}">
      <dsp:nvSpPr>
        <dsp:cNvPr id="0" name=""/>
        <dsp:cNvSpPr/>
      </dsp:nvSpPr>
      <dsp:spPr>
        <a:xfrm>
          <a:off x="1184367" y="1946154"/>
          <a:ext cx="631023" cy="63102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AR" sz="1000" kern="1200"/>
        </a:p>
      </dsp:txBody>
      <dsp:txXfrm>
        <a:off x="1268009" y="2187457"/>
        <a:ext cx="463739" cy="148417"/>
      </dsp:txXfrm>
    </dsp:sp>
    <dsp:sp modelId="{20BB03F4-0BAA-4A19-AB86-F5EAB2B608DF}">
      <dsp:nvSpPr>
        <dsp:cNvPr id="0" name=""/>
        <dsp:cNvSpPr/>
      </dsp:nvSpPr>
      <dsp:spPr>
        <a:xfrm>
          <a:off x="1903734" y="1717681"/>
          <a:ext cx="1087970" cy="108797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AR" sz="1800" kern="1200" dirty="0" smtClean="0"/>
            <a:t>Rel. causal</a:t>
          </a:r>
          <a:endParaRPr lang="es-AR" sz="1800" kern="1200" dirty="0"/>
        </a:p>
      </dsp:txBody>
      <dsp:txXfrm>
        <a:off x="2063064" y="1877011"/>
        <a:ext cx="769310" cy="769310"/>
      </dsp:txXfrm>
    </dsp:sp>
    <dsp:sp modelId="{35F7D31C-93CA-4CDA-8E8C-3D2DF5AC8EBE}">
      <dsp:nvSpPr>
        <dsp:cNvPr id="0" name=""/>
        <dsp:cNvSpPr/>
      </dsp:nvSpPr>
      <dsp:spPr>
        <a:xfrm>
          <a:off x="3080048" y="1946154"/>
          <a:ext cx="631023" cy="631023"/>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AR" sz="1000" kern="1200"/>
        </a:p>
      </dsp:txBody>
      <dsp:txXfrm>
        <a:off x="3163690" y="2187457"/>
        <a:ext cx="463739" cy="148417"/>
      </dsp:txXfrm>
    </dsp:sp>
    <dsp:sp modelId="{15D9359E-774E-4BBA-9E1A-4B32EA47B241}">
      <dsp:nvSpPr>
        <dsp:cNvPr id="0" name=""/>
        <dsp:cNvSpPr/>
      </dsp:nvSpPr>
      <dsp:spPr>
        <a:xfrm>
          <a:off x="3799414" y="1717681"/>
          <a:ext cx="1087970" cy="108797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AR" sz="1800" kern="1200" dirty="0" err="1" smtClean="0"/>
            <a:t>Antijur</a:t>
          </a:r>
          <a:r>
            <a:rPr lang="es-AR" sz="1800" kern="1200" dirty="0" smtClean="0"/>
            <a:t>.</a:t>
          </a:r>
          <a:endParaRPr lang="es-AR" sz="1800" kern="1200" dirty="0"/>
        </a:p>
      </dsp:txBody>
      <dsp:txXfrm>
        <a:off x="3958744" y="1877011"/>
        <a:ext cx="769310" cy="769310"/>
      </dsp:txXfrm>
    </dsp:sp>
    <dsp:sp modelId="{4BE3D876-2D73-4320-A157-C7E8358881D4}">
      <dsp:nvSpPr>
        <dsp:cNvPr id="0" name=""/>
        <dsp:cNvSpPr/>
      </dsp:nvSpPr>
      <dsp:spPr>
        <a:xfrm>
          <a:off x="4975728" y="1946154"/>
          <a:ext cx="631023" cy="631023"/>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AR" sz="1000" kern="1200"/>
        </a:p>
      </dsp:txBody>
      <dsp:txXfrm>
        <a:off x="5059370" y="2187457"/>
        <a:ext cx="463739" cy="148417"/>
      </dsp:txXfrm>
    </dsp:sp>
    <dsp:sp modelId="{1F886B9B-5F4C-4C32-AE8F-EAA6F084F156}">
      <dsp:nvSpPr>
        <dsp:cNvPr id="0" name=""/>
        <dsp:cNvSpPr/>
      </dsp:nvSpPr>
      <dsp:spPr>
        <a:xfrm>
          <a:off x="5695094" y="1717681"/>
          <a:ext cx="1087970" cy="108797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AR" sz="1800" kern="1200" dirty="0" smtClean="0"/>
            <a:t>Factor at.</a:t>
          </a:r>
          <a:endParaRPr lang="es-AR" sz="1800" kern="1200" dirty="0"/>
        </a:p>
      </dsp:txBody>
      <dsp:txXfrm>
        <a:off x="5854424" y="1877011"/>
        <a:ext cx="769310" cy="769310"/>
      </dsp:txXfrm>
    </dsp:sp>
    <dsp:sp modelId="{C128D81C-A24E-4397-9F53-FEF129795CB1}">
      <dsp:nvSpPr>
        <dsp:cNvPr id="0" name=""/>
        <dsp:cNvSpPr/>
      </dsp:nvSpPr>
      <dsp:spPr>
        <a:xfrm>
          <a:off x="6871408" y="1946154"/>
          <a:ext cx="631023" cy="631023"/>
        </a:xfrm>
        <a:prstGeom prst="mathEqual">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AR" sz="2100" kern="1200"/>
        </a:p>
      </dsp:txBody>
      <dsp:txXfrm>
        <a:off x="6955050" y="2076145"/>
        <a:ext cx="463739" cy="371041"/>
      </dsp:txXfrm>
    </dsp:sp>
    <dsp:sp modelId="{404424A8-DE65-4079-A750-AF7FF45BF403}">
      <dsp:nvSpPr>
        <dsp:cNvPr id="0" name=""/>
        <dsp:cNvSpPr/>
      </dsp:nvSpPr>
      <dsp:spPr>
        <a:xfrm>
          <a:off x="7590775" y="1717681"/>
          <a:ext cx="1087970" cy="108797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AR" sz="1800" kern="1200" dirty="0" err="1" smtClean="0"/>
            <a:t>Oblig</a:t>
          </a:r>
          <a:r>
            <a:rPr lang="es-AR" sz="1800" kern="1200" dirty="0" smtClean="0"/>
            <a:t>. reparar</a:t>
          </a:r>
          <a:endParaRPr lang="es-AR" sz="1800" kern="1200" dirty="0"/>
        </a:p>
      </dsp:txBody>
      <dsp:txXfrm>
        <a:off x="7750105" y="1877011"/>
        <a:ext cx="769310" cy="769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33804-5105-4CF2-81F3-A771F1980625}">
      <dsp:nvSpPr>
        <dsp:cNvPr id="0" name=""/>
        <dsp:cNvSpPr/>
      </dsp:nvSpPr>
      <dsp:spPr>
        <a:xfrm>
          <a:off x="0" y="72549"/>
          <a:ext cx="10515600" cy="4206240"/>
        </a:xfrm>
        <a:prstGeom prst="leftRightRibb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BE89E-9315-40DA-9A1D-E4FBB156FFB6}">
      <dsp:nvSpPr>
        <dsp:cNvPr id="0" name=""/>
        <dsp:cNvSpPr/>
      </dsp:nvSpPr>
      <dsp:spPr>
        <a:xfrm>
          <a:off x="1261872" y="808640"/>
          <a:ext cx="3470148"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52908" rIns="0" bIns="163830" numCol="1" spcCol="1270" anchor="ctr" anchorCtr="0">
          <a:noAutofit/>
        </a:bodyPr>
        <a:lstStyle/>
        <a:p>
          <a:pPr lvl="0" algn="ctr" defTabSz="1911350">
            <a:lnSpc>
              <a:spcPct val="90000"/>
            </a:lnSpc>
            <a:spcBef>
              <a:spcPct val="0"/>
            </a:spcBef>
            <a:spcAft>
              <a:spcPct val="35000"/>
            </a:spcAft>
          </a:pPr>
          <a:r>
            <a:rPr lang="es-ES" sz="4300" kern="1200" dirty="0" smtClean="0"/>
            <a:t>PREVISIBILIDAD</a:t>
          </a:r>
          <a:endParaRPr lang="es-ES" sz="4300" kern="1200" dirty="0"/>
        </a:p>
      </dsp:txBody>
      <dsp:txXfrm>
        <a:off x="1261872" y="808640"/>
        <a:ext cx="3470148" cy="2061057"/>
      </dsp:txXfrm>
    </dsp:sp>
    <dsp:sp modelId="{CEE51C11-8268-4215-A0EB-E3C7EC3E0803}">
      <dsp:nvSpPr>
        <dsp:cNvPr id="0" name=""/>
        <dsp:cNvSpPr/>
      </dsp:nvSpPr>
      <dsp:spPr>
        <a:xfrm>
          <a:off x="5257800" y="1481639"/>
          <a:ext cx="4101084"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52908" rIns="0" bIns="163830" numCol="1" spcCol="1270" anchor="ctr" anchorCtr="0">
          <a:noAutofit/>
        </a:bodyPr>
        <a:lstStyle/>
        <a:p>
          <a:pPr lvl="0" algn="ctr" defTabSz="1911350">
            <a:lnSpc>
              <a:spcPct val="90000"/>
            </a:lnSpc>
            <a:spcBef>
              <a:spcPct val="0"/>
            </a:spcBef>
            <a:spcAft>
              <a:spcPct val="35000"/>
            </a:spcAft>
          </a:pPr>
          <a:r>
            <a:rPr lang="es-ES" sz="4300" kern="1200" dirty="0" smtClean="0"/>
            <a:t>REGULARIDAD</a:t>
          </a:r>
          <a:endParaRPr lang="es-ES" sz="4300" kern="1200" dirty="0"/>
        </a:p>
      </dsp:txBody>
      <dsp:txXfrm>
        <a:off x="5257800" y="1481639"/>
        <a:ext cx="4101084" cy="20610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5E105-9254-4437-BA53-2B4577F3FA8B}">
      <dsp:nvSpPr>
        <dsp:cNvPr id="0" name=""/>
        <dsp:cNvSpPr/>
      </dsp:nvSpPr>
      <dsp:spPr>
        <a:xfrm>
          <a:off x="0" y="0"/>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smtClean="0"/>
            <a:t>son las consecuencias de un hecho que acostumbran a suceder según el curso natural y ordinario de las cosas: </a:t>
          </a:r>
          <a:endParaRPr lang="es-ES" sz="2400" kern="1200"/>
        </a:p>
      </dsp:txBody>
      <dsp:txXfrm>
        <a:off x="38234" y="38234"/>
        <a:ext cx="7529629" cy="1228933"/>
      </dsp:txXfrm>
    </dsp:sp>
    <dsp:sp modelId="{D7DDA31C-6112-4633-865E-C7F4388D3F2F}">
      <dsp:nvSpPr>
        <dsp:cNvPr id="0" name=""/>
        <dsp:cNvSpPr/>
      </dsp:nvSpPr>
      <dsp:spPr>
        <a:xfrm>
          <a:off x="788669" y="1522968"/>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smtClean="0"/>
            <a:t>Es la adecuación en su máxima pureza, debe necesariamente ser representada en la mente de cualquier hombre normal; </a:t>
          </a:r>
          <a:endParaRPr lang="es-ES" sz="2400" kern="1200"/>
        </a:p>
      </dsp:txBody>
      <dsp:txXfrm>
        <a:off x="826903" y="1561202"/>
        <a:ext cx="7224611" cy="1228933"/>
      </dsp:txXfrm>
    </dsp:sp>
    <dsp:sp modelId="{9AF9B5E6-9F85-4768-8FAA-ED7B1EE95C94}">
      <dsp:nvSpPr>
        <dsp:cNvPr id="0" name=""/>
        <dsp:cNvSpPr/>
      </dsp:nvSpPr>
      <dsp:spPr>
        <a:xfrm>
          <a:off x="1577339" y="3045936"/>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smtClean="0"/>
            <a:t>ejemplo, en el incumplimiento de un contrato de mutuo la consecuencia que acarrea es la obligación de pagar intereses moratorios;</a:t>
          </a:r>
          <a:endParaRPr lang="es-ES" sz="2400" kern="1200"/>
        </a:p>
      </dsp:txBody>
      <dsp:txXfrm>
        <a:off x="1615573" y="3084170"/>
        <a:ext cx="7224611" cy="1228933"/>
      </dsp:txXfrm>
    </dsp:sp>
    <dsp:sp modelId="{BC92C0D6-F1EE-429B-BC30-D8309931D9A9}">
      <dsp:nvSpPr>
        <dsp:cNvPr id="0" name=""/>
        <dsp:cNvSpPr/>
      </dsp:nvSpPr>
      <dsp:spPr>
        <a:xfrm>
          <a:off x="8089749"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8280664" y="989929"/>
        <a:ext cx="466680" cy="638504"/>
      </dsp:txXfrm>
    </dsp:sp>
    <dsp:sp modelId="{D34EF7A1-BF44-4AC3-A858-314C8FD303E7}">
      <dsp:nvSpPr>
        <dsp:cNvPr id="0" name=""/>
        <dsp:cNvSpPr/>
      </dsp:nvSpPr>
      <dsp:spPr>
        <a:xfrm>
          <a:off x="8878419"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9069334" y="2504195"/>
        <a:ext cx="466680" cy="6385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84DA2-0BCA-4662-A79B-155DA3389718}">
      <dsp:nvSpPr>
        <dsp:cNvPr id="0" name=""/>
        <dsp:cNvSpPr/>
      </dsp:nvSpPr>
      <dsp:spPr>
        <a:xfrm>
          <a:off x="0" y="61191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smtClean="0"/>
            <a:t>son las que resultan de la conexión de un hecho con un acontecimiento distinto, y también resultan previsibles pues habitualmente van relacionadas. </a:t>
          </a:r>
          <a:endParaRPr lang="es-ES" sz="2500" kern="1200"/>
        </a:p>
      </dsp:txBody>
      <dsp:txXfrm>
        <a:off x="48547" y="660466"/>
        <a:ext cx="10418506" cy="897406"/>
      </dsp:txXfrm>
    </dsp:sp>
    <dsp:sp modelId="{50582C84-2BB0-4A08-A72B-4E7244E316F9}">
      <dsp:nvSpPr>
        <dsp:cNvPr id="0" name=""/>
        <dsp:cNvSpPr/>
      </dsp:nvSpPr>
      <dsp:spPr>
        <a:xfrm>
          <a:off x="0" y="167841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smtClean="0"/>
            <a:t>La conexión causal es más distante, constituye un segundo escalón o grado de conexión con el evento dañoso; </a:t>
          </a:r>
          <a:endParaRPr lang="es-ES" sz="2500" kern="1200"/>
        </a:p>
      </dsp:txBody>
      <dsp:txXfrm>
        <a:off x="48547" y="1726966"/>
        <a:ext cx="10418506" cy="897406"/>
      </dsp:txXfrm>
    </dsp:sp>
    <dsp:sp modelId="{4DDA36A0-33CF-4C78-82CA-70246D8FD1E5}">
      <dsp:nvSpPr>
        <dsp:cNvPr id="0" name=""/>
        <dsp:cNvSpPr/>
      </dsp:nvSpPr>
      <dsp:spPr>
        <a:xfrm>
          <a:off x="0" y="274491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smtClean="0"/>
            <a:t>ejemplo si un albañil sufre un daño por los que debe guardar reposo, ínterin no podrá trabajar y generar ganancias (lucro cesante).</a:t>
          </a:r>
          <a:endParaRPr lang="es-ES" sz="2500" kern="1200"/>
        </a:p>
      </dsp:txBody>
      <dsp:txXfrm>
        <a:off x="48547" y="2793466"/>
        <a:ext cx="10418506" cy="8974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35532-9B34-4687-A85F-302FE227D211}">
      <dsp:nvSpPr>
        <dsp:cNvPr id="0" name=""/>
        <dsp:cNvSpPr/>
      </dsp:nvSpPr>
      <dsp:spPr>
        <a:xfrm>
          <a:off x="0" y="2943043"/>
          <a:ext cx="10515600" cy="193095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s-ES" sz="2200" kern="1200" smtClean="0"/>
            <a:t>segunda regla, "un daño derivado del incumplimiento contractual, que no se adecua a los re-quisitos exigidos por la primera regla será, no obstante, indemnizable, si las circunstancias especiales que condu-cen al acaecimiento de ese daño eran conocidas por ambas partes al haber sido comunicadas por el demandante al demandado en el momento de la celebración del contrato".</a:t>
          </a:r>
          <a:endParaRPr lang="es-ES" sz="2200" kern="1200"/>
        </a:p>
      </dsp:txBody>
      <dsp:txXfrm>
        <a:off x="0" y="2943043"/>
        <a:ext cx="10515600" cy="1930954"/>
      </dsp:txXfrm>
    </dsp:sp>
    <dsp:sp modelId="{DC04FE20-95BB-4095-AED5-571F1C42C167}">
      <dsp:nvSpPr>
        <dsp:cNvPr id="0" name=""/>
        <dsp:cNvSpPr/>
      </dsp:nvSpPr>
      <dsp:spPr>
        <a:xfrm rot="10800000">
          <a:off x="0" y="2198"/>
          <a:ext cx="10515600" cy="2969808"/>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s-ES" sz="2200" kern="1200" smtClean="0"/>
            <a:t>primera regla, "un daño es indemnizable si en el momento de la celebración del contrato las partes podían contemplarlo como un daño derivado naturalmente del incumplimiento del contrato conforme al usual devenir de los acontecimientos".</a:t>
          </a:r>
          <a:endParaRPr lang="es-ES" sz="2200" kern="1200"/>
        </a:p>
      </dsp:txBody>
      <dsp:txXfrm rot="10800000">
        <a:off x="0" y="2198"/>
        <a:ext cx="10515600" cy="19296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EADEB-63A7-474E-96D0-B59BADD31AC3}">
      <dsp:nvSpPr>
        <dsp:cNvPr id="0" name=""/>
        <dsp:cNvSpPr/>
      </dsp:nvSpPr>
      <dsp:spPr>
        <a:xfrm>
          <a:off x="0" y="361719"/>
          <a:ext cx="10515600"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s-ES" sz="2900" kern="1200" smtClean="0"/>
            <a:t>el art.  1728 se resarcen "las consecuencias que las partes previeron o pudieron haber previsto al momento de su celebración". </a:t>
          </a:r>
          <a:endParaRPr lang="es-ES" sz="2900" kern="1200"/>
        </a:p>
      </dsp:txBody>
      <dsp:txXfrm>
        <a:off x="56315" y="418034"/>
        <a:ext cx="10402970" cy="1040990"/>
      </dsp:txXfrm>
    </dsp:sp>
    <dsp:sp modelId="{81356AA9-8C6E-4683-8474-B5ECA1CBBD7A}">
      <dsp:nvSpPr>
        <dsp:cNvPr id="0" name=""/>
        <dsp:cNvSpPr/>
      </dsp:nvSpPr>
      <dsp:spPr>
        <a:xfrm>
          <a:off x="0" y="1598859"/>
          <a:ext cx="10515600"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s-ES" sz="2900" kern="1200" smtClean="0"/>
            <a:t>dolo del deudor, "la responsabilidad se fija tomando en cuenta estas consecuencias también al momento del incumplimiento". </a:t>
          </a:r>
          <a:endParaRPr lang="es-ES" sz="2900" kern="1200"/>
        </a:p>
      </dsp:txBody>
      <dsp:txXfrm>
        <a:off x="56315" y="1655174"/>
        <a:ext cx="10402970" cy="1040990"/>
      </dsp:txXfrm>
    </dsp:sp>
    <dsp:sp modelId="{A978895E-93AE-4720-AD6A-DBD4C2249A17}">
      <dsp:nvSpPr>
        <dsp:cNvPr id="0" name=""/>
        <dsp:cNvSpPr/>
      </dsp:nvSpPr>
      <dsp:spPr>
        <a:xfrm>
          <a:off x="0" y="2835999"/>
          <a:ext cx="10515600"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s-ES" sz="2900" kern="1200" smtClean="0"/>
            <a:t>distingue entre el momento de la celebración del contrato y el del incumplimiento.</a:t>
          </a:r>
          <a:endParaRPr lang="es-ES" sz="2900" kern="1200"/>
        </a:p>
      </dsp:txBody>
      <dsp:txXfrm>
        <a:off x="56315" y="2892314"/>
        <a:ext cx="10402970" cy="10409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6C838-897E-4459-B6B5-B8A706F339BD}">
      <dsp:nvSpPr>
        <dsp:cNvPr id="0" name=""/>
        <dsp:cNvSpPr/>
      </dsp:nvSpPr>
      <dsp:spPr>
        <a:xfrm>
          <a:off x="0" y="31329"/>
          <a:ext cx="10515600" cy="20896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s-ES" sz="3800" kern="1200" dirty="0" smtClean="0"/>
            <a:t>a)  la prognosis (juicio) no es póstuma, sino que se tiene que tomar en cuenta la previsibilidad  al momento de contratar. </a:t>
          </a:r>
          <a:endParaRPr lang="es-ES" sz="3800" kern="1200" dirty="0"/>
        </a:p>
      </dsp:txBody>
      <dsp:txXfrm>
        <a:off x="102007" y="133336"/>
        <a:ext cx="10311586" cy="1885605"/>
      </dsp:txXfrm>
    </dsp:sp>
    <dsp:sp modelId="{01B47DD0-FE37-4224-8B51-340865B37C4D}">
      <dsp:nvSpPr>
        <dsp:cNvPr id="0" name=""/>
        <dsp:cNvSpPr/>
      </dsp:nvSpPr>
      <dsp:spPr>
        <a:xfrm>
          <a:off x="0" y="2230389"/>
          <a:ext cx="10515600" cy="208961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s-ES" sz="3800" kern="1200" smtClean="0"/>
            <a:t>b)  Es la previsibilidad está referida a las partes del contrato y no al estándar objetivo del hombre medio .</a:t>
          </a:r>
          <a:endParaRPr lang="es-ES" sz="3800" kern="1200"/>
        </a:p>
      </dsp:txBody>
      <dsp:txXfrm>
        <a:off x="102007" y="2332396"/>
        <a:ext cx="10311586" cy="18856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33A4C-BD0C-4BB0-A0CF-D8834D4E53E0}">
      <dsp:nvSpPr>
        <dsp:cNvPr id="0" name=""/>
        <dsp:cNvSpPr/>
      </dsp:nvSpPr>
      <dsp:spPr>
        <a:xfrm>
          <a:off x="0" y="72549"/>
          <a:ext cx="10515600" cy="4206240"/>
        </a:xfrm>
        <a:prstGeom prst="leftRightRibb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029E5-E4D5-4B38-AD8A-C9CA1E5ABDC3}">
      <dsp:nvSpPr>
        <dsp:cNvPr id="0" name=""/>
        <dsp:cNvSpPr/>
      </dsp:nvSpPr>
      <dsp:spPr>
        <a:xfrm>
          <a:off x="1261872" y="808640"/>
          <a:ext cx="3470148"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7800" rIns="0" bIns="190500" numCol="1" spcCol="1270" anchor="ctr" anchorCtr="0">
          <a:noAutofit/>
        </a:bodyPr>
        <a:lstStyle/>
        <a:p>
          <a:pPr lvl="0" algn="ctr" defTabSz="2222500" rtl="0">
            <a:lnSpc>
              <a:spcPct val="90000"/>
            </a:lnSpc>
            <a:spcBef>
              <a:spcPct val="0"/>
            </a:spcBef>
            <a:spcAft>
              <a:spcPct val="35000"/>
            </a:spcAft>
          </a:pPr>
          <a:r>
            <a:rPr lang="es-ES" sz="5000" kern="1200" dirty="0" smtClean="0"/>
            <a:t>Previsibilidad</a:t>
          </a:r>
        </a:p>
        <a:p>
          <a:pPr lvl="0" algn="ctr" defTabSz="2222500" rtl="0">
            <a:lnSpc>
              <a:spcPct val="90000"/>
            </a:lnSpc>
            <a:spcBef>
              <a:spcPct val="0"/>
            </a:spcBef>
            <a:spcAft>
              <a:spcPct val="35000"/>
            </a:spcAft>
          </a:pPr>
          <a:r>
            <a:rPr lang="es-ES" sz="5000" kern="1200" dirty="0" smtClean="0"/>
            <a:t>concreta </a:t>
          </a:r>
          <a:endParaRPr lang="es-ES" sz="5000" kern="1200" dirty="0"/>
        </a:p>
      </dsp:txBody>
      <dsp:txXfrm>
        <a:off x="1261872" y="808640"/>
        <a:ext cx="3470148" cy="2061057"/>
      </dsp:txXfrm>
    </dsp:sp>
    <dsp:sp modelId="{00C28EB7-86E5-4B45-8DC0-2DF4C3BCF50B}">
      <dsp:nvSpPr>
        <dsp:cNvPr id="0" name=""/>
        <dsp:cNvSpPr/>
      </dsp:nvSpPr>
      <dsp:spPr>
        <a:xfrm>
          <a:off x="5257800" y="1481639"/>
          <a:ext cx="4101084"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7800" rIns="0" bIns="190500" numCol="1" spcCol="1270" anchor="ctr" anchorCtr="0">
          <a:noAutofit/>
        </a:bodyPr>
        <a:lstStyle/>
        <a:p>
          <a:pPr lvl="0" algn="ctr" defTabSz="2222500" rtl="0">
            <a:lnSpc>
              <a:spcPct val="90000"/>
            </a:lnSpc>
            <a:spcBef>
              <a:spcPct val="0"/>
            </a:spcBef>
            <a:spcAft>
              <a:spcPct val="35000"/>
            </a:spcAft>
          </a:pPr>
          <a:r>
            <a:rPr lang="es-ES" sz="5000" kern="1200" smtClean="0"/>
            <a:t>conocimiento.</a:t>
          </a:r>
          <a:endParaRPr lang="es-ES" sz="5000" kern="1200"/>
        </a:p>
      </dsp:txBody>
      <dsp:txXfrm>
        <a:off x="5257800" y="1481639"/>
        <a:ext cx="4101084" cy="206105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C0E0A-671B-4EDF-8B81-816F068AFABC}">
      <dsp:nvSpPr>
        <dsp:cNvPr id="0" name=""/>
        <dsp:cNvSpPr/>
      </dsp:nvSpPr>
      <dsp:spPr>
        <a:xfrm>
          <a:off x="0" y="141038"/>
          <a:ext cx="10515600" cy="4069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s-ES" sz="4700" kern="1200" smtClean="0"/>
            <a:t>La "causa ajena" —casus— es el hecho o acontecimiento extraño al sindicado como responsable que altera —suprime o desvía— el nexo causal, que lo exonera o atenúa su responsabilidad.</a:t>
          </a:r>
          <a:endParaRPr lang="es-ES" sz="4700" kern="1200"/>
        </a:p>
      </dsp:txBody>
      <dsp:txXfrm>
        <a:off x="198645" y="339683"/>
        <a:ext cx="10118310" cy="367197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6FB4D-C4A3-4DCD-8736-B8D348FF4CD6}">
      <dsp:nvSpPr>
        <dsp:cNvPr id="0" name=""/>
        <dsp:cNvSpPr/>
      </dsp:nvSpPr>
      <dsp:spPr>
        <a:xfrm>
          <a:off x="3952398" y="54391"/>
          <a:ext cx="2610802" cy="2610802"/>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kern="1200" smtClean="0"/>
            <a:t>hecho del damnificado;</a:t>
          </a:r>
          <a:endParaRPr lang="es-ES" sz="2000" kern="1200"/>
        </a:p>
      </dsp:txBody>
      <dsp:txXfrm>
        <a:off x="4300505" y="511282"/>
        <a:ext cx="1914588" cy="1174861"/>
      </dsp:txXfrm>
    </dsp:sp>
    <dsp:sp modelId="{7B2DAE86-B274-4CF8-A5B7-C8F422837D84}">
      <dsp:nvSpPr>
        <dsp:cNvPr id="0" name=""/>
        <dsp:cNvSpPr/>
      </dsp:nvSpPr>
      <dsp:spPr>
        <a:xfrm>
          <a:off x="4894463" y="1686143"/>
          <a:ext cx="2610802" cy="2610802"/>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kern="1200" dirty="0" smtClean="0"/>
            <a:t>hecho de un tercero por quien no se debe responder;</a:t>
          </a:r>
          <a:endParaRPr lang="es-ES" sz="2000" kern="1200" dirty="0"/>
        </a:p>
      </dsp:txBody>
      <dsp:txXfrm>
        <a:off x="5692933" y="2360600"/>
        <a:ext cx="1566481" cy="1435941"/>
      </dsp:txXfrm>
    </dsp:sp>
    <dsp:sp modelId="{B968A010-FF5C-4ABD-9023-38010FD70C2D}">
      <dsp:nvSpPr>
        <dsp:cNvPr id="0" name=""/>
        <dsp:cNvSpPr/>
      </dsp:nvSpPr>
      <dsp:spPr>
        <a:xfrm>
          <a:off x="3010333" y="1686143"/>
          <a:ext cx="2610802" cy="2610802"/>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kern="1200" smtClean="0"/>
            <a:t>caso fortuito - fuerza mayor.</a:t>
          </a:r>
          <a:endParaRPr lang="es-ES" sz="2000" kern="1200"/>
        </a:p>
      </dsp:txBody>
      <dsp:txXfrm>
        <a:off x="3256184" y="2360600"/>
        <a:ext cx="1566481" cy="143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56F60-28A7-43C8-AC9E-5A0B2F5D1F2C}">
      <dsp:nvSpPr>
        <dsp:cNvPr id="0" name=""/>
        <dsp:cNvSpPr/>
      </dsp:nvSpPr>
      <dsp:spPr>
        <a:xfrm>
          <a:off x="0" y="72549"/>
          <a:ext cx="10515600" cy="420624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A65F9-142B-4FC2-8B1C-707A66C3A8CC}">
      <dsp:nvSpPr>
        <dsp:cNvPr id="0" name=""/>
        <dsp:cNvSpPr/>
      </dsp:nvSpPr>
      <dsp:spPr>
        <a:xfrm>
          <a:off x="1261872" y="808640"/>
          <a:ext cx="3470148"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1788" rIns="0" bIns="87630" numCol="1" spcCol="1270" anchor="ctr" anchorCtr="0">
          <a:noAutofit/>
        </a:bodyPr>
        <a:lstStyle/>
        <a:p>
          <a:pPr lvl="0" algn="ctr" defTabSz="1022350" rtl="0">
            <a:lnSpc>
              <a:spcPct val="90000"/>
            </a:lnSpc>
            <a:spcBef>
              <a:spcPct val="0"/>
            </a:spcBef>
            <a:spcAft>
              <a:spcPct val="35000"/>
            </a:spcAft>
          </a:pPr>
          <a:r>
            <a:rPr lang="es-ES" sz="2300" kern="1200" smtClean="0"/>
            <a:t>1°) desde el daño hacia atrás, hacia el pasado, determina la autoría del daño, </a:t>
          </a:r>
          <a:endParaRPr lang="es-ES" sz="2300" kern="1200"/>
        </a:p>
      </dsp:txBody>
      <dsp:txXfrm>
        <a:off x="1261872" y="808640"/>
        <a:ext cx="3470148" cy="2061057"/>
      </dsp:txXfrm>
    </dsp:sp>
    <dsp:sp modelId="{EADAFC59-4C98-4CCE-8652-B7396E70506C}">
      <dsp:nvSpPr>
        <dsp:cNvPr id="0" name=""/>
        <dsp:cNvSpPr/>
      </dsp:nvSpPr>
      <dsp:spPr>
        <a:xfrm>
          <a:off x="5257800" y="1481639"/>
          <a:ext cx="4101084"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1788" rIns="0" bIns="87630" numCol="1" spcCol="1270" anchor="ctr" anchorCtr="0">
          <a:noAutofit/>
        </a:bodyPr>
        <a:lstStyle/>
        <a:p>
          <a:pPr lvl="0" algn="ctr" defTabSz="1022350" rtl="0">
            <a:lnSpc>
              <a:spcPct val="90000"/>
            </a:lnSpc>
            <a:spcBef>
              <a:spcPct val="0"/>
            </a:spcBef>
            <a:spcAft>
              <a:spcPct val="35000"/>
            </a:spcAft>
          </a:pPr>
          <a:r>
            <a:rPr lang="es-ES" sz="2300" kern="1200" dirty="0" smtClean="0"/>
            <a:t>2°) desde el daño hacia adelante, hacia el futuro, señala la extensión del resarcimiento, dando lugar a las consecuencias indemnizables (inmediatas, mediatas previsibles,)</a:t>
          </a:r>
          <a:endParaRPr lang="es-ES" sz="2300" kern="1200" dirty="0"/>
        </a:p>
      </dsp:txBody>
      <dsp:txXfrm>
        <a:off x="5257800" y="1481639"/>
        <a:ext cx="4101084" cy="2061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C0453-289E-4F39-871C-FF3274A8215D}">
      <dsp:nvSpPr>
        <dsp:cNvPr id="0" name=""/>
        <dsp:cNvSpPr/>
      </dsp:nvSpPr>
      <dsp:spPr>
        <a:xfrm>
          <a:off x="0" y="0"/>
          <a:ext cx="8938260" cy="19581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s-ES" sz="3700" kern="1200" dirty="0" smtClean="0"/>
            <a:t>1) analizar el nexo causal a nivel autoría - la causalidad material y la causalidad jurídica</a:t>
          </a:r>
          <a:endParaRPr lang="es-ES" sz="3700" kern="1200" dirty="0"/>
        </a:p>
      </dsp:txBody>
      <dsp:txXfrm>
        <a:off x="57351" y="57351"/>
        <a:ext cx="6914408" cy="1843400"/>
      </dsp:txXfrm>
    </dsp:sp>
    <dsp:sp modelId="{B2C8A335-271D-41D3-BEB6-403EE2B5D373}">
      <dsp:nvSpPr>
        <dsp:cNvPr id="0" name=""/>
        <dsp:cNvSpPr/>
      </dsp:nvSpPr>
      <dsp:spPr>
        <a:xfrm>
          <a:off x="1577339" y="2393235"/>
          <a:ext cx="8938260" cy="195810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s-ES" sz="3700" kern="1200" dirty="0" smtClean="0"/>
            <a:t>2) la extensión del resarcimiento</a:t>
          </a:r>
          <a:endParaRPr lang="es-ES" sz="3700" kern="1200" dirty="0"/>
        </a:p>
      </dsp:txBody>
      <dsp:txXfrm>
        <a:off x="1634690" y="2450586"/>
        <a:ext cx="5973451" cy="1843400"/>
      </dsp:txXfrm>
    </dsp:sp>
    <dsp:sp modelId="{CEBA89CF-5DD9-4BF6-842C-72C776005A02}">
      <dsp:nvSpPr>
        <dsp:cNvPr id="0" name=""/>
        <dsp:cNvSpPr/>
      </dsp:nvSpPr>
      <dsp:spPr>
        <a:xfrm>
          <a:off x="7665493" y="1539285"/>
          <a:ext cx="1272766" cy="127276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7951865" y="1539285"/>
        <a:ext cx="700022" cy="957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5E0CD-2F56-4C74-AFA3-0B20A41402A0}">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smtClean="0"/>
            <a:t>Equivalencia de las condiciones</a:t>
          </a:r>
          <a:endParaRPr lang="es-ES" sz="4000" kern="1200" dirty="0"/>
        </a:p>
      </dsp:txBody>
      <dsp:txXfrm>
        <a:off x="1748064" y="2975"/>
        <a:ext cx="3342605" cy="2005563"/>
      </dsp:txXfrm>
    </dsp:sp>
    <dsp:sp modelId="{726E9625-D1DE-4F6C-9BAE-301AF789DA1B}">
      <dsp:nvSpPr>
        <dsp:cNvPr id="0" name=""/>
        <dsp:cNvSpPr/>
      </dsp:nvSpPr>
      <dsp:spPr>
        <a:xfrm>
          <a:off x="5424930" y="2975"/>
          <a:ext cx="3342605" cy="200556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smtClean="0"/>
            <a:t>Causa próxima</a:t>
          </a:r>
          <a:endParaRPr lang="es-ES" sz="4000" kern="1200" dirty="0"/>
        </a:p>
      </dsp:txBody>
      <dsp:txXfrm>
        <a:off x="5424930" y="2975"/>
        <a:ext cx="3342605" cy="2005563"/>
      </dsp:txXfrm>
    </dsp:sp>
    <dsp:sp modelId="{684FB625-BE3E-4211-9AAC-43EE352A574A}">
      <dsp:nvSpPr>
        <dsp:cNvPr id="0" name=""/>
        <dsp:cNvSpPr/>
      </dsp:nvSpPr>
      <dsp:spPr>
        <a:xfrm>
          <a:off x="1748064" y="2342799"/>
          <a:ext cx="3342605" cy="200556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smtClean="0"/>
            <a:t>Causa remota</a:t>
          </a:r>
          <a:endParaRPr lang="es-ES" sz="4000" kern="1200" dirty="0"/>
        </a:p>
      </dsp:txBody>
      <dsp:txXfrm>
        <a:off x="1748064" y="2342799"/>
        <a:ext cx="3342605" cy="2005563"/>
      </dsp:txXfrm>
    </dsp:sp>
    <dsp:sp modelId="{77585D8A-B33C-4646-98A6-6D14620A661A}">
      <dsp:nvSpPr>
        <dsp:cNvPr id="0" name=""/>
        <dsp:cNvSpPr/>
      </dsp:nvSpPr>
      <dsp:spPr>
        <a:xfrm>
          <a:off x="5424930" y="2342799"/>
          <a:ext cx="3342605" cy="200556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smtClean="0"/>
            <a:t>Causalidad adecuada</a:t>
          </a:r>
          <a:endParaRPr lang="es-ES" sz="4000" kern="1200" dirty="0"/>
        </a:p>
      </dsp:txBody>
      <dsp:txXfrm>
        <a:off x="5424930" y="2342799"/>
        <a:ext cx="3342605" cy="2005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D7EF4-655C-4F4D-AED0-DDF25CD11D9C}">
      <dsp:nvSpPr>
        <dsp:cNvPr id="0" name=""/>
        <dsp:cNvSpPr/>
      </dsp:nvSpPr>
      <dsp:spPr>
        <a:xfrm>
          <a:off x="0" y="0"/>
          <a:ext cx="8938260" cy="130540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smtClean="0"/>
            <a:t>Por condición "situación o circunstancia indispensable para la existencia de otra</a:t>
          </a:r>
          <a:endParaRPr lang="es-ES" sz="2100" kern="1200"/>
        </a:p>
      </dsp:txBody>
      <dsp:txXfrm>
        <a:off x="38234" y="38234"/>
        <a:ext cx="7529629" cy="1228933"/>
      </dsp:txXfrm>
    </dsp:sp>
    <dsp:sp modelId="{F14F2785-5639-4A03-9093-A5AABD21A4F3}">
      <dsp:nvSpPr>
        <dsp:cNvPr id="0" name=""/>
        <dsp:cNvSpPr/>
      </dsp:nvSpPr>
      <dsp:spPr>
        <a:xfrm>
          <a:off x="788669" y="1522968"/>
          <a:ext cx="8938260" cy="1305401"/>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smtClean="0"/>
            <a:t>toda condición constituye un antecedente del daño, pero no significa que revista entidad suficiente para generarlo por sí misma.</a:t>
          </a:r>
          <a:endParaRPr lang="es-ES" sz="2100" kern="1200"/>
        </a:p>
      </dsp:txBody>
      <dsp:txXfrm>
        <a:off x="826903" y="1561202"/>
        <a:ext cx="7224611" cy="1228933"/>
      </dsp:txXfrm>
    </dsp:sp>
    <dsp:sp modelId="{D5637CD5-E6B0-4182-9FF3-176EF4A1F0EC}">
      <dsp:nvSpPr>
        <dsp:cNvPr id="0" name=""/>
        <dsp:cNvSpPr/>
      </dsp:nvSpPr>
      <dsp:spPr>
        <a:xfrm>
          <a:off x="1577339" y="3045936"/>
          <a:ext cx="8938260" cy="1305401"/>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smtClean="0"/>
            <a:t>Entre condición y causa existe una relación de género a especie: si bien la causa es siempre una condición (antecedente) del daño, no toda condición alcanza jerarquía de causa</a:t>
          </a:r>
          <a:endParaRPr lang="es-ES" sz="2100" kern="1200"/>
        </a:p>
      </dsp:txBody>
      <dsp:txXfrm>
        <a:off x="1615573" y="3084170"/>
        <a:ext cx="7224611" cy="1228933"/>
      </dsp:txXfrm>
    </dsp:sp>
    <dsp:sp modelId="{581658EC-8C94-4A5C-A8D1-6745FD137D74}">
      <dsp:nvSpPr>
        <dsp:cNvPr id="0" name=""/>
        <dsp:cNvSpPr/>
      </dsp:nvSpPr>
      <dsp:spPr>
        <a:xfrm>
          <a:off x="8089749" y="989929"/>
          <a:ext cx="848510" cy="84851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8280664" y="989929"/>
        <a:ext cx="466680" cy="638504"/>
      </dsp:txXfrm>
    </dsp:sp>
    <dsp:sp modelId="{304B71F6-956D-4D33-890B-F3983B4F2C7D}">
      <dsp:nvSpPr>
        <dsp:cNvPr id="0" name=""/>
        <dsp:cNvSpPr/>
      </dsp:nvSpPr>
      <dsp:spPr>
        <a:xfrm>
          <a:off x="8878419" y="2504195"/>
          <a:ext cx="848510" cy="848510"/>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9069334" y="2504195"/>
        <a:ext cx="466680" cy="638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2E8FB-F9EF-48F3-B204-FBA63D56D6EF}">
      <dsp:nvSpPr>
        <dsp:cNvPr id="0" name=""/>
        <dsp:cNvSpPr/>
      </dsp:nvSpPr>
      <dsp:spPr>
        <a:xfrm>
          <a:off x="0" y="0"/>
          <a:ext cx="8412480" cy="95729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smtClean="0"/>
            <a:t>todas las condiciones tienen el mismo valor para la producción del daño, son consideradas equivalentes.</a:t>
          </a:r>
          <a:endParaRPr lang="es-ES" sz="1800" kern="1200"/>
        </a:p>
      </dsp:txBody>
      <dsp:txXfrm>
        <a:off x="28038" y="28038"/>
        <a:ext cx="7298593" cy="901218"/>
      </dsp:txXfrm>
    </dsp:sp>
    <dsp:sp modelId="{3EC24F38-B9AB-413A-8039-56F32618E507}">
      <dsp:nvSpPr>
        <dsp:cNvPr id="0" name=""/>
        <dsp:cNvSpPr/>
      </dsp:nvSpPr>
      <dsp:spPr>
        <a:xfrm>
          <a:off x="704545" y="1131347"/>
          <a:ext cx="8412480" cy="95729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smtClean="0"/>
            <a:t>Si falta una de las condiciones el daño no se hubiera producido.</a:t>
          </a:r>
          <a:endParaRPr lang="es-ES" sz="1800" kern="1200"/>
        </a:p>
      </dsp:txBody>
      <dsp:txXfrm>
        <a:off x="732583" y="1159385"/>
        <a:ext cx="7029617" cy="901218"/>
      </dsp:txXfrm>
    </dsp:sp>
    <dsp:sp modelId="{4123C6C3-B9B4-4E3B-B055-77BB133D071C}">
      <dsp:nvSpPr>
        <dsp:cNvPr id="0" name=""/>
        <dsp:cNvSpPr/>
      </dsp:nvSpPr>
      <dsp:spPr>
        <a:xfrm>
          <a:off x="1398574" y="2262695"/>
          <a:ext cx="8412480" cy="95729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smtClean="0"/>
            <a:t>Es suficiente que el hecho resulte un antecedente del daño, que haya tenido que existir para que el perjuicio tenga lugar para acarrear responsabilidad. </a:t>
          </a:r>
          <a:endParaRPr lang="es-ES" sz="1800" kern="1200"/>
        </a:p>
      </dsp:txBody>
      <dsp:txXfrm>
        <a:off x="1426612" y="2290733"/>
        <a:ext cx="7040133" cy="901218"/>
      </dsp:txXfrm>
    </dsp:sp>
    <dsp:sp modelId="{842CA5BC-F670-40F1-9547-F056FE19F5F0}">
      <dsp:nvSpPr>
        <dsp:cNvPr id="0" name=""/>
        <dsp:cNvSpPr/>
      </dsp:nvSpPr>
      <dsp:spPr>
        <a:xfrm>
          <a:off x="2103119" y="3394043"/>
          <a:ext cx="8412480" cy="95729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smtClean="0"/>
            <a:t>El análisis se practica "en concreto", es decir, como verdaderamente (estrictamente) sucedieron los hechos, sin agregados valorativos.</a:t>
          </a:r>
          <a:endParaRPr lang="es-ES" sz="1800" kern="1200"/>
        </a:p>
      </dsp:txBody>
      <dsp:txXfrm>
        <a:off x="2131157" y="3422081"/>
        <a:ext cx="7029617" cy="901218"/>
      </dsp:txXfrm>
    </dsp:sp>
    <dsp:sp modelId="{3420BDBA-51A3-4356-9779-E45D0231673C}">
      <dsp:nvSpPr>
        <dsp:cNvPr id="0" name=""/>
        <dsp:cNvSpPr/>
      </dsp:nvSpPr>
      <dsp:spPr>
        <a:xfrm>
          <a:off x="7790238" y="733200"/>
          <a:ext cx="622241" cy="62224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S" sz="2800" kern="1200"/>
        </a:p>
      </dsp:txBody>
      <dsp:txXfrm>
        <a:off x="7930242" y="733200"/>
        <a:ext cx="342233" cy="468236"/>
      </dsp:txXfrm>
    </dsp:sp>
    <dsp:sp modelId="{0889644D-F08B-4A9D-B874-73CD0540BB3B}">
      <dsp:nvSpPr>
        <dsp:cNvPr id="0" name=""/>
        <dsp:cNvSpPr/>
      </dsp:nvSpPr>
      <dsp:spPr>
        <a:xfrm>
          <a:off x="8494783" y="1864548"/>
          <a:ext cx="622241" cy="62224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S" sz="2800" kern="1200"/>
        </a:p>
      </dsp:txBody>
      <dsp:txXfrm>
        <a:off x="8634787" y="1864548"/>
        <a:ext cx="342233" cy="468236"/>
      </dsp:txXfrm>
    </dsp:sp>
    <dsp:sp modelId="{64578A99-58EB-4F1E-B91C-A4FE504B12B5}">
      <dsp:nvSpPr>
        <dsp:cNvPr id="0" name=""/>
        <dsp:cNvSpPr/>
      </dsp:nvSpPr>
      <dsp:spPr>
        <a:xfrm>
          <a:off x="9188813" y="2995896"/>
          <a:ext cx="622241" cy="62224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S" sz="2800" kern="1200"/>
        </a:p>
      </dsp:txBody>
      <dsp:txXfrm>
        <a:off x="9328817" y="2995896"/>
        <a:ext cx="342233" cy="468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56251-9A41-43F3-9FB6-C9B46911FC68}">
      <dsp:nvSpPr>
        <dsp:cNvPr id="0" name=""/>
        <dsp:cNvSpPr/>
      </dsp:nvSpPr>
      <dsp:spPr>
        <a:xfrm>
          <a:off x="0" y="0"/>
          <a:ext cx="8938260" cy="19581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S" sz="2700" kern="1200" dirty="0" smtClean="0"/>
            <a:t>la individualización de la CAUSA se logra a partir de un juicio de probabilidad y regularidad, conforme a la experiencia de la vida cotidiana, acordes al curso natural y ordinario de las cosas </a:t>
          </a:r>
          <a:endParaRPr lang="es-ES" sz="2700" kern="1200" dirty="0"/>
        </a:p>
      </dsp:txBody>
      <dsp:txXfrm>
        <a:off x="57351" y="57351"/>
        <a:ext cx="6914408" cy="1843400"/>
      </dsp:txXfrm>
    </dsp:sp>
    <dsp:sp modelId="{975E5305-FBB4-439B-B30E-8434BCE7E903}">
      <dsp:nvSpPr>
        <dsp:cNvPr id="0" name=""/>
        <dsp:cNvSpPr/>
      </dsp:nvSpPr>
      <dsp:spPr>
        <a:xfrm>
          <a:off x="1577339" y="2393235"/>
          <a:ext cx="8938260" cy="195810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S" sz="2700" kern="1200" smtClean="0"/>
            <a:t>Es causa aquel acontecimiento que generalmente es apto o adecuado para provocar el resultado del caso de análisis.</a:t>
          </a:r>
          <a:endParaRPr lang="es-ES" sz="2700" kern="1200"/>
        </a:p>
      </dsp:txBody>
      <dsp:txXfrm>
        <a:off x="1634690" y="2450586"/>
        <a:ext cx="5973451" cy="1843400"/>
      </dsp:txXfrm>
    </dsp:sp>
    <dsp:sp modelId="{55E699FB-342E-467E-8A76-A1DFDD13741B}">
      <dsp:nvSpPr>
        <dsp:cNvPr id="0" name=""/>
        <dsp:cNvSpPr/>
      </dsp:nvSpPr>
      <dsp:spPr>
        <a:xfrm>
          <a:off x="7665493" y="1539285"/>
          <a:ext cx="1272766" cy="127276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7951865" y="1539285"/>
        <a:ext cx="700022" cy="957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B0478-95C7-4370-B1C7-E9ED3746822F}">
      <dsp:nvSpPr>
        <dsp:cNvPr id="0" name=""/>
        <dsp:cNvSpPr/>
      </dsp:nvSpPr>
      <dsp:spPr>
        <a:xfrm>
          <a:off x="0" y="0"/>
          <a:ext cx="8938260" cy="19581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smtClean="0"/>
            <a:t>el criterio de previsibilidad es el eje central de la causalidad jurídica pues permite determinar la causa a partir de lo  esperable.</a:t>
          </a:r>
          <a:endParaRPr lang="es-ES" sz="1800" kern="1200"/>
        </a:p>
      </dsp:txBody>
      <dsp:txXfrm>
        <a:off x="57351" y="57351"/>
        <a:ext cx="6914408" cy="1843400"/>
      </dsp:txXfrm>
    </dsp:sp>
    <dsp:sp modelId="{71346CFE-5934-4212-BB6C-0142FD80E137}">
      <dsp:nvSpPr>
        <dsp:cNvPr id="0" name=""/>
        <dsp:cNvSpPr/>
      </dsp:nvSpPr>
      <dsp:spPr>
        <a:xfrm>
          <a:off x="1577339" y="2393235"/>
          <a:ext cx="8938260" cy="195810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smtClean="0"/>
            <a:t>No se toma en cuenta el punto de vista del propio autor del hecho, lo que éste conocía o podía conocer (enconcreto, culpabilidad), porque el estudio de probabilidad se practica en abstracto, con un criterio objetivo, prescindiendo de lo que efectivamente ocurre en el caso concreto: el parámetro es el del "hombre promedio“ o "hombre razonable".</a:t>
          </a:r>
          <a:endParaRPr lang="es-ES" sz="1800" kern="1200"/>
        </a:p>
      </dsp:txBody>
      <dsp:txXfrm>
        <a:off x="1634690" y="2450586"/>
        <a:ext cx="5973451" cy="1843400"/>
      </dsp:txXfrm>
    </dsp:sp>
    <dsp:sp modelId="{3D78FA9A-EFA6-42F5-8394-9A092BA4279E}">
      <dsp:nvSpPr>
        <dsp:cNvPr id="0" name=""/>
        <dsp:cNvSpPr/>
      </dsp:nvSpPr>
      <dsp:spPr>
        <a:xfrm>
          <a:off x="7665493" y="1539285"/>
          <a:ext cx="1272766" cy="127276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7951865" y="1539285"/>
        <a:ext cx="700022" cy="9577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33804-5105-4CF2-81F3-A771F1980625}">
      <dsp:nvSpPr>
        <dsp:cNvPr id="0" name=""/>
        <dsp:cNvSpPr/>
      </dsp:nvSpPr>
      <dsp:spPr>
        <a:xfrm>
          <a:off x="0" y="72549"/>
          <a:ext cx="10515600" cy="4206240"/>
        </a:xfrm>
        <a:prstGeom prst="leftRightRibb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BE89E-9315-40DA-9A1D-E4FBB156FFB6}">
      <dsp:nvSpPr>
        <dsp:cNvPr id="0" name=""/>
        <dsp:cNvSpPr/>
      </dsp:nvSpPr>
      <dsp:spPr>
        <a:xfrm>
          <a:off x="1261872" y="808640"/>
          <a:ext cx="3470148"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52908" rIns="0" bIns="163830" numCol="1" spcCol="1270" anchor="ctr" anchorCtr="0">
          <a:noAutofit/>
        </a:bodyPr>
        <a:lstStyle/>
        <a:p>
          <a:pPr lvl="0" algn="ctr" defTabSz="1911350">
            <a:lnSpc>
              <a:spcPct val="90000"/>
            </a:lnSpc>
            <a:spcBef>
              <a:spcPct val="0"/>
            </a:spcBef>
            <a:spcAft>
              <a:spcPct val="35000"/>
            </a:spcAft>
          </a:pPr>
          <a:r>
            <a:rPr lang="es-ES" sz="4300" kern="1200" dirty="0" smtClean="0"/>
            <a:t>PREVISIBILIDAD</a:t>
          </a:r>
          <a:endParaRPr lang="es-ES" sz="4300" kern="1200" dirty="0"/>
        </a:p>
      </dsp:txBody>
      <dsp:txXfrm>
        <a:off x="1261872" y="808640"/>
        <a:ext cx="3470148" cy="2061057"/>
      </dsp:txXfrm>
    </dsp:sp>
    <dsp:sp modelId="{CEE51C11-8268-4215-A0EB-E3C7EC3E0803}">
      <dsp:nvSpPr>
        <dsp:cNvPr id="0" name=""/>
        <dsp:cNvSpPr/>
      </dsp:nvSpPr>
      <dsp:spPr>
        <a:xfrm>
          <a:off x="5257800" y="1481639"/>
          <a:ext cx="4101084"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52908" rIns="0" bIns="163830" numCol="1" spcCol="1270" anchor="ctr" anchorCtr="0">
          <a:noAutofit/>
        </a:bodyPr>
        <a:lstStyle/>
        <a:p>
          <a:pPr lvl="0" algn="ctr" defTabSz="1911350">
            <a:lnSpc>
              <a:spcPct val="90000"/>
            </a:lnSpc>
            <a:spcBef>
              <a:spcPct val="0"/>
            </a:spcBef>
            <a:spcAft>
              <a:spcPct val="35000"/>
            </a:spcAft>
          </a:pPr>
          <a:r>
            <a:rPr lang="es-ES" sz="4300" kern="1200" dirty="0" smtClean="0"/>
            <a:t>REGULARIDAD</a:t>
          </a:r>
          <a:endParaRPr lang="es-ES" sz="4300" kern="1200" dirty="0"/>
        </a:p>
      </dsp:txBody>
      <dsp:txXfrm>
        <a:off x="5257800" y="1481639"/>
        <a:ext cx="4101084" cy="20610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5EAEE-65EB-4F58-9E4F-F211B869ADA2}" type="datetimeFigureOut">
              <a:rPr lang="es-ES" smtClean="0"/>
              <a:t>21/08/2017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415E7-3179-4469-9FB2-42C04702EA54}" type="slidenum">
              <a:rPr lang="es-ES" smtClean="0"/>
              <a:t>‹Nº›</a:t>
            </a:fld>
            <a:endParaRPr lang="es-ES"/>
          </a:p>
        </p:txBody>
      </p:sp>
    </p:spTree>
    <p:extLst>
      <p:ext uri="{BB962C8B-B14F-4D97-AF65-F5344CB8AC3E}">
        <p14:creationId xmlns:p14="http://schemas.microsoft.com/office/powerpoint/2010/main" val="51753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FC415E7-3179-4469-9FB2-42C04702EA54}" type="slidenum">
              <a:rPr lang="es-ES" smtClean="0"/>
              <a:t>52</a:t>
            </a:fld>
            <a:endParaRPr lang="es-ES"/>
          </a:p>
        </p:txBody>
      </p:sp>
    </p:spTree>
    <p:extLst>
      <p:ext uri="{BB962C8B-B14F-4D97-AF65-F5344CB8AC3E}">
        <p14:creationId xmlns:p14="http://schemas.microsoft.com/office/powerpoint/2010/main" val="46215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04E1FA51-BF28-4A03-9676-276D7CF9451E}" type="datetime1">
              <a:rPr lang="es-ES" smtClean="0"/>
              <a:t>21/08/2017</a:t>
            </a:fld>
            <a:endParaRPr lang="es-ES"/>
          </a:p>
        </p:txBody>
      </p:sp>
      <p:sp>
        <p:nvSpPr>
          <p:cNvPr id="5" name="Marcador de pie de página 4"/>
          <p:cNvSpPr>
            <a:spLocks noGrp="1"/>
          </p:cNvSpPr>
          <p:nvPr>
            <p:ph type="ftr" sz="quarter" idx="11"/>
          </p:nvPr>
        </p:nvSpPr>
        <p:spPr/>
        <p:txBody>
          <a:bodyPr/>
          <a:lstStyle/>
          <a:p>
            <a:r>
              <a:rPr lang="es-ES" smtClean="0"/>
              <a:t>SILVINA FURLOTTI 2017</a:t>
            </a:r>
            <a:endParaRPr lang="es-ES"/>
          </a:p>
        </p:txBody>
      </p:sp>
      <p:sp>
        <p:nvSpPr>
          <p:cNvPr id="6" name="Marcador de número de diapositiva 5"/>
          <p:cNvSpPr>
            <a:spLocks noGrp="1"/>
          </p:cNvSpPr>
          <p:nvPr>
            <p:ph type="sldNum" sz="quarter" idx="12"/>
          </p:nvPr>
        </p:nvSpPr>
        <p:spPr/>
        <p:txBody>
          <a:bodyPr/>
          <a:lstStyle/>
          <a:p>
            <a:fld id="{E8F85532-89D9-4DE9-AA68-FFE85C7F88FF}" type="slidenum">
              <a:rPr lang="es-ES" smtClean="0"/>
              <a:t>‹Nº›</a:t>
            </a:fld>
            <a:endParaRPr lang="es-ES"/>
          </a:p>
        </p:txBody>
      </p:sp>
    </p:spTree>
    <p:extLst>
      <p:ext uri="{BB962C8B-B14F-4D97-AF65-F5344CB8AC3E}">
        <p14:creationId xmlns:p14="http://schemas.microsoft.com/office/powerpoint/2010/main" val="130343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5FD3426-E99A-41D3-81C6-1F2F3E743145}" type="datetime1">
              <a:rPr lang="es-ES" smtClean="0"/>
              <a:t>21/08/2017</a:t>
            </a:fld>
            <a:endParaRPr lang="es-ES"/>
          </a:p>
        </p:txBody>
      </p:sp>
      <p:sp>
        <p:nvSpPr>
          <p:cNvPr id="5" name="Marcador de pie de página 4"/>
          <p:cNvSpPr>
            <a:spLocks noGrp="1"/>
          </p:cNvSpPr>
          <p:nvPr>
            <p:ph type="ftr" sz="quarter" idx="11"/>
          </p:nvPr>
        </p:nvSpPr>
        <p:spPr/>
        <p:txBody>
          <a:bodyPr/>
          <a:lstStyle/>
          <a:p>
            <a:r>
              <a:rPr lang="es-ES" smtClean="0"/>
              <a:t>SILVINA FURLOTTI 2017</a:t>
            </a:r>
            <a:endParaRPr lang="es-ES"/>
          </a:p>
        </p:txBody>
      </p:sp>
      <p:sp>
        <p:nvSpPr>
          <p:cNvPr id="6" name="Marcador de número de diapositiva 5"/>
          <p:cNvSpPr>
            <a:spLocks noGrp="1"/>
          </p:cNvSpPr>
          <p:nvPr>
            <p:ph type="sldNum" sz="quarter" idx="12"/>
          </p:nvPr>
        </p:nvSpPr>
        <p:spPr/>
        <p:txBody>
          <a:bodyPr/>
          <a:lstStyle/>
          <a:p>
            <a:fld id="{E8F85532-89D9-4DE9-AA68-FFE85C7F88FF}" type="slidenum">
              <a:rPr lang="es-ES" smtClean="0"/>
              <a:t>‹Nº›</a:t>
            </a:fld>
            <a:endParaRPr lang="es-ES"/>
          </a:p>
        </p:txBody>
      </p:sp>
    </p:spTree>
    <p:extLst>
      <p:ext uri="{BB962C8B-B14F-4D97-AF65-F5344CB8AC3E}">
        <p14:creationId xmlns:p14="http://schemas.microsoft.com/office/powerpoint/2010/main" val="201765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C2C3B0A-F205-4674-824A-64DAB8DF7E8F}" type="datetime1">
              <a:rPr lang="es-ES" smtClean="0"/>
              <a:t>21/08/2017</a:t>
            </a:fld>
            <a:endParaRPr lang="es-ES"/>
          </a:p>
        </p:txBody>
      </p:sp>
      <p:sp>
        <p:nvSpPr>
          <p:cNvPr id="5" name="Marcador de pie de página 4"/>
          <p:cNvSpPr>
            <a:spLocks noGrp="1"/>
          </p:cNvSpPr>
          <p:nvPr>
            <p:ph type="ftr" sz="quarter" idx="11"/>
          </p:nvPr>
        </p:nvSpPr>
        <p:spPr/>
        <p:txBody>
          <a:bodyPr/>
          <a:lstStyle/>
          <a:p>
            <a:r>
              <a:rPr lang="es-ES" smtClean="0"/>
              <a:t>SILVINA FURLOTTI 2017</a:t>
            </a:r>
            <a:endParaRPr lang="es-ES"/>
          </a:p>
        </p:txBody>
      </p:sp>
      <p:sp>
        <p:nvSpPr>
          <p:cNvPr id="6" name="Marcador de número de diapositiva 5"/>
          <p:cNvSpPr>
            <a:spLocks noGrp="1"/>
          </p:cNvSpPr>
          <p:nvPr>
            <p:ph type="sldNum" sz="quarter" idx="12"/>
          </p:nvPr>
        </p:nvSpPr>
        <p:spPr/>
        <p:txBody>
          <a:bodyPr/>
          <a:lstStyle/>
          <a:p>
            <a:fld id="{E8F85532-89D9-4DE9-AA68-FFE85C7F88FF}" type="slidenum">
              <a:rPr lang="es-ES" smtClean="0"/>
              <a:t>‹Nº›</a:t>
            </a:fld>
            <a:endParaRPr lang="es-ES"/>
          </a:p>
        </p:txBody>
      </p:sp>
    </p:spTree>
    <p:extLst>
      <p:ext uri="{BB962C8B-B14F-4D97-AF65-F5344CB8AC3E}">
        <p14:creationId xmlns:p14="http://schemas.microsoft.com/office/powerpoint/2010/main" val="167832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2F8B153-3ECB-4163-B5A3-D09F24B56E40}" type="datetime1">
              <a:rPr lang="es-ES" smtClean="0"/>
              <a:t>21/08/2017</a:t>
            </a:fld>
            <a:endParaRPr lang="es-ES"/>
          </a:p>
        </p:txBody>
      </p:sp>
      <p:sp>
        <p:nvSpPr>
          <p:cNvPr id="5" name="Marcador de pie de página 4"/>
          <p:cNvSpPr>
            <a:spLocks noGrp="1"/>
          </p:cNvSpPr>
          <p:nvPr>
            <p:ph type="ftr" sz="quarter" idx="11"/>
          </p:nvPr>
        </p:nvSpPr>
        <p:spPr/>
        <p:txBody>
          <a:bodyPr/>
          <a:lstStyle/>
          <a:p>
            <a:r>
              <a:rPr lang="es-ES" smtClean="0"/>
              <a:t>SILVINA FURLOTTI 2017</a:t>
            </a:r>
            <a:endParaRPr lang="es-ES"/>
          </a:p>
        </p:txBody>
      </p:sp>
      <p:sp>
        <p:nvSpPr>
          <p:cNvPr id="6" name="Marcador de número de diapositiva 5"/>
          <p:cNvSpPr>
            <a:spLocks noGrp="1"/>
          </p:cNvSpPr>
          <p:nvPr>
            <p:ph type="sldNum" sz="quarter" idx="12"/>
          </p:nvPr>
        </p:nvSpPr>
        <p:spPr/>
        <p:txBody>
          <a:bodyPr/>
          <a:lstStyle/>
          <a:p>
            <a:fld id="{E8F85532-89D9-4DE9-AA68-FFE85C7F88FF}" type="slidenum">
              <a:rPr lang="es-ES" smtClean="0"/>
              <a:t>‹Nº›</a:t>
            </a:fld>
            <a:endParaRPr lang="es-ES"/>
          </a:p>
        </p:txBody>
      </p:sp>
    </p:spTree>
    <p:extLst>
      <p:ext uri="{BB962C8B-B14F-4D97-AF65-F5344CB8AC3E}">
        <p14:creationId xmlns:p14="http://schemas.microsoft.com/office/powerpoint/2010/main" val="239606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EE20CBE-6163-42C5-87C5-44926C6091E3}" type="datetime1">
              <a:rPr lang="es-ES" smtClean="0"/>
              <a:t>21/08/2017</a:t>
            </a:fld>
            <a:endParaRPr lang="es-ES"/>
          </a:p>
        </p:txBody>
      </p:sp>
      <p:sp>
        <p:nvSpPr>
          <p:cNvPr id="5" name="Marcador de pie de página 4"/>
          <p:cNvSpPr>
            <a:spLocks noGrp="1"/>
          </p:cNvSpPr>
          <p:nvPr>
            <p:ph type="ftr" sz="quarter" idx="11"/>
          </p:nvPr>
        </p:nvSpPr>
        <p:spPr/>
        <p:txBody>
          <a:bodyPr/>
          <a:lstStyle/>
          <a:p>
            <a:r>
              <a:rPr lang="es-ES" smtClean="0"/>
              <a:t>SILVINA FURLOTTI 2017</a:t>
            </a:r>
            <a:endParaRPr lang="es-ES"/>
          </a:p>
        </p:txBody>
      </p:sp>
      <p:sp>
        <p:nvSpPr>
          <p:cNvPr id="6" name="Marcador de número de diapositiva 5"/>
          <p:cNvSpPr>
            <a:spLocks noGrp="1"/>
          </p:cNvSpPr>
          <p:nvPr>
            <p:ph type="sldNum" sz="quarter" idx="12"/>
          </p:nvPr>
        </p:nvSpPr>
        <p:spPr/>
        <p:txBody>
          <a:bodyPr/>
          <a:lstStyle/>
          <a:p>
            <a:fld id="{E8F85532-89D9-4DE9-AA68-FFE85C7F88FF}" type="slidenum">
              <a:rPr lang="es-ES" smtClean="0"/>
              <a:t>‹Nº›</a:t>
            </a:fld>
            <a:endParaRPr lang="es-ES"/>
          </a:p>
        </p:txBody>
      </p:sp>
    </p:spTree>
    <p:extLst>
      <p:ext uri="{BB962C8B-B14F-4D97-AF65-F5344CB8AC3E}">
        <p14:creationId xmlns:p14="http://schemas.microsoft.com/office/powerpoint/2010/main" val="214487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1C1F9C8-9B71-4FD0-BB6C-192CF3672E0E}" type="datetime1">
              <a:rPr lang="es-ES" smtClean="0"/>
              <a:t>21/08/2017</a:t>
            </a:fld>
            <a:endParaRPr lang="es-ES"/>
          </a:p>
        </p:txBody>
      </p:sp>
      <p:sp>
        <p:nvSpPr>
          <p:cNvPr id="6" name="Marcador de pie de página 5"/>
          <p:cNvSpPr>
            <a:spLocks noGrp="1"/>
          </p:cNvSpPr>
          <p:nvPr>
            <p:ph type="ftr" sz="quarter" idx="11"/>
          </p:nvPr>
        </p:nvSpPr>
        <p:spPr/>
        <p:txBody>
          <a:bodyPr/>
          <a:lstStyle/>
          <a:p>
            <a:r>
              <a:rPr lang="es-ES" smtClean="0"/>
              <a:t>SILVINA FURLOTTI 2017</a:t>
            </a:r>
            <a:endParaRPr lang="es-ES"/>
          </a:p>
        </p:txBody>
      </p:sp>
      <p:sp>
        <p:nvSpPr>
          <p:cNvPr id="7" name="Marcador de número de diapositiva 6"/>
          <p:cNvSpPr>
            <a:spLocks noGrp="1"/>
          </p:cNvSpPr>
          <p:nvPr>
            <p:ph type="sldNum" sz="quarter" idx="12"/>
          </p:nvPr>
        </p:nvSpPr>
        <p:spPr/>
        <p:txBody>
          <a:bodyPr/>
          <a:lstStyle/>
          <a:p>
            <a:fld id="{E8F85532-89D9-4DE9-AA68-FFE85C7F88FF}" type="slidenum">
              <a:rPr lang="es-ES" smtClean="0"/>
              <a:t>‹Nº›</a:t>
            </a:fld>
            <a:endParaRPr lang="es-ES"/>
          </a:p>
        </p:txBody>
      </p:sp>
    </p:spTree>
    <p:extLst>
      <p:ext uri="{BB962C8B-B14F-4D97-AF65-F5344CB8AC3E}">
        <p14:creationId xmlns:p14="http://schemas.microsoft.com/office/powerpoint/2010/main" val="44068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5E60C4A0-22B1-4D91-8D0D-7A753B402D81}" type="datetime1">
              <a:rPr lang="es-ES" smtClean="0"/>
              <a:t>21/08/2017</a:t>
            </a:fld>
            <a:endParaRPr lang="es-ES"/>
          </a:p>
        </p:txBody>
      </p:sp>
      <p:sp>
        <p:nvSpPr>
          <p:cNvPr id="8" name="Marcador de pie de página 7"/>
          <p:cNvSpPr>
            <a:spLocks noGrp="1"/>
          </p:cNvSpPr>
          <p:nvPr>
            <p:ph type="ftr" sz="quarter" idx="11"/>
          </p:nvPr>
        </p:nvSpPr>
        <p:spPr/>
        <p:txBody>
          <a:bodyPr/>
          <a:lstStyle/>
          <a:p>
            <a:r>
              <a:rPr lang="es-ES" smtClean="0"/>
              <a:t>SILVINA FURLOTTI 2017</a:t>
            </a:r>
            <a:endParaRPr lang="es-ES"/>
          </a:p>
        </p:txBody>
      </p:sp>
      <p:sp>
        <p:nvSpPr>
          <p:cNvPr id="9" name="Marcador de número de diapositiva 8"/>
          <p:cNvSpPr>
            <a:spLocks noGrp="1"/>
          </p:cNvSpPr>
          <p:nvPr>
            <p:ph type="sldNum" sz="quarter" idx="12"/>
          </p:nvPr>
        </p:nvSpPr>
        <p:spPr/>
        <p:txBody>
          <a:bodyPr/>
          <a:lstStyle/>
          <a:p>
            <a:fld id="{E8F85532-89D9-4DE9-AA68-FFE85C7F88FF}" type="slidenum">
              <a:rPr lang="es-ES" smtClean="0"/>
              <a:t>‹Nº›</a:t>
            </a:fld>
            <a:endParaRPr lang="es-ES"/>
          </a:p>
        </p:txBody>
      </p:sp>
    </p:spTree>
    <p:extLst>
      <p:ext uri="{BB962C8B-B14F-4D97-AF65-F5344CB8AC3E}">
        <p14:creationId xmlns:p14="http://schemas.microsoft.com/office/powerpoint/2010/main" val="137205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32581697-AB7C-4908-99EC-03B209EC2E60}" type="datetime1">
              <a:rPr lang="es-ES" smtClean="0"/>
              <a:t>21/08/2017</a:t>
            </a:fld>
            <a:endParaRPr lang="es-ES"/>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
        <p:nvSpPr>
          <p:cNvPr id="5" name="Marcador de número de diapositiva 4"/>
          <p:cNvSpPr>
            <a:spLocks noGrp="1"/>
          </p:cNvSpPr>
          <p:nvPr>
            <p:ph type="sldNum" sz="quarter" idx="12"/>
          </p:nvPr>
        </p:nvSpPr>
        <p:spPr/>
        <p:txBody>
          <a:bodyPr/>
          <a:lstStyle/>
          <a:p>
            <a:fld id="{E8F85532-89D9-4DE9-AA68-FFE85C7F88FF}" type="slidenum">
              <a:rPr lang="es-ES" smtClean="0"/>
              <a:t>‹Nº›</a:t>
            </a:fld>
            <a:endParaRPr lang="es-ES"/>
          </a:p>
        </p:txBody>
      </p:sp>
    </p:spTree>
    <p:extLst>
      <p:ext uri="{BB962C8B-B14F-4D97-AF65-F5344CB8AC3E}">
        <p14:creationId xmlns:p14="http://schemas.microsoft.com/office/powerpoint/2010/main" val="3919306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7F9D39B-33D2-40B2-B5C1-931B95129D54}" type="datetime1">
              <a:rPr lang="es-ES" smtClean="0"/>
              <a:t>21/08/2017</a:t>
            </a:fld>
            <a:endParaRPr lang="es-ES"/>
          </a:p>
        </p:txBody>
      </p:sp>
      <p:sp>
        <p:nvSpPr>
          <p:cNvPr id="3" name="Marcador de pie de página 2"/>
          <p:cNvSpPr>
            <a:spLocks noGrp="1"/>
          </p:cNvSpPr>
          <p:nvPr>
            <p:ph type="ftr" sz="quarter" idx="11"/>
          </p:nvPr>
        </p:nvSpPr>
        <p:spPr/>
        <p:txBody>
          <a:bodyPr/>
          <a:lstStyle/>
          <a:p>
            <a:r>
              <a:rPr lang="es-ES" smtClean="0"/>
              <a:t>SILVINA FURLOTTI 2017</a:t>
            </a:r>
            <a:endParaRPr lang="es-ES"/>
          </a:p>
        </p:txBody>
      </p:sp>
      <p:sp>
        <p:nvSpPr>
          <p:cNvPr id="4" name="Marcador de número de diapositiva 3"/>
          <p:cNvSpPr>
            <a:spLocks noGrp="1"/>
          </p:cNvSpPr>
          <p:nvPr>
            <p:ph type="sldNum" sz="quarter" idx="12"/>
          </p:nvPr>
        </p:nvSpPr>
        <p:spPr/>
        <p:txBody>
          <a:bodyPr/>
          <a:lstStyle/>
          <a:p>
            <a:fld id="{E8F85532-89D9-4DE9-AA68-FFE85C7F88FF}" type="slidenum">
              <a:rPr lang="es-ES" smtClean="0"/>
              <a:t>‹Nº›</a:t>
            </a:fld>
            <a:endParaRPr lang="es-ES"/>
          </a:p>
        </p:txBody>
      </p:sp>
    </p:spTree>
    <p:extLst>
      <p:ext uri="{BB962C8B-B14F-4D97-AF65-F5344CB8AC3E}">
        <p14:creationId xmlns:p14="http://schemas.microsoft.com/office/powerpoint/2010/main" val="362318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1662F64-5F22-4464-9CF7-8F35A7C79E7B}" type="datetime1">
              <a:rPr lang="es-ES" smtClean="0"/>
              <a:t>21/08/2017</a:t>
            </a:fld>
            <a:endParaRPr lang="es-ES"/>
          </a:p>
        </p:txBody>
      </p:sp>
      <p:sp>
        <p:nvSpPr>
          <p:cNvPr id="6" name="Marcador de pie de página 5"/>
          <p:cNvSpPr>
            <a:spLocks noGrp="1"/>
          </p:cNvSpPr>
          <p:nvPr>
            <p:ph type="ftr" sz="quarter" idx="11"/>
          </p:nvPr>
        </p:nvSpPr>
        <p:spPr/>
        <p:txBody>
          <a:bodyPr/>
          <a:lstStyle/>
          <a:p>
            <a:r>
              <a:rPr lang="es-ES" smtClean="0"/>
              <a:t>SILVINA FURLOTTI 2017</a:t>
            </a:r>
            <a:endParaRPr lang="es-ES"/>
          </a:p>
        </p:txBody>
      </p:sp>
      <p:sp>
        <p:nvSpPr>
          <p:cNvPr id="7" name="Marcador de número de diapositiva 6"/>
          <p:cNvSpPr>
            <a:spLocks noGrp="1"/>
          </p:cNvSpPr>
          <p:nvPr>
            <p:ph type="sldNum" sz="quarter" idx="12"/>
          </p:nvPr>
        </p:nvSpPr>
        <p:spPr/>
        <p:txBody>
          <a:bodyPr/>
          <a:lstStyle/>
          <a:p>
            <a:fld id="{E8F85532-89D9-4DE9-AA68-FFE85C7F88FF}" type="slidenum">
              <a:rPr lang="es-ES" smtClean="0"/>
              <a:t>‹Nº›</a:t>
            </a:fld>
            <a:endParaRPr lang="es-ES"/>
          </a:p>
        </p:txBody>
      </p:sp>
    </p:spTree>
    <p:extLst>
      <p:ext uri="{BB962C8B-B14F-4D97-AF65-F5344CB8AC3E}">
        <p14:creationId xmlns:p14="http://schemas.microsoft.com/office/powerpoint/2010/main" val="225904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428DD73-307E-44CC-BDE8-07E48C7CEE76}" type="datetime1">
              <a:rPr lang="es-ES" smtClean="0"/>
              <a:t>21/08/2017</a:t>
            </a:fld>
            <a:endParaRPr lang="es-ES"/>
          </a:p>
        </p:txBody>
      </p:sp>
      <p:sp>
        <p:nvSpPr>
          <p:cNvPr id="6" name="Marcador de pie de página 5"/>
          <p:cNvSpPr>
            <a:spLocks noGrp="1"/>
          </p:cNvSpPr>
          <p:nvPr>
            <p:ph type="ftr" sz="quarter" idx="11"/>
          </p:nvPr>
        </p:nvSpPr>
        <p:spPr/>
        <p:txBody>
          <a:bodyPr/>
          <a:lstStyle/>
          <a:p>
            <a:r>
              <a:rPr lang="es-ES" smtClean="0"/>
              <a:t>SILVINA FURLOTTI 2017</a:t>
            </a:r>
            <a:endParaRPr lang="es-ES"/>
          </a:p>
        </p:txBody>
      </p:sp>
      <p:sp>
        <p:nvSpPr>
          <p:cNvPr id="7" name="Marcador de número de diapositiva 6"/>
          <p:cNvSpPr>
            <a:spLocks noGrp="1"/>
          </p:cNvSpPr>
          <p:nvPr>
            <p:ph type="sldNum" sz="quarter" idx="12"/>
          </p:nvPr>
        </p:nvSpPr>
        <p:spPr/>
        <p:txBody>
          <a:bodyPr/>
          <a:lstStyle/>
          <a:p>
            <a:fld id="{E8F85532-89D9-4DE9-AA68-FFE85C7F88FF}" type="slidenum">
              <a:rPr lang="es-ES" smtClean="0"/>
              <a:t>‹Nº›</a:t>
            </a:fld>
            <a:endParaRPr lang="es-ES"/>
          </a:p>
        </p:txBody>
      </p:sp>
    </p:spTree>
    <p:extLst>
      <p:ext uri="{BB962C8B-B14F-4D97-AF65-F5344CB8AC3E}">
        <p14:creationId xmlns:p14="http://schemas.microsoft.com/office/powerpoint/2010/main" val="9038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2CAB0-8C76-4C5A-A0E9-9E474CB54BF1}" type="datetime1">
              <a:rPr lang="es-ES" smtClean="0"/>
              <a:t>21/08/2017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SILVINA FURLOTTI 2017</a:t>
            </a: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85532-89D9-4DE9-AA68-FFE85C7F88FF}" type="slidenum">
              <a:rPr lang="es-ES" smtClean="0"/>
              <a:t>‹Nº›</a:t>
            </a:fld>
            <a:endParaRPr lang="es-ES"/>
          </a:p>
        </p:txBody>
      </p:sp>
    </p:spTree>
    <p:extLst>
      <p:ext uri="{BB962C8B-B14F-4D97-AF65-F5344CB8AC3E}">
        <p14:creationId xmlns:p14="http://schemas.microsoft.com/office/powerpoint/2010/main" val="388232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4.png"/><Relationship Id="rId7" Type="http://schemas.openxmlformats.org/officeDocument/2006/relationships/diagramColors" Target="../diagrams/colors1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LOS PRESUPUESTOS DE LA RESPONSABILIDAD CIVIL</a:t>
            </a:r>
            <a:endParaRPr lang="es-ES" dirty="0"/>
          </a:p>
        </p:txBody>
      </p:sp>
      <p:sp>
        <p:nvSpPr>
          <p:cNvPr id="3" name="Subtítulo 2"/>
          <p:cNvSpPr>
            <a:spLocks noGrp="1"/>
          </p:cNvSpPr>
          <p:nvPr>
            <p:ph type="subTitle" idx="1"/>
          </p:nvPr>
        </p:nvSpPr>
        <p:spPr/>
        <p:txBody>
          <a:bodyPr/>
          <a:lstStyle/>
          <a:p>
            <a:r>
              <a:rPr lang="es-ES" dirty="0" smtClean="0"/>
              <a:t>LA RELACIÓN DE CAUSALIDAD</a:t>
            </a:r>
            <a:endParaRPr lang="es-ES" dirty="0"/>
          </a:p>
        </p:txBody>
      </p:sp>
      <p:pic>
        <p:nvPicPr>
          <p:cNvPr id="4" name="Imagen 3"/>
          <p:cNvPicPr>
            <a:picLocks noChangeAspect="1"/>
          </p:cNvPicPr>
          <p:nvPr/>
        </p:nvPicPr>
        <p:blipFill>
          <a:blip r:embed="rId2"/>
          <a:stretch>
            <a:fillRect/>
          </a:stretch>
        </p:blipFill>
        <p:spPr>
          <a:xfrm>
            <a:off x="4079986" y="4937370"/>
            <a:ext cx="3362325" cy="1362075"/>
          </a:xfrm>
          <a:prstGeom prst="rect">
            <a:avLst/>
          </a:prstGeom>
        </p:spPr>
      </p:pic>
      <p:sp>
        <p:nvSpPr>
          <p:cNvPr id="5" name="Marcador de pie de página 4"/>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879050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FUNCIONES DE LA RELACIÓN DE CAUSALIDAD: </a:t>
            </a:r>
            <a:endParaRPr lang="es-ES" dirty="0"/>
          </a:p>
        </p:txBody>
      </p:sp>
      <p:graphicFrame>
        <p:nvGraphicFramePr>
          <p:cNvPr id="2" name="Marcador de contenido 1"/>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4137477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causal</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770142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4"/>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2737906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25769" y="550346"/>
            <a:ext cx="8126569" cy="6142175"/>
          </a:xfrm>
          <a:prstGeom prst="rect">
            <a:avLst/>
          </a:prstGeom>
        </p:spPr>
      </p:pic>
      <p:sp>
        <p:nvSpPr>
          <p:cNvPr id="3" name="Rectángulo redondeado 2"/>
          <p:cNvSpPr/>
          <p:nvPr/>
        </p:nvSpPr>
        <p:spPr>
          <a:xfrm>
            <a:off x="8822028" y="3078051"/>
            <a:ext cx="2434107" cy="1944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¿cuál fue la causa del daño?</a:t>
            </a:r>
          </a:p>
          <a:p>
            <a:pPr algn="ctr"/>
            <a:r>
              <a:rPr lang="es-ES" dirty="0" smtClean="0"/>
              <a:t>autoría</a:t>
            </a:r>
            <a:endParaRPr lang="es-ES" dirty="0"/>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845895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flipH="1">
            <a:off x="9569004" y="2177132"/>
            <a:ext cx="2023660" cy="2143125"/>
          </a:xfrm>
          <a:prstGeom prst="rect">
            <a:avLst/>
          </a:prstGeom>
        </p:spPr>
      </p:pic>
      <p:pic>
        <p:nvPicPr>
          <p:cNvPr id="3" name="Imagen 2"/>
          <p:cNvPicPr>
            <a:picLocks noChangeAspect="1"/>
          </p:cNvPicPr>
          <p:nvPr/>
        </p:nvPicPr>
        <p:blipFill>
          <a:blip r:embed="rId3"/>
          <a:stretch>
            <a:fillRect/>
          </a:stretch>
        </p:blipFill>
        <p:spPr>
          <a:xfrm>
            <a:off x="4770414" y="2424780"/>
            <a:ext cx="2419350" cy="1895475"/>
          </a:xfrm>
          <a:prstGeom prst="rect">
            <a:avLst/>
          </a:prstGeom>
        </p:spPr>
      </p:pic>
      <p:pic>
        <p:nvPicPr>
          <p:cNvPr id="5" name="Imagen 4"/>
          <p:cNvPicPr>
            <a:picLocks noChangeAspect="1"/>
          </p:cNvPicPr>
          <p:nvPr/>
        </p:nvPicPr>
        <p:blipFill>
          <a:blip r:embed="rId4"/>
          <a:stretch>
            <a:fillRect/>
          </a:stretch>
        </p:blipFill>
        <p:spPr>
          <a:xfrm>
            <a:off x="1225905" y="2066451"/>
            <a:ext cx="1866900" cy="2057400"/>
          </a:xfrm>
          <a:prstGeom prst="rect">
            <a:avLst/>
          </a:prstGeom>
        </p:spPr>
      </p:pic>
      <p:pic>
        <p:nvPicPr>
          <p:cNvPr id="6" name="Imagen 5"/>
          <p:cNvPicPr>
            <a:picLocks noChangeAspect="1"/>
          </p:cNvPicPr>
          <p:nvPr/>
        </p:nvPicPr>
        <p:blipFill>
          <a:blip r:embed="rId5"/>
          <a:stretch>
            <a:fillRect/>
          </a:stretch>
        </p:blipFill>
        <p:spPr>
          <a:xfrm>
            <a:off x="7526015" y="1576048"/>
            <a:ext cx="1619596" cy="1514881"/>
          </a:xfrm>
          <a:prstGeom prst="rect">
            <a:avLst/>
          </a:prstGeom>
        </p:spPr>
      </p:pic>
      <p:pic>
        <p:nvPicPr>
          <p:cNvPr id="7" name="Imagen 6"/>
          <p:cNvPicPr>
            <a:picLocks noChangeAspect="1"/>
          </p:cNvPicPr>
          <p:nvPr/>
        </p:nvPicPr>
        <p:blipFill>
          <a:blip r:embed="rId6"/>
          <a:stretch>
            <a:fillRect/>
          </a:stretch>
        </p:blipFill>
        <p:spPr>
          <a:xfrm>
            <a:off x="6978204" y="4479769"/>
            <a:ext cx="2590800" cy="1762125"/>
          </a:xfrm>
          <a:prstGeom prst="rect">
            <a:avLst/>
          </a:prstGeom>
        </p:spPr>
      </p:pic>
      <p:pic>
        <p:nvPicPr>
          <p:cNvPr id="8" name="Imagen 7"/>
          <p:cNvPicPr>
            <a:picLocks noChangeAspect="1"/>
          </p:cNvPicPr>
          <p:nvPr/>
        </p:nvPicPr>
        <p:blipFill>
          <a:blip r:embed="rId7"/>
          <a:stretch>
            <a:fillRect/>
          </a:stretch>
        </p:blipFill>
        <p:spPr>
          <a:xfrm>
            <a:off x="2689802" y="4123851"/>
            <a:ext cx="2782243" cy="2486897"/>
          </a:xfrm>
          <a:prstGeom prst="rect">
            <a:avLst/>
          </a:prstGeom>
        </p:spPr>
      </p:pic>
      <p:pic>
        <p:nvPicPr>
          <p:cNvPr id="9" name="Imagen 8"/>
          <p:cNvPicPr>
            <a:picLocks noChangeAspect="1"/>
          </p:cNvPicPr>
          <p:nvPr/>
        </p:nvPicPr>
        <p:blipFill>
          <a:blip r:embed="rId8"/>
          <a:stretch>
            <a:fillRect/>
          </a:stretch>
        </p:blipFill>
        <p:spPr>
          <a:xfrm>
            <a:off x="2556684" y="471620"/>
            <a:ext cx="2752725" cy="1666875"/>
          </a:xfrm>
          <a:prstGeom prst="rect">
            <a:avLst/>
          </a:prstGeom>
        </p:spPr>
      </p:pic>
      <p:pic>
        <p:nvPicPr>
          <p:cNvPr id="10" name="Imagen 9"/>
          <p:cNvPicPr>
            <a:picLocks noChangeAspect="1"/>
          </p:cNvPicPr>
          <p:nvPr/>
        </p:nvPicPr>
        <p:blipFill>
          <a:blip r:embed="rId9"/>
          <a:stretch>
            <a:fillRect/>
          </a:stretch>
        </p:blipFill>
        <p:spPr>
          <a:xfrm>
            <a:off x="9358480" y="181509"/>
            <a:ext cx="2444708" cy="1956986"/>
          </a:xfrm>
          <a:prstGeom prst="rect">
            <a:avLst/>
          </a:prstGeom>
        </p:spPr>
      </p:pic>
      <p:sp>
        <p:nvSpPr>
          <p:cNvPr id="11" name="Marcador de pie de página 10"/>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149643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Distintas teorías sobre la relación de causalidad</a:t>
            </a:r>
            <a:endParaRPr lang="es-ES" dirty="0"/>
          </a:p>
        </p:txBody>
      </p:sp>
      <p:pic>
        <p:nvPicPr>
          <p:cNvPr id="4" name="Imagen 3"/>
          <p:cNvPicPr>
            <a:picLocks noChangeAspect="1"/>
          </p:cNvPicPr>
          <p:nvPr/>
        </p:nvPicPr>
        <p:blipFill>
          <a:blip r:embed="rId2"/>
          <a:stretch>
            <a:fillRect/>
          </a:stretch>
        </p:blipFill>
        <p:spPr>
          <a:xfrm>
            <a:off x="2075738" y="4562475"/>
            <a:ext cx="7129670" cy="1575348"/>
          </a:xfrm>
          <a:prstGeom prst="rect">
            <a:avLst/>
          </a:prstGeom>
        </p:spPr>
      </p:pic>
      <p:sp>
        <p:nvSpPr>
          <p:cNvPr id="5" name="Marcador de pie de página 4"/>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996407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ES"/>
          </a:p>
        </p:txBody>
      </p:sp>
      <p:sp>
        <p:nvSpPr>
          <p:cNvPr id="5" name="Marcador de contenido 4"/>
          <p:cNvSpPr>
            <a:spLocks noGrp="1"/>
          </p:cNvSpPr>
          <p:nvPr>
            <p:ph sz="half" idx="1"/>
          </p:nvPr>
        </p:nvSpPr>
        <p:spPr/>
        <p:txBody>
          <a:bodyPr>
            <a:normAutofit/>
          </a:bodyPr>
          <a:lstStyle/>
          <a:p>
            <a:r>
              <a:rPr lang="es-ES" sz="3600" dirty="0"/>
              <a:t>El fenómeno causal se presenta como una sucesión continua e indefinida de hechos antecedentes y hechos consecuentes, de causas y efectos enlazados o atados</a:t>
            </a:r>
          </a:p>
        </p:txBody>
      </p:sp>
      <p:pic>
        <p:nvPicPr>
          <p:cNvPr id="7" name="Marcador de contenido 6"/>
          <p:cNvPicPr>
            <a:picLocks noGrp="1" noChangeAspect="1"/>
          </p:cNvPicPr>
          <p:nvPr>
            <p:ph sz="half" idx="2"/>
          </p:nvPr>
        </p:nvPicPr>
        <p:blipFill>
          <a:blip r:embed="rId2"/>
          <a:stretch>
            <a:fillRect/>
          </a:stretch>
        </p:blipFill>
        <p:spPr>
          <a:xfrm>
            <a:off x="965915" y="731780"/>
            <a:ext cx="9530367" cy="592252"/>
          </a:xfrm>
          <a:prstGeom prst="rect">
            <a:avLst/>
          </a:prstGeom>
        </p:spPr>
      </p:pic>
      <p:pic>
        <p:nvPicPr>
          <p:cNvPr id="8" name="Imagen 7"/>
          <p:cNvPicPr>
            <a:picLocks noChangeAspect="1"/>
          </p:cNvPicPr>
          <p:nvPr/>
        </p:nvPicPr>
        <p:blipFill>
          <a:blip r:embed="rId3"/>
          <a:stretch>
            <a:fillRect/>
          </a:stretch>
        </p:blipFill>
        <p:spPr>
          <a:xfrm>
            <a:off x="6908845" y="2163651"/>
            <a:ext cx="4060626" cy="3041550"/>
          </a:xfrm>
          <a:prstGeom prst="rect">
            <a:avLst/>
          </a:prstGeom>
        </p:spPr>
      </p:pic>
      <p:sp>
        <p:nvSpPr>
          <p:cNvPr id="9" name="Marcador de pie de página 8"/>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2637947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Ejemplos</a:t>
            </a:r>
            <a:r>
              <a:rPr lang="es-ES" dirty="0" smtClean="0">
                <a:sym typeface="Wingdings" panose="05000000000000000000" pitchFamily="2" charset="2"/>
              </a:rPr>
              <a:t>: (</a:t>
            </a:r>
            <a:r>
              <a:rPr lang="es-ES" dirty="0" err="1" smtClean="0">
                <a:sym typeface="Wingdings" panose="05000000000000000000" pitchFamily="2" charset="2"/>
              </a:rPr>
              <a:t>Ubiría</a:t>
            </a:r>
            <a:r>
              <a:rPr lang="es-ES" dirty="0" smtClean="0">
                <a:sym typeface="Wingdings" panose="05000000000000000000" pitchFamily="2" charset="2"/>
              </a:rPr>
              <a:t>)</a:t>
            </a:r>
            <a:endParaRPr lang="es-ES" dirty="0"/>
          </a:p>
        </p:txBody>
      </p:sp>
      <p:sp>
        <p:nvSpPr>
          <p:cNvPr id="3" name="Marcador de contenido 2"/>
          <p:cNvSpPr>
            <a:spLocks noGrp="1"/>
          </p:cNvSpPr>
          <p:nvPr>
            <p:ph idx="1"/>
          </p:nvPr>
        </p:nvSpPr>
        <p:spPr>
          <a:xfrm>
            <a:off x="838200" y="1390918"/>
            <a:ext cx="10515600" cy="4786045"/>
          </a:xfrm>
        </p:spPr>
        <p:style>
          <a:lnRef idx="2">
            <a:schemeClr val="accent1"/>
          </a:lnRef>
          <a:fillRef idx="1">
            <a:schemeClr val="lt1"/>
          </a:fillRef>
          <a:effectRef idx="0">
            <a:schemeClr val="accent1"/>
          </a:effectRef>
          <a:fontRef idx="minor">
            <a:schemeClr val="dk1"/>
          </a:fontRef>
        </p:style>
        <p:txBody>
          <a:bodyPr>
            <a:noAutofit/>
          </a:bodyPr>
          <a:lstStyle/>
          <a:p>
            <a:r>
              <a:rPr lang="es-ES" sz="3200" dirty="0" smtClean="0"/>
              <a:t>Una </a:t>
            </a:r>
            <a:r>
              <a:rPr lang="es-ES" sz="3200" dirty="0"/>
              <a:t>persona se golpea al resbalar en el piso mojado de la casa de un </a:t>
            </a:r>
            <a:r>
              <a:rPr lang="es-ES" sz="3200" dirty="0" smtClean="0"/>
              <a:t>amigo. Luego, camino </a:t>
            </a:r>
            <a:r>
              <a:rPr lang="es-ES" sz="3200" dirty="0"/>
              <a:t>a la farmacia para comprar un analgésico es herida de muerte por un </a:t>
            </a:r>
            <a:r>
              <a:rPr lang="es-ES" sz="3200" dirty="0" smtClean="0"/>
              <a:t>delincuente. ¿el </a:t>
            </a:r>
            <a:r>
              <a:rPr lang="es-ES" sz="3200" dirty="0"/>
              <a:t>amigo también resulta responsable por el desenlace </a:t>
            </a:r>
            <a:r>
              <a:rPr lang="es-ES" sz="3200" dirty="0" smtClean="0"/>
              <a:t>fatal?</a:t>
            </a:r>
          </a:p>
          <a:p>
            <a:r>
              <a:rPr lang="es-ES" sz="3200" dirty="0"/>
              <a:t>U</a:t>
            </a:r>
            <a:r>
              <a:rPr lang="es-ES" sz="3200" dirty="0" smtClean="0"/>
              <a:t>na </a:t>
            </a:r>
            <a:r>
              <a:rPr lang="es-ES" sz="3200" dirty="0"/>
              <a:t>persona hiere a otra de una puñalada y un tercero que se ofrece a llevarla al hospital se queda sin nafta en el </a:t>
            </a:r>
            <a:r>
              <a:rPr lang="es-ES" sz="3200" dirty="0" smtClean="0"/>
              <a:t>camino y la víctima muere. ¿la </a:t>
            </a:r>
            <a:r>
              <a:rPr lang="es-ES" sz="3200" dirty="0"/>
              <a:t>muerte de la persona </a:t>
            </a:r>
            <a:r>
              <a:rPr lang="es-ES" sz="3200" dirty="0" smtClean="0"/>
              <a:t> </a:t>
            </a:r>
            <a:r>
              <a:rPr lang="es-ES" sz="3200" dirty="0"/>
              <a:t>puede </a:t>
            </a:r>
            <a:r>
              <a:rPr lang="es-ES" sz="3200" dirty="0" smtClean="0"/>
              <a:t>imputarse </a:t>
            </a:r>
            <a:r>
              <a:rPr lang="es-ES" sz="3200" dirty="0"/>
              <a:t>al conductor </a:t>
            </a:r>
            <a:r>
              <a:rPr lang="es-ES" sz="3200" dirty="0" smtClean="0"/>
              <a:t>o al </a:t>
            </a:r>
            <a:r>
              <a:rPr lang="es-ES" sz="3200" dirty="0"/>
              <a:t>autor de las </a:t>
            </a:r>
            <a:r>
              <a:rPr lang="es-ES" sz="3200" dirty="0" smtClean="0"/>
              <a:t>lesiones?.</a:t>
            </a:r>
            <a:endParaRPr lang="es-ES" sz="3200" dirty="0"/>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3242494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1929" y="1521183"/>
            <a:ext cx="10041169" cy="2817522"/>
          </a:xfrm>
          <a:prstGeom prst="rect">
            <a:avLst/>
          </a:prstGeom>
        </p:spPr>
      </p:pic>
      <p:sp>
        <p:nvSpPr>
          <p:cNvPr id="3" name="Elipse 2"/>
          <p:cNvSpPr/>
          <p:nvPr/>
        </p:nvSpPr>
        <p:spPr>
          <a:xfrm>
            <a:off x="9569003" y="2073500"/>
            <a:ext cx="1767431" cy="78561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CAUSAS</a:t>
            </a:r>
            <a:endParaRPr lang="es-ES" b="1" dirty="0"/>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2991371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142446" y="1340644"/>
            <a:ext cx="5691886" cy="4404808"/>
          </a:xfrm>
          <a:prstGeom prst="rect">
            <a:avLst/>
          </a:prstGeom>
        </p:spPr>
      </p:pic>
      <p:sp>
        <p:nvSpPr>
          <p:cNvPr id="5" name="Marcador de pie de página 4"/>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252948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Distintas teorías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636459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4"/>
          <p:cNvSpPr>
            <a:spLocks noGrp="1"/>
          </p:cNvSpPr>
          <p:nvPr>
            <p:ph type="ftr" sz="quarter" idx="11"/>
          </p:nvPr>
        </p:nvSpPr>
        <p:spPr/>
        <p:txBody>
          <a:bodyPr/>
          <a:lstStyle/>
          <a:p>
            <a:r>
              <a:rPr lang="es-ES" smtClean="0"/>
              <a:t>SILVINA FURLOTTI 2017</a:t>
            </a:r>
            <a:endParaRPr lang="es-ES"/>
          </a:p>
        </p:txBody>
      </p:sp>
      <p:sp>
        <p:nvSpPr>
          <p:cNvPr id="3" name="Elipse 2"/>
          <p:cNvSpPr/>
          <p:nvPr/>
        </p:nvSpPr>
        <p:spPr>
          <a:xfrm>
            <a:off x="9053848" y="5352883"/>
            <a:ext cx="1133340"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smtClean="0">
                <a:solidFill>
                  <a:schemeClr val="tx1"/>
                </a:solidFill>
              </a:rPr>
              <a:t>CCyC</a:t>
            </a:r>
            <a:endParaRPr lang="es-ES" b="1" dirty="0">
              <a:solidFill>
                <a:schemeClr val="tx1"/>
              </a:solidFill>
            </a:endParaRPr>
          </a:p>
        </p:txBody>
      </p:sp>
    </p:spTree>
    <p:extLst>
      <p:ext uri="{BB962C8B-B14F-4D97-AF65-F5344CB8AC3E}">
        <p14:creationId xmlns:p14="http://schemas.microsoft.com/office/powerpoint/2010/main" val="1781741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defRPr/>
            </a:pPr>
            <a:r>
              <a:rPr lang="es-AR" sz="3600" dirty="0"/>
              <a:t>PRESUPUESTOS DE LA RESPONSABILIDAD CIVIL: Sec. 3 y 4, Cap. I, Tít. V, Lib. III</a:t>
            </a:r>
          </a:p>
        </p:txBody>
      </p:sp>
      <p:graphicFrame>
        <p:nvGraphicFramePr>
          <p:cNvPr id="4" name="3 Marcador de contenido"/>
          <p:cNvGraphicFramePr>
            <a:graphicFrameLocks noGrp="1"/>
          </p:cNvGraphicFramePr>
          <p:nvPr>
            <p:ph idx="1"/>
            <p:extLst/>
          </p:nvPr>
        </p:nvGraphicFramePr>
        <p:xfrm>
          <a:off x="1828800" y="1556793"/>
          <a:ext cx="8686800" cy="452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ES" smtClean="0">
                <a:solidFill>
                  <a:prstClr val="black">
                    <a:tint val="75000"/>
                  </a:prstClr>
                </a:solidFill>
              </a:rPr>
              <a:t>MAESTRIA DAÑOS 2016 S Furlotti</a:t>
            </a:r>
            <a:endParaRPr lang="es-AR">
              <a:solidFill>
                <a:prstClr val="black">
                  <a:tint val="75000"/>
                </a:prstClr>
              </a:solidFill>
            </a:endParaRPr>
          </a:p>
        </p:txBody>
      </p:sp>
      <p:sp>
        <p:nvSpPr>
          <p:cNvPr id="6" name="Flecha abajo 5"/>
          <p:cNvSpPr/>
          <p:nvPr/>
        </p:nvSpPr>
        <p:spPr>
          <a:xfrm>
            <a:off x="1775520" y="2016761"/>
            <a:ext cx="1152128" cy="136815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s-ES" dirty="0">
                <a:solidFill>
                  <a:prstClr val="white"/>
                </a:solidFill>
              </a:rPr>
              <a:t>Sec.</a:t>
            </a:r>
          </a:p>
          <a:p>
            <a:pPr algn="ctr" defTabSz="457200"/>
            <a:r>
              <a:rPr lang="es-ES" dirty="0">
                <a:solidFill>
                  <a:prstClr val="white"/>
                </a:solidFill>
              </a:rPr>
              <a:t>4</a:t>
            </a:r>
          </a:p>
        </p:txBody>
      </p:sp>
      <p:sp>
        <p:nvSpPr>
          <p:cNvPr id="9" name="Llamada de flecha hacia abajo 8"/>
          <p:cNvSpPr/>
          <p:nvPr/>
        </p:nvSpPr>
        <p:spPr>
          <a:xfrm>
            <a:off x="3887416" y="2079730"/>
            <a:ext cx="5160912" cy="1202432"/>
          </a:xfrm>
          <a:prstGeom prst="downArrowCallou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s-ES" dirty="0">
                <a:solidFill>
                  <a:prstClr val="white"/>
                </a:solidFill>
              </a:rPr>
              <a:t>Sec. 3</a:t>
            </a:r>
          </a:p>
        </p:txBody>
      </p:sp>
    </p:spTree>
    <p:extLst>
      <p:ext uri="{BB962C8B-B14F-4D97-AF65-F5344CB8AC3E}">
        <p14:creationId xmlns:p14="http://schemas.microsoft.com/office/powerpoint/2010/main" val="2968233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Causa y condición</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063098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6426558" y="551358"/>
            <a:ext cx="4301810" cy="953096"/>
          </a:xfrm>
          <a:prstGeom prst="rect">
            <a:avLst/>
          </a:prstGeom>
        </p:spPr>
      </p:pic>
      <p:sp>
        <p:nvSpPr>
          <p:cNvPr id="6" name="Marcador de pie de página 5"/>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3059004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Equivalencia de las condiciones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650602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4"/>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2132856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Causalidad a adecuada (</a:t>
            </a:r>
            <a:r>
              <a:rPr lang="de-DE" dirty="0" smtClean="0"/>
              <a:t>J</a:t>
            </a:r>
            <a:r>
              <a:rPr lang="de-DE" dirty="0"/>
              <a:t>. Von Kries, Siglo </a:t>
            </a:r>
            <a:r>
              <a:rPr lang="de-DE" dirty="0" smtClean="0"/>
              <a:t>XIX) </a:t>
            </a:r>
            <a:r>
              <a:rPr lang="de-DE" dirty="0"/>
              <a:t/>
            </a:r>
            <a:br>
              <a:rPr lang="de-DE" dirty="0"/>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79147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4"/>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301570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“acorde </a:t>
            </a:r>
            <a:r>
              <a:rPr lang="es-ES" dirty="0"/>
              <a:t>al curso natural y ordinario de las </a:t>
            </a:r>
            <a:r>
              <a:rPr lang="es-ES" dirty="0" smtClean="0"/>
              <a:t>cosas”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023016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4"/>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674191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pasado tiende a repetirse en el futuro”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900395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4"/>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2580876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CCyC</a:t>
            </a:r>
            <a:r>
              <a:rPr lang="es-ES" dirty="0" smtClean="0"/>
              <a:t> RELACIÓN CAUSAL</a:t>
            </a:r>
            <a:endParaRPr lang="es-ES" dirty="0"/>
          </a:p>
        </p:txBody>
      </p:sp>
      <p:sp>
        <p:nvSpPr>
          <p:cNvPr id="3" name="Marcador de contenido 2"/>
          <p:cNvSpPr>
            <a:spLocks noGrp="1"/>
          </p:cNvSpPr>
          <p:nvPr>
            <p:ph idx="1"/>
          </p:nvPr>
        </p:nvSpPr>
        <p:spPr>
          <a:solidFill>
            <a:schemeClr val="accent6">
              <a:lumMod val="20000"/>
              <a:lumOff val="80000"/>
            </a:schemeClr>
          </a:solidFill>
        </p:spPr>
        <p:txBody>
          <a:bodyPr>
            <a:normAutofit/>
          </a:bodyPr>
          <a:lstStyle/>
          <a:p>
            <a:r>
              <a:rPr lang="es-ES" sz="4400" dirty="0"/>
              <a:t>ARTICULO 1726.- Relación causal. Son reparables las consecuencias dañosas que tienen nexo adecuado de causalidad con el hecho productor del daño. Excepto disposición legal en contrario, se indemnizan las consecuencias inmediatas y las mediatas previsibles.</a:t>
            </a:r>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3291618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831850" y="28670"/>
            <a:ext cx="10515600" cy="6829329"/>
          </a:xfrm>
          <a:prstGeom prst="rect">
            <a:avLst/>
          </a:prstGeom>
        </p:spPr>
      </p:pic>
      <p:sp>
        <p:nvSpPr>
          <p:cNvPr id="4" name="Título 3"/>
          <p:cNvSpPr>
            <a:spLocks noGrp="1"/>
          </p:cNvSpPr>
          <p:nvPr>
            <p:ph type="title"/>
          </p:nvPr>
        </p:nvSpPr>
        <p:spPr/>
        <p:txBody>
          <a:bodyPr/>
          <a:lstStyle/>
          <a:p>
            <a:r>
              <a:rPr lang="es-ES" b="1" dirty="0" smtClean="0">
                <a:solidFill>
                  <a:schemeClr val="bg1"/>
                </a:solidFill>
              </a:rPr>
              <a:t>EXTENSION DEL RESARCIMIENTO</a:t>
            </a:r>
            <a:endParaRPr lang="es-ES" b="1" dirty="0">
              <a:solidFill>
                <a:schemeClr val="bg1"/>
              </a:solidFill>
            </a:endParaRPr>
          </a:p>
        </p:txBody>
      </p:sp>
      <p:sp>
        <p:nvSpPr>
          <p:cNvPr id="5" name="Marcador de texto 4"/>
          <p:cNvSpPr>
            <a:spLocks noGrp="1"/>
          </p:cNvSpPr>
          <p:nvPr>
            <p:ph type="body" idx="1"/>
          </p:nvPr>
        </p:nvSpPr>
        <p:spPr/>
        <p:txBody>
          <a:bodyPr>
            <a:normAutofit/>
          </a:bodyPr>
          <a:lstStyle/>
          <a:p>
            <a:pPr algn="ctr"/>
            <a:r>
              <a:rPr lang="es-ES" sz="4000" b="1" dirty="0" smtClean="0">
                <a:solidFill>
                  <a:schemeClr val="bg1"/>
                </a:solidFill>
              </a:rPr>
              <a:t>¿HASTA DONDE SE RESPONDE?</a:t>
            </a:r>
            <a:endParaRPr lang="es-ES" sz="4000" b="1" dirty="0">
              <a:solidFill>
                <a:schemeClr val="bg1"/>
              </a:solidFill>
            </a:endParaRPr>
          </a:p>
        </p:txBody>
      </p:sp>
      <p:sp>
        <p:nvSpPr>
          <p:cNvPr id="7" name="Marcador de pie de página 6"/>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761315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2"/>
          <a:stretch>
            <a:fillRect/>
          </a:stretch>
        </p:blipFill>
        <p:spPr>
          <a:xfrm>
            <a:off x="5233114" y="3838506"/>
            <a:ext cx="2000492" cy="1738045"/>
          </a:xfrm>
          <a:prstGeom prst="rect">
            <a:avLst/>
          </a:prstGeom>
        </p:spPr>
      </p:pic>
      <p:sp>
        <p:nvSpPr>
          <p:cNvPr id="5" name="Elipse 4"/>
          <p:cNvSpPr/>
          <p:nvPr/>
        </p:nvSpPr>
        <p:spPr>
          <a:xfrm>
            <a:off x="5565140" y="3190740"/>
            <a:ext cx="1439499" cy="888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DAÑO</a:t>
            </a:r>
            <a:endParaRPr lang="es-ES" dirty="0"/>
          </a:p>
        </p:txBody>
      </p:sp>
      <p:sp>
        <p:nvSpPr>
          <p:cNvPr id="6" name="Flecha arriba 5"/>
          <p:cNvSpPr/>
          <p:nvPr/>
        </p:nvSpPr>
        <p:spPr>
          <a:xfrm rot="16200000">
            <a:off x="3503053" y="3412900"/>
            <a:ext cx="1596980" cy="6439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rriba 6"/>
          <p:cNvSpPr/>
          <p:nvPr/>
        </p:nvSpPr>
        <p:spPr>
          <a:xfrm rot="5400000">
            <a:off x="7469747" y="3503054"/>
            <a:ext cx="1596980" cy="6439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squina doblada 7"/>
          <p:cNvSpPr/>
          <p:nvPr/>
        </p:nvSpPr>
        <p:spPr>
          <a:xfrm>
            <a:off x="1635617" y="2704562"/>
            <a:ext cx="1687132" cy="198978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AUTORÍA</a:t>
            </a:r>
          </a:p>
          <a:p>
            <a:pPr algn="ctr"/>
            <a:r>
              <a:rPr lang="es-ES" dirty="0" smtClean="0"/>
              <a:t>AUTOR DEL DAÑO</a:t>
            </a:r>
            <a:endParaRPr lang="es-ES" dirty="0"/>
          </a:p>
        </p:txBody>
      </p:sp>
      <p:sp>
        <p:nvSpPr>
          <p:cNvPr id="9" name="Esquina doblada 8"/>
          <p:cNvSpPr/>
          <p:nvPr/>
        </p:nvSpPr>
        <p:spPr>
          <a:xfrm>
            <a:off x="9015211" y="2548942"/>
            <a:ext cx="2653047" cy="21003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EXTENSIÓN DEL RESARCIMIENTO</a:t>
            </a:r>
          </a:p>
          <a:p>
            <a:pPr algn="ctr"/>
            <a:r>
              <a:rPr lang="es-ES" dirty="0" smtClean="0"/>
              <a:t>CUALES SON LAS CONSECUENCIAS DAÑOSAS RESARCIBLES</a:t>
            </a:r>
            <a:endParaRPr lang="es-ES" dirty="0"/>
          </a:p>
        </p:txBody>
      </p:sp>
      <p:sp>
        <p:nvSpPr>
          <p:cNvPr id="11" name="Llamada de flecha hacia abajo 10"/>
          <p:cNvSpPr/>
          <p:nvPr/>
        </p:nvSpPr>
        <p:spPr>
          <a:xfrm>
            <a:off x="1081825" y="1043189"/>
            <a:ext cx="3219718" cy="103030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PASADO</a:t>
            </a:r>
            <a:endParaRPr lang="es-ES" dirty="0"/>
          </a:p>
        </p:txBody>
      </p:sp>
      <p:sp>
        <p:nvSpPr>
          <p:cNvPr id="12" name="Llamada de flecha hacia abajo 11"/>
          <p:cNvSpPr/>
          <p:nvPr/>
        </p:nvSpPr>
        <p:spPr>
          <a:xfrm>
            <a:off x="7637172" y="1043188"/>
            <a:ext cx="3219718" cy="103030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FUTURO</a:t>
            </a:r>
            <a:endParaRPr lang="es-ES" dirty="0"/>
          </a:p>
        </p:txBody>
      </p:sp>
      <p:pic>
        <p:nvPicPr>
          <p:cNvPr id="13" name="Imagen 12"/>
          <p:cNvPicPr>
            <a:picLocks noChangeAspect="1"/>
          </p:cNvPicPr>
          <p:nvPr/>
        </p:nvPicPr>
        <p:blipFill>
          <a:blip r:embed="rId3"/>
          <a:stretch>
            <a:fillRect/>
          </a:stretch>
        </p:blipFill>
        <p:spPr>
          <a:xfrm>
            <a:off x="4951591" y="567742"/>
            <a:ext cx="2314575" cy="1981200"/>
          </a:xfrm>
          <a:prstGeom prst="rect">
            <a:avLst/>
          </a:prstGeom>
        </p:spPr>
      </p:pic>
      <p:sp>
        <p:nvSpPr>
          <p:cNvPr id="14" name="Flecha a la derecha con bandas 13"/>
          <p:cNvSpPr/>
          <p:nvPr/>
        </p:nvSpPr>
        <p:spPr>
          <a:xfrm>
            <a:off x="6473261" y="1197734"/>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 la derecha con bandas 14"/>
          <p:cNvSpPr/>
          <p:nvPr/>
        </p:nvSpPr>
        <p:spPr>
          <a:xfrm rot="10800000">
            <a:off x="4462387" y="1197735"/>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redondeado 15"/>
          <p:cNvSpPr/>
          <p:nvPr/>
        </p:nvSpPr>
        <p:spPr>
          <a:xfrm>
            <a:off x="3424169" y="5602311"/>
            <a:ext cx="5712828" cy="978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Funciones de la relación de causalidad</a:t>
            </a:r>
            <a:endParaRPr lang="es-ES" dirty="0"/>
          </a:p>
        </p:txBody>
      </p:sp>
      <p:pic>
        <p:nvPicPr>
          <p:cNvPr id="18" name="Imagen 17"/>
          <p:cNvPicPr>
            <a:picLocks noChangeAspect="1"/>
          </p:cNvPicPr>
          <p:nvPr/>
        </p:nvPicPr>
        <p:blipFill>
          <a:blip r:embed="rId4"/>
          <a:stretch>
            <a:fillRect/>
          </a:stretch>
        </p:blipFill>
        <p:spPr>
          <a:xfrm>
            <a:off x="5187509" y="4027329"/>
            <a:ext cx="2328066" cy="1549222"/>
          </a:xfrm>
          <a:prstGeom prst="rect">
            <a:avLst/>
          </a:prstGeom>
        </p:spPr>
      </p:pic>
      <p:sp>
        <p:nvSpPr>
          <p:cNvPr id="2" name="Marcador de pie de página 1"/>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3876177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a:t>
            </a:r>
            <a:endParaRPr lang="es-ES" dirty="0"/>
          </a:p>
        </p:txBody>
      </p:sp>
      <p:sp>
        <p:nvSpPr>
          <p:cNvPr id="3" name="Marcador de contenido 2"/>
          <p:cNvSpPr>
            <a:spLocks noGrp="1"/>
          </p:cNvSpPr>
          <p:nvPr>
            <p:ph idx="1"/>
          </p:nvPr>
        </p:nvSpPr>
        <p:spPr>
          <a:ln>
            <a:solidFill>
              <a:schemeClr val="accent1">
                <a:lumMod val="75000"/>
              </a:schemeClr>
            </a:solidFill>
          </a:ln>
        </p:spPr>
        <p:txBody>
          <a:bodyPr>
            <a:normAutofit/>
          </a:bodyPr>
          <a:lstStyle/>
          <a:p>
            <a:r>
              <a:rPr lang="es-ES" sz="3200" dirty="0"/>
              <a:t>un caso de mala praxis médica tiene lugar cuando el profesional transfunde a su paciente sangre portadora del HIV y lo contagia: la consecuencia inmediata es el referido contagio del paciente, el contagio de la esposa del paciente por vía sexual es consecuencia mediata previsible, y el suicidio del hijo del paciente a raíz de la depresión que le produce la enfermedad de sus padres es consecuencia mediata no previsible (casual) (Pizarro y </a:t>
            </a:r>
            <a:r>
              <a:rPr lang="es-ES" sz="3200" dirty="0" err="1"/>
              <a:t>Vallespinos</a:t>
            </a:r>
            <a:r>
              <a:rPr lang="es-ES" sz="3200" dirty="0"/>
              <a:t>).</a:t>
            </a:r>
          </a:p>
          <a:p>
            <a:endParaRPr lang="es-ES" sz="3200" dirty="0"/>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612071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CONSECUENCIAS DAÑOSAS INDEMNIZABLES</a:t>
            </a:r>
            <a:endParaRPr lang="es-ES" dirty="0"/>
          </a:p>
        </p:txBody>
      </p:sp>
      <p:sp>
        <p:nvSpPr>
          <p:cNvPr id="3" name="Marcador de contenido 2"/>
          <p:cNvSpPr>
            <a:spLocks noGrp="1"/>
          </p:cNvSpPr>
          <p:nvPr>
            <p:ph idx="1"/>
          </p:nvPr>
        </p:nvSpPr>
        <p:spPr>
          <a:solidFill>
            <a:schemeClr val="accent6">
              <a:lumMod val="20000"/>
              <a:lumOff val="80000"/>
            </a:schemeClr>
          </a:solidFill>
        </p:spPr>
        <p:txBody>
          <a:bodyPr>
            <a:normAutofit/>
          </a:bodyPr>
          <a:lstStyle/>
          <a:p>
            <a:r>
              <a:rPr lang="es-ES" sz="4400" dirty="0"/>
              <a:t>ARTICULO 1726.- Relación causal. Son reparables las consecuencias dañosas que tienen nexo adecuado de causalidad con el hecho productor del daño. </a:t>
            </a:r>
            <a:r>
              <a:rPr lang="es-ES" sz="4400" u="sng" dirty="0"/>
              <a:t>Excepto disposición legal en contrario, se indemnizan las consecuencias inmediatas y las mediatas previsibles.</a:t>
            </a:r>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64022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198513" y="412123"/>
            <a:ext cx="7699296" cy="3777467"/>
          </a:xfrm>
          <a:prstGeom prst="rect">
            <a:avLst/>
          </a:prstGeom>
        </p:spPr>
      </p:pic>
      <p:pic>
        <p:nvPicPr>
          <p:cNvPr id="3" name="Imagen 2"/>
          <p:cNvPicPr>
            <a:picLocks noChangeAspect="1"/>
          </p:cNvPicPr>
          <p:nvPr/>
        </p:nvPicPr>
        <p:blipFill>
          <a:blip r:embed="rId3"/>
          <a:stretch>
            <a:fillRect/>
          </a:stretch>
        </p:blipFill>
        <p:spPr>
          <a:xfrm>
            <a:off x="1307607" y="4189590"/>
            <a:ext cx="3431818" cy="2246730"/>
          </a:xfrm>
          <a:prstGeom prst="rect">
            <a:avLst/>
          </a:prstGeom>
        </p:spPr>
      </p:pic>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3978747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Consecuencias dañosas indemnizables</a:t>
            </a:r>
            <a:endParaRPr lang="es-ES" dirty="0"/>
          </a:p>
        </p:txBody>
      </p:sp>
      <p:sp>
        <p:nvSpPr>
          <p:cNvPr id="3" name="Marcador de contenido 2"/>
          <p:cNvSpPr>
            <a:spLocks noGrp="1"/>
          </p:cNvSpPr>
          <p:nvPr>
            <p:ph idx="1"/>
          </p:nvPr>
        </p:nvSpPr>
        <p:spPr>
          <a:solidFill>
            <a:schemeClr val="accent4">
              <a:lumMod val="20000"/>
              <a:lumOff val="80000"/>
            </a:schemeClr>
          </a:solidFill>
        </p:spPr>
        <p:txBody>
          <a:bodyPr>
            <a:normAutofit/>
          </a:bodyPr>
          <a:lstStyle/>
          <a:p>
            <a:r>
              <a:rPr lang="es-ES" sz="3200" dirty="0"/>
              <a:t>ARTICULO 1727.- Tipos de consecuencias. Las consecuencias de un hecho que acostumbran a suceder según el curso natural y ordinario de las cosas, se llaman en este Código "consecuencias inmediatas". Las consecuencias que resultan solamente de la conexión de un hecho con un acontecimiento distinto, se llaman "consecuencias mediatas". Las consecuencias mediatas que no pueden preverse se llaman "consecuencias casuales".</a:t>
            </a:r>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2878707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pasado tiende a repetirse en el futuro”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548122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164731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CONSECUENCIAS INMEDIATAS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24385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4"/>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2722239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CONSECUENCIAS MEDIATAS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089362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4"/>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2158223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60252" y="586491"/>
            <a:ext cx="10515600" cy="2852737"/>
          </a:xfrm>
        </p:spPr>
        <p:txBody>
          <a:bodyPr>
            <a:normAutofit/>
          </a:bodyPr>
          <a:lstStyle/>
          <a:p>
            <a:r>
              <a:rPr lang="es-ES" sz="6600" b="1" dirty="0" smtClean="0"/>
              <a:t>Previsibilidad </a:t>
            </a:r>
            <a:br>
              <a:rPr lang="es-ES" sz="6600" b="1" dirty="0" smtClean="0"/>
            </a:br>
            <a:r>
              <a:rPr lang="es-ES" sz="6600" b="1" dirty="0" smtClean="0"/>
              <a:t>contractual</a:t>
            </a:r>
            <a:endParaRPr lang="es-ES" sz="6600" b="1" dirty="0"/>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pic>
        <p:nvPicPr>
          <p:cNvPr id="7" name="Imagen 6"/>
          <p:cNvPicPr>
            <a:picLocks noChangeAspect="1"/>
          </p:cNvPicPr>
          <p:nvPr/>
        </p:nvPicPr>
        <p:blipFill>
          <a:blip r:embed="rId2"/>
          <a:stretch>
            <a:fillRect/>
          </a:stretch>
        </p:blipFill>
        <p:spPr>
          <a:xfrm>
            <a:off x="6096441" y="2550017"/>
            <a:ext cx="5679411" cy="3539633"/>
          </a:xfrm>
          <a:prstGeom prst="rect">
            <a:avLst/>
          </a:prstGeom>
        </p:spPr>
      </p:pic>
    </p:spTree>
    <p:extLst>
      <p:ext uri="{BB962C8B-B14F-4D97-AF65-F5344CB8AC3E}">
        <p14:creationId xmlns:p14="http://schemas.microsoft.com/office/powerpoint/2010/main" val="4055718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función</a:t>
            </a:r>
            <a:endParaRPr lang="es-ES" dirty="0"/>
          </a:p>
        </p:txBody>
      </p:sp>
      <p:sp>
        <p:nvSpPr>
          <p:cNvPr id="6" name="Marcador de contenido 5"/>
          <p:cNvSpPr>
            <a:spLocks noGrp="1"/>
          </p:cNvSpPr>
          <p:nvPr>
            <p:ph idx="1"/>
          </p:nvPr>
        </p:nvSpPr>
        <p:spPr/>
        <p:txBody>
          <a:bodyPr>
            <a:normAutofit/>
          </a:bodyPr>
          <a:lstStyle/>
          <a:p>
            <a:r>
              <a:rPr lang="es-ES" sz="4400" dirty="0"/>
              <a:t>la previsibilidad contractual es un mecanismo jurídico que permite delimitar cuáles de todas las consecuencias dañosas que se generan con el incumplimiento obligacional deberán ser reparadas por el deudor</a:t>
            </a:r>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515506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err="1"/>
              <a:t>Hadley</a:t>
            </a:r>
            <a:r>
              <a:rPr lang="es-ES" dirty="0"/>
              <a:t> v. </a:t>
            </a:r>
            <a:r>
              <a:rPr lang="es-ES" dirty="0" err="1"/>
              <a:t>Baxendale</a:t>
            </a:r>
            <a:r>
              <a:rPr lang="es-ES" dirty="0"/>
              <a:t>" </a:t>
            </a:r>
          </a:p>
        </p:txBody>
      </p:sp>
      <p:sp>
        <p:nvSpPr>
          <p:cNvPr id="6" name="Marcador de contenido 5"/>
          <p:cNvSpPr>
            <a:spLocks noGrp="1"/>
          </p:cNvSpPr>
          <p:nvPr>
            <p:ph idx="1"/>
          </p:nvPr>
        </p:nvSpPr>
        <p:spPr/>
        <p:txBody>
          <a:bodyPr>
            <a:normAutofit fontScale="92500" lnSpcReduction="10000"/>
          </a:bodyPr>
          <a:lstStyle/>
          <a:p>
            <a:r>
              <a:rPr lang="es-ES" dirty="0"/>
              <a:t>Los hermanos </a:t>
            </a:r>
            <a:r>
              <a:rPr lang="es-ES" dirty="0" err="1"/>
              <a:t>Hadley</a:t>
            </a:r>
            <a:r>
              <a:rPr lang="es-ES" dirty="0"/>
              <a:t>, propietarios de un molino harinero, contrataron con una empresa de transporte —de la que </a:t>
            </a:r>
            <a:r>
              <a:rPr lang="es-ES" dirty="0" err="1"/>
              <a:t>Baxendale</a:t>
            </a:r>
            <a:r>
              <a:rPr lang="es-ES" dirty="0"/>
              <a:t> era el gerente— a fin de que esta trasladara el eje dañado del molino hasta Greenwich, donde se fabricaría uno nuevo. Hasta la llegada de la nueva pieza el molino quedaba paralizado, circunstancia que era des-conocida por el transportista. La empresa a cargo del traslado demoró siete días más de lo prometido en la entre-</a:t>
            </a:r>
            <a:r>
              <a:rPr lang="es-ES" dirty="0" err="1"/>
              <a:t>ga</a:t>
            </a:r>
            <a:r>
              <a:rPr lang="es-ES" dirty="0"/>
              <a:t> del nuevo eje a los </a:t>
            </a:r>
            <a:r>
              <a:rPr lang="es-ES" dirty="0" err="1"/>
              <a:t>Hadley</a:t>
            </a:r>
            <a:r>
              <a:rPr lang="es-ES" dirty="0"/>
              <a:t>. Ante ello, los propietarios del molino reclamaron el daño derivado de su paraliza-</a:t>
            </a:r>
            <a:r>
              <a:rPr lang="es-ES" dirty="0" err="1"/>
              <a:t>ción</a:t>
            </a:r>
            <a:r>
              <a:rPr lang="es-ES" dirty="0"/>
              <a:t> productiva durante los días en se retrasó la entrega de la pieza. En su resolución, el tribunal desechó la pre-tensión indemnizatoria, considerando que la reparación de las ganancias perdidas no había podido ser razona-</a:t>
            </a:r>
            <a:r>
              <a:rPr lang="es-ES" dirty="0" err="1"/>
              <a:t>blemente</a:t>
            </a:r>
            <a:r>
              <a:rPr lang="es-ES" dirty="0"/>
              <a:t> previsto por la empresa transportista como una consecuencia probable de su incumplimiento</a:t>
            </a:r>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063131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Reglas del caso</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788811667"/>
              </p:ext>
            </p:extLst>
          </p:nvPr>
        </p:nvGraphicFramePr>
        <p:xfrm>
          <a:off x="838200" y="1300765"/>
          <a:ext cx="10515600" cy="4876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3623658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Previsibilidad contractual</a:t>
            </a:r>
            <a:endParaRPr lang="es-ES" dirty="0"/>
          </a:p>
        </p:txBody>
      </p:sp>
      <p:sp>
        <p:nvSpPr>
          <p:cNvPr id="6" name="Marcador de contenido 5"/>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s-ES" dirty="0"/>
              <a:t>artículo 1728 establece </a:t>
            </a:r>
            <a:r>
              <a:rPr lang="es-ES" sz="4000" i="1" dirty="0"/>
              <a:t>“Previsibilidad contractual. En los contratos se responde por las consecuencias que las partes previeron o pudieron haber previsto al momento de su celebración. Cuando existe dolo del deudor, la responsabilidad se fija tomando encuentra estas consecuencias también al momento del incumplimiento”.</a:t>
            </a:r>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643141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PARTICULARIDADES DE LA CAUSALIDAD CONTRACTUAL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580454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4"/>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840087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54557" y="1479959"/>
            <a:ext cx="8345109" cy="4387912"/>
          </a:xfrm>
          <a:prstGeom prst="rect">
            <a:avLst/>
          </a:prstGeom>
        </p:spPr>
      </p:pic>
      <p:sp>
        <p:nvSpPr>
          <p:cNvPr id="6" name="Marcador de pie de página 5"/>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4232604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Diferencias con el sistema de causalidad adecuada</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143952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3811565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a:t>
            </a:r>
            <a:endParaRPr lang="es-ES" dirty="0"/>
          </a:p>
        </p:txBody>
      </p:sp>
      <p:sp>
        <p:nvSpPr>
          <p:cNvPr id="3" name="Marcador de contenido 2"/>
          <p:cNvSpPr>
            <a:spLocks noGrp="1"/>
          </p:cNvSpPr>
          <p:nvPr>
            <p:ph idx="1"/>
          </p:nvPr>
        </p:nvSpPr>
        <p:spPr>
          <a:solidFill>
            <a:schemeClr val="accent6">
              <a:lumMod val="20000"/>
              <a:lumOff val="80000"/>
            </a:schemeClr>
          </a:solidFill>
        </p:spPr>
        <p:txBody>
          <a:bodyPr>
            <a:noAutofit/>
          </a:bodyPr>
          <a:lstStyle/>
          <a:p>
            <a:r>
              <a:rPr lang="es-ES" sz="3200" i="1" dirty="0"/>
              <a:t>en el marco de un contrato de transporte se resolvió que la reparación de los daños generados por la destrucción de la maquinaria transportada debía limitarse al valor que tenía al tiempo y lugar fijado en la carta de porte, pero no a las multas que le fueron impuestas al propietario de la maquinaria como consecuencia de la imposibilidad de cumplir con otro contrato —debido a la imposibilidad de utilizarla—, pues ellos constituyen una contingencia que excede lo que el autor del daño pudo prever normal y ordinariamente</a:t>
            </a:r>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479650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a:t>
            </a:r>
            <a:endParaRPr lang="es-ES" dirty="0"/>
          </a:p>
        </p:txBody>
      </p:sp>
      <p:sp>
        <p:nvSpPr>
          <p:cNvPr id="3" name="Marcador de contenido 2"/>
          <p:cNvSpPr>
            <a:spLocks noGrp="1"/>
          </p:cNvSpPr>
          <p:nvPr>
            <p:ph idx="1"/>
          </p:nvPr>
        </p:nvSpPr>
        <p:spPr>
          <a:solidFill>
            <a:schemeClr val="accent6">
              <a:lumMod val="20000"/>
              <a:lumOff val="80000"/>
            </a:schemeClr>
          </a:solidFill>
        </p:spPr>
        <p:txBody>
          <a:bodyPr>
            <a:noAutofit/>
          </a:bodyPr>
          <a:lstStyle/>
          <a:p>
            <a:r>
              <a:rPr lang="es-ES" sz="3200" i="1" dirty="0"/>
              <a:t>compraventa de semen vacuno, una empresa dedicada a la reproducción de terneros puro </a:t>
            </a:r>
            <a:r>
              <a:rPr lang="es-ES" sz="3200" i="1" dirty="0" err="1"/>
              <a:t>pedigree</a:t>
            </a:r>
            <a:r>
              <a:rPr lang="es-ES" sz="3200" i="1" dirty="0"/>
              <a:t>, demando a un laboratorio que entregó semen infectado con una enfermedad y reclamó el lucro cesante derivado de la </a:t>
            </a:r>
            <a:r>
              <a:rPr lang="es-ES" sz="3200" i="1" dirty="0" err="1"/>
              <a:t>impo-sibilidad</a:t>
            </a:r>
            <a:r>
              <a:rPr lang="es-ES" sz="3200" i="1" dirty="0"/>
              <a:t> de vender las crías obtenidas de animales infectados. La sentencia admitió el reclamo por considerar que el laboratorio tenía conocimiento de la enfermedad del animal, de sus efectos perjudiciales y del particular destino del semen </a:t>
            </a:r>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2860846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¿Cómo se juzga la previsibilidad? </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2711266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044122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Conocimiento </a:t>
            </a:r>
            <a:endParaRPr lang="es-ES" dirty="0"/>
          </a:p>
        </p:txBody>
      </p:sp>
      <p:sp>
        <p:nvSpPr>
          <p:cNvPr id="3" name="Marcador de contenido 2"/>
          <p:cNvSpPr>
            <a:spLocks noGrp="1"/>
          </p:cNvSpPr>
          <p:nvPr>
            <p:ph idx="1"/>
          </p:nvPr>
        </p:nvSpPr>
        <p:spPr/>
        <p:txBody>
          <a:bodyPr>
            <a:normAutofit/>
          </a:bodyPr>
          <a:lstStyle/>
          <a:p>
            <a:r>
              <a:rPr lang="es-ES" sz="4000" i="1" dirty="0"/>
              <a:t>el juicio de previsibilidad —es decir, la posibilidad de prever consecuencias dañosas que efectúa el deudor al contratar—, depende de un elemento cognitivo. </a:t>
            </a:r>
            <a:r>
              <a:rPr lang="es-ES" sz="4000" i="1" u="sng" dirty="0"/>
              <a:t>Sobre la base del conocimiento disponible al contratar podrá efectuarse la previsión de los daños consecuencia del incumplimiento</a:t>
            </a:r>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2729613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Posibilidad de prever</a:t>
            </a:r>
            <a:endParaRPr lang="es-ES" dirty="0"/>
          </a:p>
        </p:txBody>
      </p:sp>
      <p:sp>
        <p:nvSpPr>
          <p:cNvPr id="3" name="Marcador de contenido 2"/>
          <p:cNvSpPr>
            <a:spLocks noGrp="1"/>
          </p:cNvSpPr>
          <p:nvPr>
            <p:ph idx="1"/>
          </p:nvPr>
        </p:nvSpPr>
        <p:spPr>
          <a:solidFill>
            <a:schemeClr val="accent6">
              <a:lumMod val="20000"/>
              <a:lumOff val="80000"/>
            </a:schemeClr>
          </a:solidFill>
        </p:spPr>
        <p:txBody>
          <a:bodyPr/>
          <a:lstStyle/>
          <a:p>
            <a:r>
              <a:rPr lang="es-ES" dirty="0"/>
              <a:t>La posibilidad de prever se define según el conocimiento con el que contaban las partes al momento del contra-</a:t>
            </a:r>
            <a:r>
              <a:rPr lang="es-ES" dirty="0" err="1"/>
              <a:t>tar</a:t>
            </a:r>
            <a:r>
              <a:rPr lang="es-ES" dirty="0"/>
              <a:t>. Se tendrán por conocidas las circunstancias ordinarias, esto es, las comúnmente usuales o habituales (las que son de público conocimiento; art 1727), o las que debieron serlo por la naturaleza del acto (objeto y finalidad), o por las condiciones particulares del deudor (art. 1725, CCCN). Para que otras circunstancias excepcionales y propias del contrato en particular se tengan por efectivamente conocidas o conocibles deberán ser comunicadas a la otra parte —directa o indirectamente— al momento del contratar, pues su conocimiento no puede presumirse;</a:t>
            </a:r>
          </a:p>
        </p:txBody>
      </p:sp>
      <p:sp>
        <p:nvSpPr>
          <p:cNvPr id="4" name="Marcador de pie de página 3"/>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863144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EXIMENTES</a:t>
            </a:r>
            <a:endParaRPr lang="es-ES" dirty="0"/>
          </a:p>
        </p:txBody>
      </p:sp>
      <p:sp>
        <p:nvSpPr>
          <p:cNvPr id="6" name="Rayo 5"/>
          <p:cNvSpPr/>
          <p:nvPr/>
        </p:nvSpPr>
        <p:spPr>
          <a:xfrm>
            <a:off x="3528811" y="277543"/>
            <a:ext cx="5911403" cy="535761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a:stretch>
            <a:fillRect/>
          </a:stretch>
        </p:blipFill>
        <p:spPr>
          <a:xfrm>
            <a:off x="10122795" y="463126"/>
            <a:ext cx="1559506" cy="2493223"/>
          </a:xfrm>
          <a:prstGeom prst="rect">
            <a:avLst/>
          </a:prstGeom>
        </p:spPr>
      </p:pic>
      <p:sp>
        <p:nvSpPr>
          <p:cNvPr id="8" name="Marcador de pie de página 7"/>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3695575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2"/>
          <a:stretch>
            <a:fillRect/>
          </a:stretch>
        </p:blipFill>
        <p:spPr>
          <a:xfrm>
            <a:off x="5233114" y="3838506"/>
            <a:ext cx="2000492" cy="1738045"/>
          </a:xfrm>
          <a:prstGeom prst="rect">
            <a:avLst/>
          </a:prstGeom>
        </p:spPr>
      </p:pic>
      <p:sp>
        <p:nvSpPr>
          <p:cNvPr id="5" name="Elipse 4"/>
          <p:cNvSpPr/>
          <p:nvPr/>
        </p:nvSpPr>
        <p:spPr>
          <a:xfrm>
            <a:off x="5565140" y="3190740"/>
            <a:ext cx="1439499" cy="888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DAÑO</a:t>
            </a:r>
            <a:endParaRPr lang="es-ES" dirty="0"/>
          </a:p>
        </p:txBody>
      </p:sp>
      <p:sp>
        <p:nvSpPr>
          <p:cNvPr id="6" name="Flecha arriba 5"/>
          <p:cNvSpPr/>
          <p:nvPr/>
        </p:nvSpPr>
        <p:spPr>
          <a:xfrm rot="16200000">
            <a:off x="3503053" y="3412900"/>
            <a:ext cx="1596980" cy="6439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rriba 6"/>
          <p:cNvSpPr/>
          <p:nvPr/>
        </p:nvSpPr>
        <p:spPr>
          <a:xfrm rot="5400000">
            <a:off x="7469747" y="3503054"/>
            <a:ext cx="1596980" cy="6439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squina doblada 7"/>
          <p:cNvSpPr/>
          <p:nvPr/>
        </p:nvSpPr>
        <p:spPr>
          <a:xfrm>
            <a:off x="1635617" y="2704562"/>
            <a:ext cx="1687132" cy="198978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AUTORÍA</a:t>
            </a:r>
          </a:p>
          <a:p>
            <a:pPr algn="ctr"/>
            <a:r>
              <a:rPr lang="es-ES" dirty="0" smtClean="0"/>
              <a:t>AUTOR DEL DAÑO</a:t>
            </a:r>
            <a:endParaRPr lang="es-ES" dirty="0"/>
          </a:p>
        </p:txBody>
      </p:sp>
      <p:sp>
        <p:nvSpPr>
          <p:cNvPr id="9" name="Esquina doblada 8"/>
          <p:cNvSpPr/>
          <p:nvPr/>
        </p:nvSpPr>
        <p:spPr>
          <a:xfrm>
            <a:off x="9015211" y="2548942"/>
            <a:ext cx="2653047" cy="21003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EXTENSIÓN DEL RESARCIMIENTO</a:t>
            </a:r>
          </a:p>
          <a:p>
            <a:pPr algn="ctr"/>
            <a:r>
              <a:rPr lang="es-ES" dirty="0" smtClean="0"/>
              <a:t>CUALES SON LAS CONSECUENCIAS DAÑOSAS RESARCIBLES</a:t>
            </a:r>
            <a:endParaRPr lang="es-ES" dirty="0"/>
          </a:p>
        </p:txBody>
      </p:sp>
      <p:sp>
        <p:nvSpPr>
          <p:cNvPr id="11" name="Llamada de flecha hacia abajo 10"/>
          <p:cNvSpPr/>
          <p:nvPr/>
        </p:nvSpPr>
        <p:spPr>
          <a:xfrm>
            <a:off x="1081825" y="1043189"/>
            <a:ext cx="3219718" cy="103030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PASADO</a:t>
            </a:r>
            <a:endParaRPr lang="es-ES" dirty="0"/>
          </a:p>
        </p:txBody>
      </p:sp>
      <p:sp>
        <p:nvSpPr>
          <p:cNvPr id="12" name="Llamada de flecha hacia abajo 11"/>
          <p:cNvSpPr/>
          <p:nvPr/>
        </p:nvSpPr>
        <p:spPr>
          <a:xfrm>
            <a:off x="7637172" y="1043188"/>
            <a:ext cx="3219718" cy="103030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FUTURO</a:t>
            </a:r>
            <a:endParaRPr lang="es-ES" dirty="0"/>
          </a:p>
        </p:txBody>
      </p:sp>
      <p:pic>
        <p:nvPicPr>
          <p:cNvPr id="13" name="Imagen 12"/>
          <p:cNvPicPr>
            <a:picLocks noChangeAspect="1"/>
          </p:cNvPicPr>
          <p:nvPr/>
        </p:nvPicPr>
        <p:blipFill>
          <a:blip r:embed="rId3"/>
          <a:stretch>
            <a:fillRect/>
          </a:stretch>
        </p:blipFill>
        <p:spPr>
          <a:xfrm>
            <a:off x="4951591" y="567742"/>
            <a:ext cx="2314575" cy="1981200"/>
          </a:xfrm>
          <a:prstGeom prst="rect">
            <a:avLst/>
          </a:prstGeom>
        </p:spPr>
      </p:pic>
      <p:sp>
        <p:nvSpPr>
          <p:cNvPr id="14" name="Flecha a la derecha con bandas 13"/>
          <p:cNvSpPr/>
          <p:nvPr/>
        </p:nvSpPr>
        <p:spPr>
          <a:xfrm>
            <a:off x="6473261" y="1197734"/>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 la derecha con bandas 14"/>
          <p:cNvSpPr/>
          <p:nvPr/>
        </p:nvSpPr>
        <p:spPr>
          <a:xfrm rot="10800000">
            <a:off x="4462387" y="1197735"/>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redondeado 15"/>
          <p:cNvSpPr/>
          <p:nvPr/>
        </p:nvSpPr>
        <p:spPr>
          <a:xfrm>
            <a:off x="3424169" y="5602311"/>
            <a:ext cx="5712828" cy="978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Funciones de la relación de causalidad</a:t>
            </a:r>
            <a:endParaRPr lang="es-ES" dirty="0"/>
          </a:p>
        </p:txBody>
      </p:sp>
      <p:pic>
        <p:nvPicPr>
          <p:cNvPr id="18" name="Imagen 17"/>
          <p:cNvPicPr>
            <a:picLocks noChangeAspect="1"/>
          </p:cNvPicPr>
          <p:nvPr/>
        </p:nvPicPr>
        <p:blipFill>
          <a:blip r:embed="rId4"/>
          <a:stretch>
            <a:fillRect/>
          </a:stretch>
        </p:blipFill>
        <p:spPr>
          <a:xfrm>
            <a:off x="5187509" y="4027329"/>
            <a:ext cx="2328066" cy="1549222"/>
          </a:xfrm>
          <a:prstGeom prst="rect">
            <a:avLst/>
          </a:prstGeom>
        </p:spPr>
      </p:pic>
      <p:sp>
        <p:nvSpPr>
          <p:cNvPr id="2" name="Marcador de pie de página 1"/>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3343856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EXIMENTES</a:t>
            </a:r>
            <a:endParaRPr lang="es-ES" dirty="0"/>
          </a:p>
        </p:txBody>
      </p:sp>
      <p:pic>
        <p:nvPicPr>
          <p:cNvPr id="10" name="Imagen 9"/>
          <p:cNvPicPr>
            <a:picLocks noChangeAspect="1"/>
          </p:cNvPicPr>
          <p:nvPr/>
        </p:nvPicPr>
        <p:blipFill>
          <a:blip r:embed="rId2"/>
          <a:stretch>
            <a:fillRect/>
          </a:stretch>
        </p:blipFill>
        <p:spPr>
          <a:xfrm>
            <a:off x="3721994" y="3031225"/>
            <a:ext cx="5125792" cy="1121761"/>
          </a:xfrm>
          <a:prstGeom prst="rect">
            <a:avLst/>
          </a:prstGeom>
        </p:spPr>
      </p:pic>
      <p:pic>
        <p:nvPicPr>
          <p:cNvPr id="4" name="Marcador de contenido 3"/>
          <p:cNvPicPr>
            <a:picLocks noGrp="1" noChangeAspect="1"/>
          </p:cNvPicPr>
          <p:nvPr>
            <p:ph idx="1"/>
          </p:nvPr>
        </p:nvPicPr>
        <p:blipFill>
          <a:blip r:embed="rId3"/>
          <a:stretch>
            <a:fillRect/>
          </a:stretch>
        </p:blipFill>
        <p:spPr>
          <a:xfrm>
            <a:off x="2183170" y="2310992"/>
            <a:ext cx="1781175" cy="2562225"/>
          </a:xfrm>
          <a:prstGeom prst="rect">
            <a:avLst/>
          </a:prstGeom>
        </p:spPr>
      </p:pic>
      <p:pic>
        <p:nvPicPr>
          <p:cNvPr id="5" name="Imagen 4"/>
          <p:cNvPicPr>
            <a:picLocks noChangeAspect="1"/>
          </p:cNvPicPr>
          <p:nvPr/>
        </p:nvPicPr>
        <p:blipFill>
          <a:blip r:embed="rId4"/>
          <a:stretch>
            <a:fillRect/>
          </a:stretch>
        </p:blipFill>
        <p:spPr>
          <a:xfrm>
            <a:off x="8243147" y="1690688"/>
            <a:ext cx="3486859" cy="3486859"/>
          </a:xfrm>
          <a:prstGeom prst="rect">
            <a:avLst/>
          </a:prstGeom>
        </p:spPr>
      </p:pic>
      <p:sp>
        <p:nvSpPr>
          <p:cNvPr id="11" name="Llamada de flecha hacia arriba 10"/>
          <p:cNvSpPr/>
          <p:nvPr/>
        </p:nvSpPr>
        <p:spPr>
          <a:xfrm>
            <a:off x="4582732" y="4649957"/>
            <a:ext cx="3026535" cy="168713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RELACIÓN DE CAUSALIDAD</a:t>
            </a:r>
            <a:endParaRPr lang="es-ES" dirty="0"/>
          </a:p>
        </p:txBody>
      </p:sp>
      <p:sp>
        <p:nvSpPr>
          <p:cNvPr id="12" name="Marcador de pie de página 11"/>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241064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EXIMENTES</a:t>
            </a:r>
            <a:endParaRPr lang="es-ES" dirty="0"/>
          </a:p>
        </p:txBody>
      </p:sp>
      <p:pic>
        <p:nvPicPr>
          <p:cNvPr id="10" name="Imagen 9"/>
          <p:cNvPicPr>
            <a:picLocks noChangeAspect="1"/>
          </p:cNvPicPr>
          <p:nvPr/>
        </p:nvPicPr>
        <p:blipFill>
          <a:blip r:embed="rId2"/>
          <a:stretch>
            <a:fillRect/>
          </a:stretch>
        </p:blipFill>
        <p:spPr>
          <a:xfrm>
            <a:off x="3721994" y="3117705"/>
            <a:ext cx="4417454" cy="1121761"/>
          </a:xfrm>
          <a:prstGeom prst="rect">
            <a:avLst/>
          </a:prstGeom>
        </p:spPr>
      </p:pic>
      <p:pic>
        <p:nvPicPr>
          <p:cNvPr id="4" name="Marcador de contenido 3"/>
          <p:cNvPicPr>
            <a:picLocks noGrp="1" noChangeAspect="1"/>
          </p:cNvPicPr>
          <p:nvPr>
            <p:ph idx="1"/>
          </p:nvPr>
        </p:nvPicPr>
        <p:blipFill>
          <a:blip r:embed="rId3"/>
          <a:stretch>
            <a:fillRect/>
          </a:stretch>
        </p:blipFill>
        <p:spPr>
          <a:xfrm>
            <a:off x="2144533" y="2310992"/>
            <a:ext cx="1781175" cy="2562225"/>
          </a:xfrm>
          <a:prstGeom prst="rect">
            <a:avLst/>
          </a:prstGeom>
        </p:spPr>
      </p:pic>
      <p:pic>
        <p:nvPicPr>
          <p:cNvPr id="5" name="Imagen 4"/>
          <p:cNvPicPr>
            <a:picLocks noChangeAspect="1"/>
          </p:cNvPicPr>
          <p:nvPr/>
        </p:nvPicPr>
        <p:blipFill>
          <a:blip r:embed="rId4"/>
          <a:stretch>
            <a:fillRect/>
          </a:stretch>
        </p:blipFill>
        <p:spPr>
          <a:xfrm>
            <a:off x="8243147" y="1690688"/>
            <a:ext cx="3486859" cy="3486859"/>
          </a:xfrm>
          <a:prstGeom prst="rect">
            <a:avLst/>
          </a:prstGeom>
        </p:spPr>
      </p:pic>
      <p:sp>
        <p:nvSpPr>
          <p:cNvPr id="11" name="Llamada de flecha hacia arriba 10"/>
          <p:cNvSpPr/>
          <p:nvPr/>
        </p:nvSpPr>
        <p:spPr>
          <a:xfrm>
            <a:off x="4582732" y="4649957"/>
            <a:ext cx="3026535" cy="168713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RELACIÓN DE CAUSALIDAD</a:t>
            </a:r>
            <a:endParaRPr lang="es-ES" dirty="0"/>
          </a:p>
        </p:txBody>
      </p:sp>
      <p:sp>
        <p:nvSpPr>
          <p:cNvPr id="3" name="Rayo 2"/>
          <p:cNvSpPr/>
          <p:nvPr/>
        </p:nvSpPr>
        <p:spPr>
          <a:xfrm>
            <a:off x="4206526" y="1494625"/>
            <a:ext cx="3193494" cy="3246160"/>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Llamada de flecha hacia abajo 5"/>
          <p:cNvSpPr/>
          <p:nvPr/>
        </p:nvSpPr>
        <p:spPr>
          <a:xfrm rot="3034718">
            <a:off x="5756380" y="610025"/>
            <a:ext cx="2762865" cy="2504934"/>
          </a:xfrm>
          <a:prstGeom prst="downArrowCallout">
            <a:avLst>
              <a:gd name="adj1" fmla="val 25000"/>
              <a:gd name="adj2" fmla="val 25000"/>
              <a:gd name="adj3" fmla="val 18524"/>
              <a:gd name="adj4" fmla="val 6497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EXIMENTE ROMPE TOTAL O PARCIALMENTE EL NEXO DE CAUSALIDAD</a:t>
            </a:r>
            <a:endParaRPr lang="es-ES" dirty="0"/>
          </a:p>
        </p:txBody>
      </p:sp>
      <p:sp>
        <p:nvSpPr>
          <p:cNvPr id="7" name="Marcador de pie de página 6"/>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41127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40924" y="685556"/>
            <a:ext cx="7392473" cy="5673723"/>
          </a:xfrm>
          <a:prstGeom prst="rect">
            <a:avLst/>
          </a:prstGeom>
        </p:spPr>
      </p:pic>
      <p:sp>
        <p:nvSpPr>
          <p:cNvPr id="2" name="Marcador de pie de página 1"/>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3024949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EXIMENTES</a:t>
            </a:r>
            <a:endParaRPr lang="es-ES" dirty="0"/>
          </a:p>
        </p:txBody>
      </p:sp>
      <p:pic>
        <p:nvPicPr>
          <p:cNvPr id="6" name="Marcador de contenido 5"/>
          <p:cNvPicPr>
            <a:picLocks noGrp="1" noChangeAspect="1"/>
          </p:cNvPicPr>
          <p:nvPr>
            <p:ph idx="1"/>
          </p:nvPr>
        </p:nvPicPr>
        <p:blipFill>
          <a:blip r:embed="rId2"/>
          <a:stretch>
            <a:fillRect/>
          </a:stretch>
        </p:blipFill>
        <p:spPr>
          <a:xfrm>
            <a:off x="2196519" y="2030323"/>
            <a:ext cx="1729189" cy="2655881"/>
          </a:xfrm>
          <a:prstGeom prst="rect">
            <a:avLst/>
          </a:prstGeom>
        </p:spPr>
      </p:pic>
      <p:pic>
        <p:nvPicPr>
          <p:cNvPr id="7" name="Imagen 6"/>
          <p:cNvPicPr>
            <a:picLocks noChangeAspect="1"/>
          </p:cNvPicPr>
          <p:nvPr/>
        </p:nvPicPr>
        <p:blipFill>
          <a:blip r:embed="rId3"/>
          <a:stretch>
            <a:fillRect/>
          </a:stretch>
        </p:blipFill>
        <p:spPr>
          <a:xfrm>
            <a:off x="5211247" y="2830423"/>
            <a:ext cx="2486025" cy="1838325"/>
          </a:xfrm>
          <a:prstGeom prst="rect">
            <a:avLst/>
          </a:prstGeom>
        </p:spPr>
      </p:pic>
      <p:pic>
        <p:nvPicPr>
          <p:cNvPr id="8" name="Imagen 7"/>
          <p:cNvPicPr>
            <a:picLocks noChangeAspect="1"/>
          </p:cNvPicPr>
          <p:nvPr/>
        </p:nvPicPr>
        <p:blipFill>
          <a:blip r:embed="rId4"/>
          <a:stretch>
            <a:fillRect/>
          </a:stretch>
        </p:blipFill>
        <p:spPr>
          <a:xfrm>
            <a:off x="8828466" y="2030323"/>
            <a:ext cx="2996083" cy="2638425"/>
          </a:xfrm>
          <a:prstGeom prst="rect">
            <a:avLst/>
          </a:prstGeom>
        </p:spPr>
      </p:pic>
      <p:sp>
        <p:nvSpPr>
          <p:cNvPr id="9" name="Flecha izquierda 8"/>
          <p:cNvSpPr/>
          <p:nvPr/>
        </p:nvSpPr>
        <p:spPr>
          <a:xfrm>
            <a:off x="2640169" y="3358264"/>
            <a:ext cx="6400800" cy="108388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p:cNvPicPr>
            <a:picLocks noChangeAspect="1"/>
          </p:cNvPicPr>
          <p:nvPr/>
        </p:nvPicPr>
        <p:blipFill>
          <a:blip r:embed="rId5"/>
          <a:stretch>
            <a:fillRect/>
          </a:stretch>
        </p:blipFill>
        <p:spPr>
          <a:xfrm>
            <a:off x="3412901" y="3320387"/>
            <a:ext cx="2395471" cy="1121761"/>
          </a:xfrm>
          <a:prstGeom prst="rect">
            <a:avLst/>
          </a:prstGeom>
        </p:spPr>
      </p:pic>
      <p:sp>
        <p:nvSpPr>
          <p:cNvPr id="11" name="Rayo 10"/>
          <p:cNvSpPr/>
          <p:nvPr/>
        </p:nvSpPr>
        <p:spPr>
          <a:xfrm>
            <a:off x="3061113" y="827564"/>
            <a:ext cx="3157672" cy="5318975"/>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Marcador de pie de página 11"/>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286395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Causa ajena o extraña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091951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4"/>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10850474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625580" y="2934341"/>
            <a:ext cx="1780186" cy="2560542"/>
          </a:xfrm>
          <a:prstGeom prst="rect">
            <a:avLst/>
          </a:prstGeom>
        </p:spPr>
      </p:pic>
      <p:sp>
        <p:nvSpPr>
          <p:cNvPr id="8" name="Flecha izquierda 7"/>
          <p:cNvSpPr/>
          <p:nvPr/>
        </p:nvSpPr>
        <p:spPr>
          <a:xfrm>
            <a:off x="2897746" y="3429508"/>
            <a:ext cx="5968670" cy="2247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p:txBody>
          <a:bodyPr/>
          <a:lstStyle/>
          <a:p>
            <a:r>
              <a:rPr lang="es-ES" dirty="0" smtClean="0"/>
              <a:t>Causa ajena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218695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p:cNvSpPr/>
          <p:nvPr/>
        </p:nvSpPr>
        <p:spPr>
          <a:xfrm>
            <a:off x="8139448" y="901521"/>
            <a:ext cx="3593206" cy="243410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t>AJENA</a:t>
            </a:r>
          </a:p>
          <a:p>
            <a:pPr algn="ctr"/>
            <a:r>
              <a:rPr lang="es-ES" sz="4400" b="1" dirty="0" smtClean="0"/>
              <a:t>EXTRAÑA</a:t>
            </a:r>
            <a:endParaRPr lang="es-ES" sz="4400" b="1" dirty="0"/>
          </a:p>
        </p:txBody>
      </p:sp>
      <p:pic>
        <p:nvPicPr>
          <p:cNvPr id="7" name="Imagen 6"/>
          <p:cNvPicPr>
            <a:picLocks noChangeAspect="1"/>
          </p:cNvPicPr>
          <p:nvPr/>
        </p:nvPicPr>
        <p:blipFill>
          <a:blip r:embed="rId9"/>
          <a:stretch>
            <a:fillRect/>
          </a:stretch>
        </p:blipFill>
        <p:spPr>
          <a:xfrm>
            <a:off x="8866416" y="3835719"/>
            <a:ext cx="2487384" cy="1841152"/>
          </a:xfrm>
          <a:prstGeom prst="rect">
            <a:avLst/>
          </a:prstGeom>
        </p:spPr>
      </p:pic>
      <p:sp>
        <p:nvSpPr>
          <p:cNvPr id="9" name="Marcador de pie de página 8"/>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28433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50842" y="1569098"/>
            <a:ext cx="6150735" cy="4336268"/>
          </a:xfrm>
          <a:prstGeom prst="rect">
            <a:avLst/>
          </a:prstGeom>
        </p:spPr>
      </p:pic>
      <p:sp>
        <p:nvSpPr>
          <p:cNvPr id="3" name="Marcador de pie de página 2"/>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336144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sz="half" idx="4294967295"/>
          </p:nvPr>
        </p:nvPicPr>
        <p:blipFill>
          <a:blip r:embed="rId2"/>
          <a:stretch>
            <a:fillRect/>
          </a:stretch>
        </p:blipFill>
        <p:spPr>
          <a:xfrm>
            <a:off x="0" y="2352675"/>
            <a:ext cx="6554788" cy="4162425"/>
          </a:xfrm>
          <a:prstGeom prst="rect">
            <a:avLst/>
          </a:prstGeom>
        </p:spPr>
      </p:pic>
      <p:sp>
        <p:nvSpPr>
          <p:cNvPr id="2" name="Marcador de contenido 1"/>
          <p:cNvSpPr>
            <a:spLocks noGrp="1"/>
          </p:cNvSpPr>
          <p:nvPr>
            <p:ph sz="half" idx="4294967295"/>
          </p:nvPr>
        </p:nvSpPr>
        <p:spPr>
          <a:xfrm>
            <a:off x="7010400" y="2257425"/>
            <a:ext cx="5181600" cy="4351338"/>
          </a:xfrm>
        </p:spPr>
        <p:txBody>
          <a:bodyPr>
            <a:normAutofit/>
          </a:bodyPr>
          <a:lstStyle/>
          <a:p>
            <a:r>
              <a:rPr lang="es-ES" sz="3600" dirty="0"/>
              <a:t>La relación causal consiste en el enlace material o físico que existe entre un hecho-antecedente (acción u omisión) y un hecho-consecuente (el resultado dañoso</a:t>
            </a:r>
          </a:p>
        </p:txBody>
      </p:sp>
      <p:cxnSp>
        <p:nvCxnSpPr>
          <p:cNvPr id="13" name="Conector recto de flecha 12"/>
          <p:cNvCxnSpPr/>
          <p:nvPr/>
        </p:nvCxnSpPr>
        <p:spPr>
          <a:xfrm flipH="1" flipV="1">
            <a:off x="2511380" y="2884867"/>
            <a:ext cx="2781837" cy="2537139"/>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Elipse 17"/>
          <p:cNvSpPr/>
          <p:nvPr/>
        </p:nvSpPr>
        <p:spPr>
          <a:xfrm>
            <a:off x="4919730" y="375499"/>
            <a:ext cx="1931830" cy="1881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¿QUIÉN LO HIZO?</a:t>
            </a:r>
            <a:endParaRPr lang="es-ES" dirty="0"/>
          </a:p>
        </p:txBody>
      </p:sp>
      <p:sp>
        <p:nvSpPr>
          <p:cNvPr id="3" name="Marcador de pie de página 2"/>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3951136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p:txBody>
          <a:bodyPr>
            <a:normAutofit/>
          </a:bodyPr>
          <a:lstStyle/>
          <a:p>
            <a:r>
              <a:rPr lang="es-ES" sz="4400" dirty="0" smtClean="0"/>
              <a:t>La "relación </a:t>
            </a:r>
            <a:r>
              <a:rPr lang="es-ES" sz="4400" dirty="0"/>
              <a:t>de causalidad" implica el lazo, la unión, la relación entre el obrar humano </a:t>
            </a:r>
            <a:r>
              <a:rPr lang="es-ES" sz="4400" dirty="0" smtClean="0"/>
              <a:t>con </a:t>
            </a:r>
            <a:r>
              <a:rPr lang="es-ES" sz="4400" dirty="0"/>
              <a:t>el </a:t>
            </a:r>
            <a:r>
              <a:rPr lang="es-ES" sz="4400" dirty="0" smtClean="0"/>
              <a:t>daño</a:t>
            </a:r>
            <a:endParaRPr lang="es-ES" sz="4400" dirty="0"/>
          </a:p>
        </p:txBody>
      </p:sp>
      <p:pic>
        <p:nvPicPr>
          <p:cNvPr id="9" name="Marcador de contenido 8"/>
          <p:cNvPicPr>
            <a:picLocks noGrp="1" noChangeAspect="1"/>
          </p:cNvPicPr>
          <p:nvPr>
            <p:ph sz="half" idx="2"/>
          </p:nvPr>
        </p:nvPicPr>
        <p:blipFill>
          <a:blip r:embed="rId2"/>
          <a:stretch>
            <a:fillRect/>
          </a:stretch>
        </p:blipFill>
        <p:spPr>
          <a:xfrm>
            <a:off x="6799693" y="2022970"/>
            <a:ext cx="4554107" cy="3956647"/>
          </a:xfrm>
          <a:prstGeom prst="rect">
            <a:avLst/>
          </a:prstGeom>
        </p:spPr>
      </p:pic>
      <p:cxnSp>
        <p:nvCxnSpPr>
          <p:cNvPr id="10" name="Conector recto de flecha 9"/>
          <p:cNvCxnSpPr/>
          <p:nvPr/>
        </p:nvCxnSpPr>
        <p:spPr>
          <a:xfrm>
            <a:off x="8113690" y="2768957"/>
            <a:ext cx="1249250" cy="669702"/>
          </a:xfrm>
          <a:prstGeom prst="straightConnector1">
            <a:avLst/>
          </a:prstGeom>
          <a:ln w="762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Marcador de pie de página 10"/>
          <p:cNvSpPr>
            <a:spLocks noGrp="1"/>
          </p:cNvSpPr>
          <p:nvPr>
            <p:ph type="ftr" sz="quarter" idx="11"/>
          </p:nvPr>
        </p:nvSpPr>
        <p:spPr/>
        <p:txBody>
          <a:bodyPr/>
          <a:lstStyle/>
          <a:p>
            <a:r>
              <a:rPr lang="es-ES" smtClean="0"/>
              <a:t>SILVINA FURLOTTI 2017</a:t>
            </a:r>
            <a:endParaRPr lang="es-ES"/>
          </a:p>
        </p:txBody>
      </p:sp>
    </p:spTree>
    <p:extLst>
      <p:ext uri="{BB962C8B-B14F-4D97-AF65-F5344CB8AC3E}">
        <p14:creationId xmlns:p14="http://schemas.microsoft.com/office/powerpoint/2010/main" val="3375774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2"/>
          <a:stretch>
            <a:fillRect/>
          </a:stretch>
        </p:blipFill>
        <p:spPr>
          <a:xfrm>
            <a:off x="5233114" y="3838506"/>
            <a:ext cx="2000492" cy="1738045"/>
          </a:xfrm>
          <a:prstGeom prst="rect">
            <a:avLst/>
          </a:prstGeom>
        </p:spPr>
      </p:pic>
      <p:sp>
        <p:nvSpPr>
          <p:cNvPr id="5" name="Elipse 4"/>
          <p:cNvSpPr/>
          <p:nvPr/>
        </p:nvSpPr>
        <p:spPr>
          <a:xfrm>
            <a:off x="5565140" y="3190740"/>
            <a:ext cx="1439499" cy="888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DAÑO</a:t>
            </a:r>
            <a:endParaRPr lang="es-ES" dirty="0"/>
          </a:p>
        </p:txBody>
      </p:sp>
      <p:sp>
        <p:nvSpPr>
          <p:cNvPr id="6" name="Flecha arriba 5"/>
          <p:cNvSpPr/>
          <p:nvPr/>
        </p:nvSpPr>
        <p:spPr>
          <a:xfrm rot="16200000">
            <a:off x="3503053" y="3412900"/>
            <a:ext cx="1596980" cy="6439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rriba 6"/>
          <p:cNvSpPr/>
          <p:nvPr/>
        </p:nvSpPr>
        <p:spPr>
          <a:xfrm rot="5400000">
            <a:off x="7469747" y="3503054"/>
            <a:ext cx="1596980" cy="6439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squina doblada 7"/>
          <p:cNvSpPr/>
          <p:nvPr/>
        </p:nvSpPr>
        <p:spPr>
          <a:xfrm>
            <a:off x="1635617" y="2704562"/>
            <a:ext cx="1687132" cy="198978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AUTORÍA</a:t>
            </a:r>
          </a:p>
          <a:p>
            <a:pPr algn="ctr"/>
            <a:r>
              <a:rPr lang="es-ES" dirty="0" smtClean="0"/>
              <a:t>AUTOR DEL DAÑO</a:t>
            </a:r>
            <a:endParaRPr lang="es-ES" dirty="0"/>
          </a:p>
        </p:txBody>
      </p:sp>
      <p:sp>
        <p:nvSpPr>
          <p:cNvPr id="9" name="Esquina doblada 8"/>
          <p:cNvSpPr/>
          <p:nvPr/>
        </p:nvSpPr>
        <p:spPr>
          <a:xfrm>
            <a:off x="9015211" y="2548942"/>
            <a:ext cx="1944709" cy="21003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EXTENSIÓN DEL RESARCIMIENTO</a:t>
            </a:r>
          </a:p>
          <a:p>
            <a:pPr algn="ctr"/>
            <a:r>
              <a:rPr lang="es-ES" dirty="0" smtClean="0"/>
              <a:t>CUALES SON LAS CONSECUENCIAS DAÑOSAS RESARCIBLES</a:t>
            </a:r>
            <a:endParaRPr lang="es-ES" dirty="0"/>
          </a:p>
        </p:txBody>
      </p:sp>
      <p:sp>
        <p:nvSpPr>
          <p:cNvPr id="11" name="Llamada de flecha hacia abajo 10"/>
          <p:cNvSpPr/>
          <p:nvPr/>
        </p:nvSpPr>
        <p:spPr>
          <a:xfrm>
            <a:off x="1081825" y="1043189"/>
            <a:ext cx="3219718" cy="103030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PASADO</a:t>
            </a:r>
            <a:endParaRPr lang="es-ES" dirty="0"/>
          </a:p>
        </p:txBody>
      </p:sp>
      <p:sp>
        <p:nvSpPr>
          <p:cNvPr id="12" name="Llamada de flecha hacia abajo 11"/>
          <p:cNvSpPr/>
          <p:nvPr/>
        </p:nvSpPr>
        <p:spPr>
          <a:xfrm>
            <a:off x="7637172" y="1043188"/>
            <a:ext cx="3219718" cy="103030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FUTURO</a:t>
            </a:r>
            <a:endParaRPr lang="es-ES" dirty="0"/>
          </a:p>
        </p:txBody>
      </p:sp>
      <p:pic>
        <p:nvPicPr>
          <p:cNvPr id="13" name="Imagen 12"/>
          <p:cNvPicPr>
            <a:picLocks noChangeAspect="1"/>
          </p:cNvPicPr>
          <p:nvPr/>
        </p:nvPicPr>
        <p:blipFill>
          <a:blip r:embed="rId3"/>
          <a:stretch>
            <a:fillRect/>
          </a:stretch>
        </p:blipFill>
        <p:spPr>
          <a:xfrm>
            <a:off x="4951591" y="567742"/>
            <a:ext cx="2314575" cy="1981200"/>
          </a:xfrm>
          <a:prstGeom prst="rect">
            <a:avLst/>
          </a:prstGeom>
        </p:spPr>
      </p:pic>
      <p:sp>
        <p:nvSpPr>
          <p:cNvPr id="14" name="Flecha a la derecha con bandas 13"/>
          <p:cNvSpPr/>
          <p:nvPr/>
        </p:nvSpPr>
        <p:spPr>
          <a:xfrm>
            <a:off x="6473261" y="1197734"/>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 la derecha con bandas 14"/>
          <p:cNvSpPr/>
          <p:nvPr/>
        </p:nvSpPr>
        <p:spPr>
          <a:xfrm rot="10800000">
            <a:off x="4462387" y="1197735"/>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redondeado 15"/>
          <p:cNvSpPr/>
          <p:nvPr/>
        </p:nvSpPr>
        <p:spPr>
          <a:xfrm>
            <a:off x="3424169" y="5602311"/>
            <a:ext cx="5712828" cy="978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Funciones de la relación de causalidad</a:t>
            </a:r>
            <a:endParaRPr lang="es-ES" dirty="0"/>
          </a:p>
        </p:txBody>
      </p:sp>
      <p:pic>
        <p:nvPicPr>
          <p:cNvPr id="18" name="Imagen 17"/>
          <p:cNvPicPr>
            <a:picLocks noChangeAspect="1"/>
          </p:cNvPicPr>
          <p:nvPr/>
        </p:nvPicPr>
        <p:blipFill>
          <a:blip r:embed="rId4"/>
          <a:stretch>
            <a:fillRect/>
          </a:stretch>
        </p:blipFill>
        <p:spPr>
          <a:xfrm>
            <a:off x="5187509" y="4027329"/>
            <a:ext cx="2328066" cy="1549222"/>
          </a:xfrm>
          <a:prstGeom prst="rect">
            <a:avLst/>
          </a:prstGeom>
        </p:spPr>
      </p:pic>
      <p:sp>
        <p:nvSpPr>
          <p:cNvPr id="19" name="Marcador de pie de página 18"/>
          <p:cNvSpPr>
            <a:spLocks noGrp="1"/>
          </p:cNvSpPr>
          <p:nvPr>
            <p:ph type="ftr" sz="quarter" idx="11"/>
          </p:nvPr>
        </p:nvSpPr>
        <p:spPr/>
        <p:txBody>
          <a:bodyPr/>
          <a:lstStyle/>
          <a:p>
            <a:r>
              <a:rPr lang="es-ES" smtClean="0"/>
              <a:t>SILVINA FURLOTTI 2017</a:t>
            </a:r>
            <a:endParaRPr lang="es-ES"/>
          </a:p>
        </p:txBody>
      </p:sp>
      <p:sp>
        <p:nvSpPr>
          <p:cNvPr id="2" name="Flecha abajo 1"/>
          <p:cNvSpPr/>
          <p:nvPr/>
        </p:nvSpPr>
        <p:spPr>
          <a:xfrm rot="13124875">
            <a:off x="9217616" y="4915717"/>
            <a:ext cx="605306" cy="687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bajo 19"/>
          <p:cNvSpPr/>
          <p:nvPr/>
        </p:nvSpPr>
        <p:spPr>
          <a:xfrm rot="8689040">
            <a:off x="2574680" y="5093874"/>
            <a:ext cx="605306" cy="687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29177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2180</Words>
  <Application>Microsoft Office PowerPoint</Application>
  <PresentationFormat>Panorámica</PresentationFormat>
  <Paragraphs>194</Paragraphs>
  <Slides>52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Arial</vt:lpstr>
      <vt:lpstr>Calibri</vt:lpstr>
      <vt:lpstr>Calibri Light</vt:lpstr>
      <vt:lpstr>Wingdings</vt:lpstr>
      <vt:lpstr>Tema de Office</vt:lpstr>
      <vt:lpstr>LOS PRESUPUESTOS DE LA RESPONSABILIDAD CIVIL</vt:lpstr>
      <vt:lpstr>PRESUPUESTOS DE LA RESPONSABILIDAD CIVIL: Sec. 3 y 4, Cap. I, Tít. V, Lib. III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FUNCIONES DE LA RELACIÓN DE CAUSALIDAD: </vt:lpstr>
      <vt:lpstr>Análisis causal</vt:lpstr>
      <vt:lpstr>Presentación de PowerPoint</vt:lpstr>
      <vt:lpstr>Presentación de PowerPoint</vt:lpstr>
      <vt:lpstr>Distintas teorías sobre la relación de causalidad</vt:lpstr>
      <vt:lpstr>Presentación de PowerPoint</vt:lpstr>
      <vt:lpstr>Ejemplos: (Ubiría)</vt:lpstr>
      <vt:lpstr>Presentación de PowerPoint</vt:lpstr>
      <vt:lpstr>Presentación de PowerPoint</vt:lpstr>
      <vt:lpstr>Distintas teorías</vt:lpstr>
      <vt:lpstr>Causa y condición</vt:lpstr>
      <vt:lpstr>Equivalencia de las condiciones</vt:lpstr>
      <vt:lpstr>Causalidad a adecuada (J. Von Kries, Siglo XIX)  </vt:lpstr>
      <vt:lpstr>“acorde al curso natural y ordinario de las cosas” </vt:lpstr>
      <vt:lpstr>“El pasado tiende a repetirse en el futuro”</vt:lpstr>
      <vt:lpstr>CCyC RELACIÓN CAUSAL</vt:lpstr>
      <vt:lpstr>EXTENSION DEL RESARCIMIENTO</vt:lpstr>
      <vt:lpstr>Presentación de PowerPoint</vt:lpstr>
      <vt:lpstr>ejemplo</vt:lpstr>
      <vt:lpstr>CONSECUENCIAS DAÑOSAS INDEMNIZABLES</vt:lpstr>
      <vt:lpstr>Consecuencias dañosas indemnizables</vt:lpstr>
      <vt:lpstr>“El pasado tiende a repetirse en el futuro”</vt:lpstr>
      <vt:lpstr>CONSECUENCIAS INMEDIATAS</vt:lpstr>
      <vt:lpstr>CONSECUENCIAS MEDIATAS</vt:lpstr>
      <vt:lpstr>Previsibilidad  contractual</vt:lpstr>
      <vt:lpstr>función</vt:lpstr>
      <vt:lpstr>Hadley v. Baxendale" </vt:lpstr>
      <vt:lpstr>Reglas del caso</vt:lpstr>
      <vt:lpstr>Previsibilidad contractual</vt:lpstr>
      <vt:lpstr>PARTICULARIDADES DE LA CAUSALIDAD CONTRACTUAL</vt:lpstr>
      <vt:lpstr>Diferencias con el sistema de causalidad adecuada</vt:lpstr>
      <vt:lpstr>ejemplo</vt:lpstr>
      <vt:lpstr>ejemplo</vt:lpstr>
      <vt:lpstr>¿Cómo se juzga la previsibilidad? </vt:lpstr>
      <vt:lpstr>Conocimiento </vt:lpstr>
      <vt:lpstr>Posibilidad de prever</vt:lpstr>
      <vt:lpstr>EXIMENTES</vt:lpstr>
      <vt:lpstr>Presentación de PowerPoint</vt:lpstr>
      <vt:lpstr>EXIMENTES</vt:lpstr>
      <vt:lpstr>EXIMENTES</vt:lpstr>
      <vt:lpstr>EXIMENTES</vt:lpstr>
      <vt:lpstr>Causa ajena o extraña</vt:lpstr>
      <vt:lpstr>Causa ajena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PRESUPUESTOS DE LA RESPONSABILIDAD CIVIL</dc:title>
  <dc:creator>Silvina Furlotti</dc:creator>
  <cp:lastModifiedBy>Silvina Furlotti</cp:lastModifiedBy>
  <cp:revision>37</cp:revision>
  <dcterms:created xsi:type="dcterms:W3CDTF">2017-08-19T20:54:58Z</dcterms:created>
  <dcterms:modified xsi:type="dcterms:W3CDTF">2017-08-22T00:19:06Z</dcterms:modified>
</cp:coreProperties>
</file>