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59" r:id="rId3"/>
    <p:sldId id="311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6" r:id="rId37"/>
    <p:sldId id="312" r:id="rId38"/>
    <p:sldId id="297" r:id="rId39"/>
    <p:sldId id="298" r:id="rId40"/>
    <p:sldId id="299" r:id="rId41"/>
    <p:sldId id="300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10" r:id="rId50"/>
    <p:sldId id="313" r:id="rId51"/>
    <p:sldId id="314" r:id="rId52"/>
    <p:sldId id="315" r:id="rId53"/>
    <p:sldId id="318" r:id="rId54"/>
    <p:sldId id="316" r:id="rId55"/>
    <p:sldId id="319" r:id="rId56"/>
    <p:sldId id="317" r:id="rId5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8C30B-66D1-4CA7-B022-9D70DB1EE567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81F60942-8AB5-4479-AD8B-314FF19EE7ED}">
      <dgm:prSet phldrT="[Texto]"/>
      <dgm:spPr/>
      <dgm:t>
        <a:bodyPr/>
        <a:lstStyle/>
        <a:p>
          <a:r>
            <a:rPr lang="es-ES" dirty="0" smtClean="0"/>
            <a:t>Hecho generador</a:t>
          </a:r>
          <a:endParaRPr lang="es-ES" dirty="0"/>
        </a:p>
      </dgm:t>
    </dgm:pt>
    <dgm:pt modelId="{D0D4B2ED-97A5-4794-9DEC-E07875F4B1B1}" type="parTrans" cxnId="{6E00FDD9-D971-4B81-A6F9-E866AD415A4A}">
      <dgm:prSet/>
      <dgm:spPr/>
      <dgm:t>
        <a:bodyPr/>
        <a:lstStyle/>
        <a:p>
          <a:endParaRPr lang="es-ES"/>
        </a:p>
      </dgm:t>
    </dgm:pt>
    <dgm:pt modelId="{F5D2F975-E7C1-47CF-9104-D9B7B69F4347}" type="sibTrans" cxnId="{6E00FDD9-D971-4B81-A6F9-E866AD415A4A}">
      <dgm:prSet/>
      <dgm:spPr/>
      <dgm:t>
        <a:bodyPr/>
        <a:lstStyle/>
        <a:p>
          <a:endParaRPr lang="es-ES"/>
        </a:p>
      </dgm:t>
    </dgm:pt>
    <dgm:pt modelId="{F3613B56-3C60-438D-BC66-E7B17FCB5646}">
      <dgm:prSet phldrT="[Texto]"/>
      <dgm:spPr/>
      <dgm:t>
        <a:bodyPr/>
        <a:lstStyle/>
        <a:p>
          <a:r>
            <a:rPr lang="es-ES" dirty="0" smtClean="0"/>
            <a:t>Directa</a:t>
          </a:r>
        </a:p>
        <a:p>
          <a:r>
            <a:rPr lang="es-ES" dirty="0" smtClean="0"/>
            <a:t>Sec. 5</a:t>
          </a:r>
          <a:endParaRPr lang="es-ES" dirty="0"/>
        </a:p>
      </dgm:t>
    </dgm:pt>
    <dgm:pt modelId="{B85EBE98-644D-4EA3-805D-AEEF32F98C66}" type="parTrans" cxnId="{0AD15EF5-7FEB-4EBE-8741-7CF6759B3E5F}">
      <dgm:prSet/>
      <dgm:spPr/>
      <dgm:t>
        <a:bodyPr/>
        <a:lstStyle/>
        <a:p>
          <a:endParaRPr lang="es-ES"/>
        </a:p>
      </dgm:t>
    </dgm:pt>
    <dgm:pt modelId="{C8D1B4C2-094D-44D9-9D58-7A2339EEE268}" type="sibTrans" cxnId="{0AD15EF5-7FEB-4EBE-8741-7CF6759B3E5F}">
      <dgm:prSet/>
      <dgm:spPr/>
      <dgm:t>
        <a:bodyPr/>
        <a:lstStyle/>
        <a:p>
          <a:endParaRPr lang="es-ES"/>
        </a:p>
      </dgm:t>
    </dgm:pt>
    <dgm:pt modelId="{AA91C8C3-8F13-42B0-9034-742ACC1C13A4}">
      <dgm:prSet phldrT="[Texto]"/>
      <dgm:spPr/>
      <dgm:t>
        <a:bodyPr/>
        <a:lstStyle/>
        <a:p>
          <a:r>
            <a:rPr lang="es-ES" dirty="0" smtClean="0"/>
            <a:t>Hecho propio voluntario</a:t>
          </a:r>
          <a:endParaRPr lang="es-ES" dirty="0"/>
        </a:p>
      </dgm:t>
    </dgm:pt>
    <dgm:pt modelId="{77E3A70C-C119-4808-81EA-415607C8072F}" type="parTrans" cxnId="{F080FBDC-139F-4630-9AAD-2B9F87DC374F}">
      <dgm:prSet/>
      <dgm:spPr/>
      <dgm:t>
        <a:bodyPr/>
        <a:lstStyle/>
        <a:p>
          <a:endParaRPr lang="es-ES"/>
        </a:p>
      </dgm:t>
    </dgm:pt>
    <dgm:pt modelId="{9F9F8931-67C7-4EFF-B2DE-05B0EF68C9F9}" type="sibTrans" cxnId="{F080FBDC-139F-4630-9AAD-2B9F87DC374F}">
      <dgm:prSet/>
      <dgm:spPr/>
      <dgm:t>
        <a:bodyPr/>
        <a:lstStyle/>
        <a:p>
          <a:endParaRPr lang="es-ES"/>
        </a:p>
      </dgm:t>
    </dgm:pt>
    <dgm:pt modelId="{3DAFD65E-41D6-4721-83F0-4DDFFB8FF432}">
      <dgm:prSet phldrT="[Texto]"/>
      <dgm:spPr/>
      <dgm:t>
        <a:bodyPr/>
        <a:lstStyle/>
        <a:p>
          <a:r>
            <a:rPr lang="es-ES" dirty="0" smtClean="0"/>
            <a:t>Hecho propio involuntario</a:t>
          </a:r>
          <a:endParaRPr lang="es-ES" dirty="0"/>
        </a:p>
      </dgm:t>
    </dgm:pt>
    <dgm:pt modelId="{143F6A2F-245F-40B8-ABCC-498FBB519E18}" type="parTrans" cxnId="{7F931B6D-96E4-47D8-924D-8F36576500DF}">
      <dgm:prSet/>
      <dgm:spPr/>
      <dgm:t>
        <a:bodyPr/>
        <a:lstStyle/>
        <a:p>
          <a:endParaRPr lang="es-ES"/>
        </a:p>
      </dgm:t>
    </dgm:pt>
    <dgm:pt modelId="{54E28AF4-5191-491C-A257-9B761289C1FE}" type="sibTrans" cxnId="{7F931B6D-96E4-47D8-924D-8F36576500DF}">
      <dgm:prSet/>
      <dgm:spPr/>
      <dgm:t>
        <a:bodyPr/>
        <a:lstStyle/>
        <a:p>
          <a:endParaRPr lang="es-ES"/>
        </a:p>
      </dgm:t>
    </dgm:pt>
    <dgm:pt modelId="{8EF639DD-0784-4DD1-89F7-FA8B063F4B58}">
      <dgm:prSet phldrT="[Texto]"/>
      <dgm:spPr/>
      <dgm:t>
        <a:bodyPr/>
        <a:lstStyle/>
        <a:p>
          <a:r>
            <a:rPr lang="es-ES" dirty="0" smtClean="0"/>
            <a:t>Indirecta</a:t>
          </a:r>
        </a:p>
        <a:p>
          <a:r>
            <a:rPr lang="es-ES" dirty="0" smtClean="0"/>
            <a:t>Sec. 6</a:t>
          </a:r>
          <a:endParaRPr lang="es-ES" dirty="0"/>
        </a:p>
      </dgm:t>
    </dgm:pt>
    <dgm:pt modelId="{65C2C8E9-AFFF-4379-816C-0884C383C0B5}" type="parTrans" cxnId="{7A082829-E936-436D-B996-680AC223A25F}">
      <dgm:prSet/>
      <dgm:spPr/>
      <dgm:t>
        <a:bodyPr/>
        <a:lstStyle/>
        <a:p>
          <a:endParaRPr lang="es-ES"/>
        </a:p>
      </dgm:t>
    </dgm:pt>
    <dgm:pt modelId="{1C3ECB80-E1E8-4E96-A227-A89B6D504F88}" type="sibTrans" cxnId="{7A082829-E936-436D-B996-680AC223A25F}">
      <dgm:prSet/>
      <dgm:spPr/>
      <dgm:t>
        <a:bodyPr/>
        <a:lstStyle/>
        <a:p>
          <a:endParaRPr lang="es-ES"/>
        </a:p>
      </dgm:t>
    </dgm:pt>
    <dgm:pt modelId="{52E5E5BC-78F5-4133-8311-0260454B206C}">
      <dgm:prSet phldrT="[Texto]"/>
      <dgm:spPr/>
      <dgm:t>
        <a:bodyPr/>
        <a:lstStyle/>
        <a:p>
          <a:r>
            <a:rPr lang="es-ES" dirty="0" smtClean="0"/>
            <a:t>Hecho de otro</a:t>
          </a:r>
          <a:endParaRPr lang="es-ES" dirty="0"/>
        </a:p>
      </dgm:t>
    </dgm:pt>
    <dgm:pt modelId="{17D2A6C6-622F-4E32-BEAB-4ABC9872B540}" type="parTrans" cxnId="{6C31D13E-BBBD-45FF-9CBE-BECF995E5457}">
      <dgm:prSet/>
      <dgm:spPr/>
      <dgm:t>
        <a:bodyPr/>
        <a:lstStyle/>
        <a:p>
          <a:endParaRPr lang="es-ES"/>
        </a:p>
      </dgm:t>
    </dgm:pt>
    <dgm:pt modelId="{265128D4-1183-4858-904D-6137F86392F4}" type="sibTrans" cxnId="{6C31D13E-BBBD-45FF-9CBE-BECF995E5457}">
      <dgm:prSet/>
      <dgm:spPr/>
      <dgm:t>
        <a:bodyPr/>
        <a:lstStyle/>
        <a:p>
          <a:endParaRPr lang="es-ES"/>
        </a:p>
      </dgm:t>
    </dgm:pt>
    <dgm:pt modelId="{C52EE3BD-9750-42EA-A2CF-ADFD8DB2DC12}">
      <dgm:prSet/>
      <dgm:spPr/>
      <dgm:t>
        <a:bodyPr/>
        <a:lstStyle/>
        <a:p>
          <a:r>
            <a:rPr lang="es-ES" dirty="0" smtClean="0"/>
            <a:t>cuerpo</a:t>
          </a:r>
          <a:endParaRPr lang="es-ES" dirty="0"/>
        </a:p>
      </dgm:t>
    </dgm:pt>
    <dgm:pt modelId="{CD42995F-1DE3-4F3E-AD62-8F6D9CE8AA39}" type="parTrans" cxnId="{B900C991-C9E6-4627-B075-72100F783715}">
      <dgm:prSet/>
      <dgm:spPr/>
      <dgm:t>
        <a:bodyPr/>
        <a:lstStyle/>
        <a:p>
          <a:endParaRPr lang="es-ES"/>
        </a:p>
      </dgm:t>
    </dgm:pt>
    <dgm:pt modelId="{1AC49761-5822-46AA-BE11-146BDC43D804}" type="sibTrans" cxnId="{B900C991-C9E6-4627-B075-72100F783715}">
      <dgm:prSet/>
      <dgm:spPr/>
      <dgm:t>
        <a:bodyPr/>
        <a:lstStyle/>
        <a:p>
          <a:endParaRPr lang="es-ES"/>
        </a:p>
      </dgm:t>
    </dgm:pt>
    <dgm:pt modelId="{44ADF078-22AD-4FB6-BBAD-27346A97FF61}">
      <dgm:prSet/>
      <dgm:spPr/>
      <dgm:t>
        <a:bodyPr/>
        <a:lstStyle/>
        <a:p>
          <a:r>
            <a:rPr lang="es-ES" dirty="0" smtClean="0"/>
            <a:t>Cosa como mero INSTRUMENTO</a:t>
          </a:r>
          <a:endParaRPr lang="es-ES" dirty="0"/>
        </a:p>
      </dgm:t>
    </dgm:pt>
    <dgm:pt modelId="{8C3D1418-D410-4A4C-B0DA-20DA5FC39657}" type="parTrans" cxnId="{EA5A166D-0C2A-4FE6-856A-DFAA0919CDBA}">
      <dgm:prSet/>
      <dgm:spPr/>
      <dgm:t>
        <a:bodyPr/>
        <a:lstStyle/>
        <a:p>
          <a:endParaRPr lang="es-ES"/>
        </a:p>
      </dgm:t>
    </dgm:pt>
    <dgm:pt modelId="{CB54C944-BE19-4846-AE2B-D807338680BF}" type="sibTrans" cxnId="{EA5A166D-0C2A-4FE6-856A-DFAA0919CDBA}">
      <dgm:prSet/>
      <dgm:spPr/>
      <dgm:t>
        <a:bodyPr/>
        <a:lstStyle/>
        <a:p>
          <a:endParaRPr lang="es-ES"/>
        </a:p>
      </dgm:t>
    </dgm:pt>
    <dgm:pt modelId="{E416700B-525F-4B6B-879F-614E1B9145A0}" type="pres">
      <dgm:prSet presAssocID="{B428C30B-66D1-4CA7-B022-9D70DB1EE56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C706E2-4312-4405-874F-6D0FE8365135}" type="pres">
      <dgm:prSet presAssocID="{81F60942-8AB5-4479-AD8B-314FF19EE7ED}" presName="root1" presStyleCnt="0"/>
      <dgm:spPr/>
    </dgm:pt>
    <dgm:pt modelId="{654D981F-804E-48FA-BD7E-24C49E780056}" type="pres">
      <dgm:prSet presAssocID="{81F60942-8AB5-4479-AD8B-314FF19EE7E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F252B2-B936-4FD7-B017-4F331B25C79C}" type="pres">
      <dgm:prSet presAssocID="{81F60942-8AB5-4479-AD8B-314FF19EE7ED}" presName="level2hierChild" presStyleCnt="0"/>
      <dgm:spPr/>
    </dgm:pt>
    <dgm:pt modelId="{51B26A4F-F9FD-463C-8F6D-C64AE0A1D224}" type="pres">
      <dgm:prSet presAssocID="{B85EBE98-644D-4EA3-805D-AEEF32F98C66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7A5FBAB9-545E-4F42-82FF-3DF0702CD5E4}" type="pres">
      <dgm:prSet presAssocID="{B85EBE98-644D-4EA3-805D-AEEF32F98C66}" presName="connTx" presStyleLbl="parChTrans1D2" presStyleIdx="0" presStyleCnt="2"/>
      <dgm:spPr/>
      <dgm:t>
        <a:bodyPr/>
        <a:lstStyle/>
        <a:p>
          <a:endParaRPr lang="es-ES"/>
        </a:p>
      </dgm:t>
    </dgm:pt>
    <dgm:pt modelId="{27A9ACDC-F888-429F-B1A3-A625FFE20D85}" type="pres">
      <dgm:prSet presAssocID="{F3613B56-3C60-438D-BC66-E7B17FCB5646}" presName="root2" presStyleCnt="0"/>
      <dgm:spPr/>
    </dgm:pt>
    <dgm:pt modelId="{76A509DA-FEDB-4E3A-BC4D-E91B66B18CC4}" type="pres">
      <dgm:prSet presAssocID="{F3613B56-3C60-438D-BC66-E7B17FCB564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46C02B-FB02-404C-90FF-EACC94F51F98}" type="pres">
      <dgm:prSet presAssocID="{F3613B56-3C60-438D-BC66-E7B17FCB5646}" presName="level3hierChild" presStyleCnt="0"/>
      <dgm:spPr/>
    </dgm:pt>
    <dgm:pt modelId="{19143ECF-36D8-48C7-BA63-99C3E2CF16A8}" type="pres">
      <dgm:prSet presAssocID="{77E3A70C-C119-4808-81EA-415607C8072F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D34947A1-C2E1-4708-A587-1ABF61FA6BA7}" type="pres">
      <dgm:prSet presAssocID="{77E3A70C-C119-4808-81EA-415607C8072F}" presName="connTx" presStyleLbl="parChTrans1D3" presStyleIdx="0" presStyleCnt="3"/>
      <dgm:spPr/>
      <dgm:t>
        <a:bodyPr/>
        <a:lstStyle/>
        <a:p>
          <a:endParaRPr lang="es-ES"/>
        </a:p>
      </dgm:t>
    </dgm:pt>
    <dgm:pt modelId="{01B5EA6D-7030-407F-A727-63A31D1B2933}" type="pres">
      <dgm:prSet presAssocID="{AA91C8C3-8F13-42B0-9034-742ACC1C13A4}" presName="root2" presStyleCnt="0"/>
      <dgm:spPr/>
    </dgm:pt>
    <dgm:pt modelId="{49C5981F-C3C2-4F7D-BBA6-A0A96896C596}" type="pres">
      <dgm:prSet presAssocID="{AA91C8C3-8F13-42B0-9034-742ACC1C13A4}" presName="LevelTwoTextNode" presStyleLbl="node3" presStyleIdx="0" presStyleCnt="3" custLinFactNeighborX="1418" custLinFactNeighborY="54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766BBF-1BFC-4F0D-A3A9-5832E0796AC4}" type="pres">
      <dgm:prSet presAssocID="{AA91C8C3-8F13-42B0-9034-742ACC1C13A4}" presName="level3hierChild" presStyleCnt="0"/>
      <dgm:spPr/>
    </dgm:pt>
    <dgm:pt modelId="{BD18365A-5E55-4BDD-872F-571EDFBC9264}" type="pres">
      <dgm:prSet presAssocID="{CD42995F-1DE3-4F3E-AD62-8F6D9CE8AA39}" presName="conn2-1" presStyleLbl="parChTrans1D4" presStyleIdx="0" presStyleCnt="2"/>
      <dgm:spPr/>
    </dgm:pt>
    <dgm:pt modelId="{9EDF861C-6DFD-4E80-9D31-3298B9ABA6E8}" type="pres">
      <dgm:prSet presAssocID="{CD42995F-1DE3-4F3E-AD62-8F6D9CE8AA39}" presName="connTx" presStyleLbl="parChTrans1D4" presStyleIdx="0" presStyleCnt="2"/>
      <dgm:spPr/>
    </dgm:pt>
    <dgm:pt modelId="{0E420A65-1805-483E-BB2A-8E1EF1AB8C39}" type="pres">
      <dgm:prSet presAssocID="{C52EE3BD-9750-42EA-A2CF-ADFD8DB2DC12}" presName="root2" presStyleCnt="0"/>
      <dgm:spPr/>
    </dgm:pt>
    <dgm:pt modelId="{5DD94349-5ECD-44D1-88AA-C99C262BBE24}" type="pres">
      <dgm:prSet presAssocID="{C52EE3BD-9750-42EA-A2CF-ADFD8DB2DC12}" presName="LevelTwoTextNode" presStyleLbl="node4" presStyleIdx="0" presStyleCnt="2">
        <dgm:presLayoutVars>
          <dgm:chPref val="3"/>
        </dgm:presLayoutVars>
      </dgm:prSet>
      <dgm:spPr/>
    </dgm:pt>
    <dgm:pt modelId="{8E7EE8E7-E0B2-4D94-B3EC-583174A7C110}" type="pres">
      <dgm:prSet presAssocID="{C52EE3BD-9750-42EA-A2CF-ADFD8DB2DC12}" presName="level3hierChild" presStyleCnt="0"/>
      <dgm:spPr/>
    </dgm:pt>
    <dgm:pt modelId="{98567BF8-1A46-4104-A439-932F5DD6B98E}" type="pres">
      <dgm:prSet presAssocID="{8C3D1418-D410-4A4C-B0DA-20DA5FC39657}" presName="conn2-1" presStyleLbl="parChTrans1D4" presStyleIdx="1" presStyleCnt="2"/>
      <dgm:spPr/>
    </dgm:pt>
    <dgm:pt modelId="{B2180016-E872-4E85-988A-DE7EB748728D}" type="pres">
      <dgm:prSet presAssocID="{8C3D1418-D410-4A4C-B0DA-20DA5FC39657}" presName="connTx" presStyleLbl="parChTrans1D4" presStyleIdx="1" presStyleCnt="2"/>
      <dgm:spPr/>
    </dgm:pt>
    <dgm:pt modelId="{CF215E2F-9999-4E24-91EB-2ED0ED89E22A}" type="pres">
      <dgm:prSet presAssocID="{44ADF078-22AD-4FB6-BBAD-27346A97FF61}" presName="root2" presStyleCnt="0"/>
      <dgm:spPr/>
    </dgm:pt>
    <dgm:pt modelId="{00B5713A-6550-4017-BFB5-5E85C5CC7C58}" type="pres">
      <dgm:prSet presAssocID="{44ADF078-22AD-4FB6-BBAD-27346A97FF61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A4B381-7814-4650-9DEB-14DA736CAC98}" type="pres">
      <dgm:prSet presAssocID="{44ADF078-22AD-4FB6-BBAD-27346A97FF61}" presName="level3hierChild" presStyleCnt="0"/>
      <dgm:spPr/>
    </dgm:pt>
    <dgm:pt modelId="{A8E7DD70-4EDD-4A67-AEC6-E6C81F043687}" type="pres">
      <dgm:prSet presAssocID="{143F6A2F-245F-40B8-ABCC-498FBB519E18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3807D336-3A3F-4204-90CD-FFFB804222AC}" type="pres">
      <dgm:prSet presAssocID="{143F6A2F-245F-40B8-ABCC-498FBB519E18}" presName="connTx" presStyleLbl="parChTrans1D3" presStyleIdx="1" presStyleCnt="3"/>
      <dgm:spPr/>
      <dgm:t>
        <a:bodyPr/>
        <a:lstStyle/>
        <a:p>
          <a:endParaRPr lang="es-ES"/>
        </a:p>
      </dgm:t>
    </dgm:pt>
    <dgm:pt modelId="{4A7FF948-B5AF-4472-AD0C-76A06C718851}" type="pres">
      <dgm:prSet presAssocID="{3DAFD65E-41D6-4721-83F0-4DDFFB8FF432}" presName="root2" presStyleCnt="0"/>
      <dgm:spPr/>
    </dgm:pt>
    <dgm:pt modelId="{18A76927-348B-413B-861B-534819259C9C}" type="pres">
      <dgm:prSet presAssocID="{3DAFD65E-41D6-4721-83F0-4DDFFB8FF432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291112-8B71-4750-AD61-75CCE81E3E2C}" type="pres">
      <dgm:prSet presAssocID="{3DAFD65E-41D6-4721-83F0-4DDFFB8FF432}" presName="level3hierChild" presStyleCnt="0"/>
      <dgm:spPr/>
    </dgm:pt>
    <dgm:pt modelId="{D64E12B8-ED22-4D87-BD7F-F9153A58ACCF}" type="pres">
      <dgm:prSet presAssocID="{65C2C8E9-AFFF-4379-816C-0884C383C0B5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552BC593-2D17-45BC-A727-B02BEE1B0F83}" type="pres">
      <dgm:prSet presAssocID="{65C2C8E9-AFFF-4379-816C-0884C383C0B5}" presName="connTx" presStyleLbl="parChTrans1D2" presStyleIdx="1" presStyleCnt="2"/>
      <dgm:spPr/>
      <dgm:t>
        <a:bodyPr/>
        <a:lstStyle/>
        <a:p>
          <a:endParaRPr lang="es-ES"/>
        </a:p>
      </dgm:t>
    </dgm:pt>
    <dgm:pt modelId="{42F3E26F-A5A8-4D9C-BD60-3AEDA3771777}" type="pres">
      <dgm:prSet presAssocID="{8EF639DD-0784-4DD1-89F7-FA8B063F4B58}" presName="root2" presStyleCnt="0"/>
      <dgm:spPr/>
    </dgm:pt>
    <dgm:pt modelId="{154DE3A0-1DCC-4A49-ADEC-7BED01C329AA}" type="pres">
      <dgm:prSet presAssocID="{8EF639DD-0784-4DD1-89F7-FA8B063F4B5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02EA4E-9A9A-425D-B23A-C007C9B27514}" type="pres">
      <dgm:prSet presAssocID="{8EF639DD-0784-4DD1-89F7-FA8B063F4B58}" presName="level3hierChild" presStyleCnt="0"/>
      <dgm:spPr/>
    </dgm:pt>
    <dgm:pt modelId="{928EEDA6-FAF4-41AA-B83E-D31048257F1C}" type="pres">
      <dgm:prSet presAssocID="{17D2A6C6-622F-4E32-BEAB-4ABC9872B540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51E613E4-4090-4B3B-B8C8-ACF9F48409A4}" type="pres">
      <dgm:prSet presAssocID="{17D2A6C6-622F-4E32-BEAB-4ABC9872B540}" presName="connTx" presStyleLbl="parChTrans1D3" presStyleIdx="2" presStyleCnt="3"/>
      <dgm:spPr/>
      <dgm:t>
        <a:bodyPr/>
        <a:lstStyle/>
        <a:p>
          <a:endParaRPr lang="es-ES"/>
        </a:p>
      </dgm:t>
    </dgm:pt>
    <dgm:pt modelId="{637C12CA-1A23-4B87-AAD8-A3DF71F7BAB8}" type="pres">
      <dgm:prSet presAssocID="{52E5E5BC-78F5-4133-8311-0260454B206C}" presName="root2" presStyleCnt="0"/>
      <dgm:spPr/>
    </dgm:pt>
    <dgm:pt modelId="{1EB156E5-896E-41E8-96D9-E7E948CB8ACB}" type="pres">
      <dgm:prSet presAssocID="{52E5E5BC-78F5-4133-8311-0260454B206C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D6F00A-66A9-49CB-B249-C66339EA7F3B}" type="pres">
      <dgm:prSet presAssocID="{52E5E5BC-78F5-4133-8311-0260454B206C}" presName="level3hierChild" presStyleCnt="0"/>
      <dgm:spPr/>
    </dgm:pt>
  </dgm:ptLst>
  <dgm:cxnLst>
    <dgm:cxn modelId="{EFC22CE1-E94A-4854-A22C-236614BBAB24}" type="presOf" srcId="{CD42995F-1DE3-4F3E-AD62-8F6D9CE8AA39}" destId="{BD18365A-5E55-4BDD-872F-571EDFBC9264}" srcOrd="0" destOrd="0" presId="urn:microsoft.com/office/officeart/2005/8/layout/hierarchy2"/>
    <dgm:cxn modelId="{5B7412DF-0978-4683-AADB-ED2B62E61FCD}" type="presOf" srcId="{C52EE3BD-9750-42EA-A2CF-ADFD8DB2DC12}" destId="{5DD94349-5ECD-44D1-88AA-C99C262BBE24}" srcOrd="0" destOrd="0" presId="urn:microsoft.com/office/officeart/2005/8/layout/hierarchy2"/>
    <dgm:cxn modelId="{E2AE3BAB-A855-4BD9-9DAA-DD70B7065BA8}" type="presOf" srcId="{B85EBE98-644D-4EA3-805D-AEEF32F98C66}" destId="{7A5FBAB9-545E-4F42-82FF-3DF0702CD5E4}" srcOrd="1" destOrd="0" presId="urn:microsoft.com/office/officeart/2005/8/layout/hierarchy2"/>
    <dgm:cxn modelId="{7F931B6D-96E4-47D8-924D-8F36576500DF}" srcId="{F3613B56-3C60-438D-BC66-E7B17FCB5646}" destId="{3DAFD65E-41D6-4721-83F0-4DDFFB8FF432}" srcOrd="1" destOrd="0" parTransId="{143F6A2F-245F-40B8-ABCC-498FBB519E18}" sibTransId="{54E28AF4-5191-491C-A257-9B761289C1FE}"/>
    <dgm:cxn modelId="{0AD15EF5-7FEB-4EBE-8741-7CF6759B3E5F}" srcId="{81F60942-8AB5-4479-AD8B-314FF19EE7ED}" destId="{F3613B56-3C60-438D-BC66-E7B17FCB5646}" srcOrd="0" destOrd="0" parTransId="{B85EBE98-644D-4EA3-805D-AEEF32F98C66}" sibTransId="{C8D1B4C2-094D-44D9-9D58-7A2339EEE268}"/>
    <dgm:cxn modelId="{EA5A166D-0C2A-4FE6-856A-DFAA0919CDBA}" srcId="{AA91C8C3-8F13-42B0-9034-742ACC1C13A4}" destId="{44ADF078-22AD-4FB6-BBAD-27346A97FF61}" srcOrd="1" destOrd="0" parTransId="{8C3D1418-D410-4A4C-B0DA-20DA5FC39657}" sibTransId="{CB54C944-BE19-4846-AE2B-D807338680BF}"/>
    <dgm:cxn modelId="{7A082829-E936-436D-B996-680AC223A25F}" srcId="{81F60942-8AB5-4479-AD8B-314FF19EE7ED}" destId="{8EF639DD-0784-4DD1-89F7-FA8B063F4B58}" srcOrd="1" destOrd="0" parTransId="{65C2C8E9-AFFF-4379-816C-0884C383C0B5}" sibTransId="{1C3ECB80-E1E8-4E96-A227-A89B6D504F88}"/>
    <dgm:cxn modelId="{654BA0B3-824D-4AA4-8F35-13300E47EC62}" type="presOf" srcId="{B428C30B-66D1-4CA7-B022-9D70DB1EE567}" destId="{E416700B-525F-4B6B-879F-614E1B9145A0}" srcOrd="0" destOrd="0" presId="urn:microsoft.com/office/officeart/2005/8/layout/hierarchy2"/>
    <dgm:cxn modelId="{B900C991-C9E6-4627-B075-72100F783715}" srcId="{AA91C8C3-8F13-42B0-9034-742ACC1C13A4}" destId="{C52EE3BD-9750-42EA-A2CF-ADFD8DB2DC12}" srcOrd="0" destOrd="0" parTransId="{CD42995F-1DE3-4F3E-AD62-8F6D9CE8AA39}" sibTransId="{1AC49761-5822-46AA-BE11-146BDC43D804}"/>
    <dgm:cxn modelId="{F080FBDC-139F-4630-9AAD-2B9F87DC374F}" srcId="{F3613B56-3C60-438D-BC66-E7B17FCB5646}" destId="{AA91C8C3-8F13-42B0-9034-742ACC1C13A4}" srcOrd="0" destOrd="0" parTransId="{77E3A70C-C119-4808-81EA-415607C8072F}" sibTransId="{9F9F8931-67C7-4EFF-B2DE-05B0EF68C9F9}"/>
    <dgm:cxn modelId="{0FCDCB39-E36C-4235-BF9F-F6A147867B7E}" type="presOf" srcId="{F3613B56-3C60-438D-BC66-E7B17FCB5646}" destId="{76A509DA-FEDB-4E3A-BC4D-E91B66B18CC4}" srcOrd="0" destOrd="0" presId="urn:microsoft.com/office/officeart/2005/8/layout/hierarchy2"/>
    <dgm:cxn modelId="{31862D78-C161-4643-81B4-00289979E2F0}" type="presOf" srcId="{143F6A2F-245F-40B8-ABCC-498FBB519E18}" destId="{3807D336-3A3F-4204-90CD-FFFB804222AC}" srcOrd="1" destOrd="0" presId="urn:microsoft.com/office/officeart/2005/8/layout/hierarchy2"/>
    <dgm:cxn modelId="{6E00FDD9-D971-4B81-A6F9-E866AD415A4A}" srcId="{B428C30B-66D1-4CA7-B022-9D70DB1EE567}" destId="{81F60942-8AB5-4479-AD8B-314FF19EE7ED}" srcOrd="0" destOrd="0" parTransId="{D0D4B2ED-97A5-4794-9DEC-E07875F4B1B1}" sibTransId="{F5D2F975-E7C1-47CF-9104-D9B7B69F4347}"/>
    <dgm:cxn modelId="{F277C9F1-4688-4E70-BE8B-6D1C1BF6E488}" type="presOf" srcId="{17D2A6C6-622F-4E32-BEAB-4ABC9872B540}" destId="{928EEDA6-FAF4-41AA-B83E-D31048257F1C}" srcOrd="0" destOrd="0" presId="urn:microsoft.com/office/officeart/2005/8/layout/hierarchy2"/>
    <dgm:cxn modelId="{850E6DED-B7A4-4F97-B879-E789039ABF73}" type="presOf" srcId="{81F60942-8AB5-4479-AD8B-314FF19EE7ED}" destId="{654D981F-804E-48FA-BD7E-24C49E780056}" srcOrd="0" destOrd="0" presId="urn:microsoft.com/office/officeart/2005/8/layout/hierarchy2"/>
    <dgm:cxn modelId="{73E76408-19B1-4E15-9367-CB3202586365}" type="presOf" srcId="{52E5E5BC-78F5-4133-8311-0260454B206C}" destId="{1EB156E5-896E-41E8-96D9-E7E948CB8ACB}" srcOrd="0" destOrd="0" presId="urn:microsoft.com/office/officeart/2005/8/layout/hierarchy2"/>
    <dgm:cxn modelId="{1A35512C-9B58-46E9-9928-EFF384C49E18}" type="presOf" srcId="{3DAFD65E-41D6-4721-83F0-4DDFFB8FF432}" destId="{18A76927-348B-413B-861B-534819259C9C}" srcOrd="0" destOrd="0" presId="urn:microsoft.com/office/officeart/2005/8/layout/hierarchy2"/>
    <dgm:cxn modelId="{9C32F8E7-4CED-45A0-B323-A3A7438477FF}" type="presOf" srcId="{AA91C8C3-8F13-42B0-9034-742ACC1C13A4}" destId="{49C5981F-C3C2-4F7D-BBA6-A0A96896C596}" srcOrd="0" destOrd="0" presId="urn:microsoft.com/office/officeart/2005/8/layout/hierarchy2"/>
    <dgm:cxn modelId="{FA86A0FB-0F70-4762-A419-8F98D5BD2FAC}" type="presOf" srcId="{65C2C8E9-AFFF-4379-816C-0884C383C0B5}" destId="{552BC593-2D17-45BC-A727-B02BEE1B0F83}" srcOrd="1" destOrd="0" presId="urn:microsoft.com/office/officeart/2005/8/layout/hierarchy2"/>
    <dgm:cxn modelId="{16EEFC2C-F316-43CD-B5E4-CB8DA04BAA69}" type="presOf" srcId="{B85EBE98-644D-4EA3-805D-AEEF32F98C66}" destId="{51B26A4F-F9FD-463C-8F6D-C64AE0A1D224}" srcOrd="0" destOrd="0" presId="urn:microsoft.com/office/officeart/2005/8/layout/hierarchy2"/>
    <dgm:cxn modelId="{6B838A84-5911-4E28-9638-9857ABDA4C62}" type="presOf" srcId="{17D2A6C6-622F-4E32-BEAB-4ABC9872B540}" destId="{51E613E4-4090-4B3B-B8C8-ACF9F48409A4}" srcOrd="1" destOrd="0" presId="urn:microsoft.com/office/officeart/2005/8/layout/hierarchy2"/>
    <dgm:cxn modelId="{6C31D13E-BBBD-45FF-9CBE-BECF995E5457}" srcId="{8EF639DD-0784-4DD1-89F7-FA8B063F4B58}" destId="{52E5E5BC-78F5-4133-8311-0260454B206C}" srcOrd="0" destOrd="0" parTransId="{17D2A6C6-622F-4E32-BEAB-4ABC9872B540}" sibTransId="{265128D4-1183-4858-904D-6137F86392F4}"/>
    <dgm:cxn modelId="{71CE0FDA-1E62-491C-8ECD-873FFB6756D3}" type="presOf" srcId="{8C3D1418-D410-4A4C-B0DA-20DA5FC39657}" destId="{98567BF8-1A46-4104-A439-932F5DD6B98E}" srcOrd="0" destOrd="0" presId="urn:microsoft.com/office/officeart/2005/8/layout/hierarchy2"/>
    <dgm:cxn modelId="{06861AD2-CA37-4DC3-9248-C8C8A92CB731}" type="presOf" srcId="{44ADF078-22AD-4FB6-BBAD-27346A97FF61}" destId="{00B5713A-6550-4017-BFB5-5E85C5CC7C58}" srcOrd="0" destOrd="0" presId="urn:microsoft.com/office/officeart/2005/8/layout/hierarchy2"/>
    <dgm:cxn modelId="{D332C758-610E-439B-A47A-8302B116AB98}" type="presOf" srcId="{65C2C8E9-AFFF-4379-816C-0884C383C0B5}" destId="{D64E12B8-ED22-4D87-BD7F-F9153A58ACCF}" srcOrd="0" destOrd="0" presId="urn:microsoft.com/office/officeart/2005/8/layout/hierarchy2"/>
    <dgm:cxn modelId="{F7BC5AD0-49E9-46F3-BF2F-C91FC9DB7384}" type="presOf" srcId="{77E3A70C-C119-4808-81EA-415607C8072F}" destId="{D34947A1-C2E1-4708-A587-1ABF61FA6BA7}" srcOrd="1" destOrd="0" presId="urn:microsoft.com/office/officeart/2005/8/layout/hierarchy2"/>
    <dgm:cxn modelId="{8B2EB9DB-C230-40FA-A13C-47987CB3DCDE}" type="presOf" srcId="{8C3D1418-D410-4A4C-B0DA-20DA5FC39657}" destId="{B2180016-E872-4E85-988A-DE7EB748728D}" srcOrd="1" destOrd="0" presId="urn:microsoft.com/office/officeart/2005/8/layout/hierarchy2"/>
    <dgm:cxn modelId="{60A231AD-44B1-4E12-914E-5987748F6B2C}" type="presOf" srcId="{8EF639DD-0784-4DD1-89F7-FA8B063F4B58}" destId="{154DE3A0-1DCC-4A49-ADEC-7BED01C329AA}" srcOrd="0" destOrd="0" presId="urn:microsoft.com/office/officeart/2005/8/layout/hierarchy2"/>
    <dgm:cxn modelId="{477093F9-C255-4F5C-BDA0-E6966973EF72}" type="presOf" srcId="{77E3A70C-C119-4808-81EA-415607C8072F}" destId="{19143ECF-36D8-48C7-BA63-99C3E2CF16A8}" srcOrd="0" destOrd="0" presId="urn:microsoft.com/office/officeart/2005/8/layout/hierarchy2"/>
    <dgm:cxn modelId="{3B122284-54A3-435D-9E50-E781B48B3695}" type="presOf" srcId="{143F6A2F-245F-40B8-ABCC-498FBB519E18}" destId="{A8E7DD70-4EDD-4A67-AEC6-E6C81F043687}" srcOrd="0" destOrd="0" presId="urn:microsoft.com/office/officeart/2005/8/layout/hierarchy2"/>
    <dgm:cxn modelId="{DBF83274-2B50-4863-8631-7E8169361FEB}" type="presOf" srcId="{CD42995F-1DE3-4F3E-AD62-8F6D9CE8AA39}" destId="{9EDF861C-6DFD-4E80-9D31-3298B9ABA6E8}" srcOrd="1" destOrd="0" presId="urn:microsoft.com/office/officeart/2005/8/layout/hierarchy2"/>
    <dgm:cxn modelId="{4E954667-0AB5-444C-BAB0-A6A33CEC37EB}" type="presParOf" srcId="{E416700B-525F-4B6B-879F-614E1B9145A0}" destId="{F5C706E2-4312-4405-874F-6D0FE8365135}" srcOrd="0" destOrd="0" presId="urn:microsoft.com/office/officeart/2005/8/layout/hierarchy2"/>
    <dgm:cxn modelId="{395747B2-68C4-4174-8F14-44EB582CD7B8}" type="presParOf" srcId="{F5C706E2-4312-4405-874F-6D0FE8365135}" destId="{654D981F-804E-48FA-BD7E-24C49E780056}" srcOrd="0" destOrd="0" presId="urn:microsoft.com/office/officeart/2005/8/layout/hierarchy2"/>
    <dgm:cxn modelId="{91C8016D-15F0-4421-8C6B-99F3A209C33B}" type="presParOf" srcId="{F5C706E2-4312-4405-874F-6D0FE8365135}" destId="{99F252B2-B936-4FD7-B017-4F331B25C79C}" srcOrd="1" destOrd="0" presId="urn:microsoft.com/office/officeart/2005/8/layout/hierarchy2"/>
    <dgm:cxn modelId="{C702E66A-1280-4081-B13A-3D29B0C8E9A0}" type="presParOf" srcId="{99F252B2-B936-4FD7-B017-4F331B25C79C}" destId="{51B26A4F-F9FD-463C-8F6D-C64AE0A1D224}" srcOrd="0" destOrd="0" presId="urn:microsoft.com/office/officeart/2005/8/layout/hierarchy2"/>
    <dgm:cxn modelId="{BD6D3FEA-D2B4-4CFE-8D9F-49FDEED0D618}" type="presParOf" srcId="{51B26A4F-F9FD-463C-8F6D-C64AE0A1D224}" destId="{7A5FBAB9-545E-4F42-82FF-3DF0702CD5E4}" srcOrd="0" destOrd="0" presId="urn:microsoft.com/office/officeart/2005/8/layout/hierarchy2"/>
    <dgm:cxn modelId="{51C8F918-CEBC-4968-A3BB-3AA4EFD56B30}" type="presParOf" srcId="{99F252B2-B936-4FD7-B017-4F331B25C79C}" destId="{27A9ACDC-F888-429F-B1A3-A625FFE20D85}" srcOrd="1" destOrd="0" presId="urn:microsoft.com/office/officeart/2005/8/layout/hierarchy2"/>
    <dgm:cxn modelId="{7CD8793C-90E1-45C0-BF0F-298215EE893F}" type="presParOf" srcId="{27A9ACDC-F888-429F-B1A3-A625FFE20D85}" destId="{76A509DA-FEDB-4E3A-BC4D-E91B66B18CC4}" srcOrd="0" destOrd="0" presId="urn:microsoft.com/office/officeart/2005/8/layout/hierarchy2"/>
    <dgm:cxn modelId="{2A102297-3433-46F2-AA76-0FF11CB5111C}" type="presParOf" srcId="{27A9ACDC-F888-429F-B1A3-A625FFE20D85}" destId="{2C46C02B-FB02-404C-90FF-EACC94F51F98}" srcOrd="1" destOrd="0" presId="urn:microsoft.com/office/officeart/2005/8/layout/hierarchy2"/>
    <dgm:cxn modelId="{827A55F6-3B00-43E1-8F7F-31D2EB8FA421}" type="presParOf" srcId="{2C46C02B-FB02-404C-90FF-EACC94F51F98}" destId="{19143ECF-36D8-48C7-BA63-99C3E2CF16A8}" srcOrd="0" destOrd="0" presId="urn:microsoft.com/office/officeart/2005/8/layout/hierarchy2"/>
    <dgm:cxn modelId="{83A02382-FBD0-49C7-B61A-3842A811558F}" type="presParOf" srcId="{19143ECF-36D8-48C7-BA63-99C3E2CF16A8}" destId="{D34947A1-C2E1-4708-A587-1ABF61FA6BA7}" srcOrd="0" destOrd="0" presId="urn:microsoft.com/office/officeart/2005/8/layout/hierarchy2"/>
    <dgm:cxn modelId="{78227503-059B-42FB-BAA8-C703A8A62693}" type="presParOf" srcId="{2C46C02B-FB02-404C-90FF-EACC94F51F98}" destId="{01B5EA6D-7030-407F-A727-63A31D1B2933}" srcOrd="1" destOrd="0" presId="urn:microsoft.com/office/officeart/2005/8/layout/hierarchy2"/>
    <dgm:cxn modelId="{8A6DD8FB-59C2-44C1-86B4-441C1641DE6F}" type="presParOf" srcId="{01B5EA6D-7030-407F-A727-63A31D1B2933}" destId="{49C5981F-C3C2-4F7D-BBA6-A0A96896C596}" srcOrd="0" destOrd="0" presId="urn:microsoft.com/office/officeart/2005/8/layout/hierarchy2"/>
    <dgm:cxn modelId="{8D2935C8-96A0-454E-BCF8-69FCD216E67C}" type="presParOf" srcId="{01B5EA6D-7030-407F-A727-63A31D1B2933}" destId="{39766BBF-1BFC-4F0D-A3A9-5832E0796AC4}" srcOrd="1" destOrd="0" presId="urn:microsoft.com/office/officeart/2005/8/layout/hierarchy2"/>
    <dgm:cxn modelId="{9E62E0B3-1076-456C-92F6-F12498169B7D}" type="presParOf" srcId="{39766BBF-1BFC-4F0D-A3A9-5832E0796AC4}" destId="{BD18365A-5E55-4BDD-872F-571EDFBC9264}" srcOrd="0" destOrd="0" presId="urn:microsoft.com/office/officeart/2005/8/layout/hierarchy2"/>
    <dgm:cxn modelId="{8000F278-C15D-48D6-AAB6-CFB58BC543AF}" type="presParOf" srcId="{BD18365A-5E55-4BDD-872F-571EDFBC9264}" destId="{9EDF861C-6DFD-4E80-9D31-3298B9ABA6E8}" srcOrd="0" destOrd="0" presId="urn:microsoft.com/office/officeart/2005/8/layout/hierarchy2"/>
    <dgm:cxn modelId="{F416E168-187C-42C9-9848-393E00162970}" type="presParOf" srcId="{39766BBF-1BFC-4F0D-A3A9-5832E0796AC4}" destId="{0E420A65-1805-483E-BB2A-8E1EF1AB8C39}" srcOrd="1" destOrd="0" presId="urn:microsoft.com/office/officeart/2005/8/layout/hierarchy2"/>
    <dgm:cxn modelId="{950C1745-403C-4147-88B2-C73D6F9C66BA}" type="presParOf" srcId="{0E420A65-1805-483E-BB2A-8E1EF1AB8C39}" destId="{5DD94349-5ECD-44D1-88AA-C99C262BBE24}" srcOrd="0" destOrd="0" presId="urn:microsoft.com/office/officeart/2005/8/layout/hierarchy2"/>
    <dgm:cxn modelId="{616F1442-6C50-4AE7-A51B-18ED2E7B457C}" type="presParOf" srcId="{0E420A65-1805-483E-BB2A-8E1EF1AB8C39}" destId="{8E7EE8E7-E0B2-4D94-B3EC-583174A7C110}" srcOrd="1" destOrd="0" presId="urn:microsoft.com/office/officeart/2005/8/layout/hierarchy2"/>
    <dgm:cxn modelId="{31DF8D2C-E583-4E41-A884-A379916352C0}" type="presParOf" srcId="{39766BBF-1BFC-4F0D-A3A9-5832E0796AC4}" destId="{98567BF8-1A46-4104-A439-932F5DD6B98E}" srcOrd="2" destOrd="0" presId="urn:microsoft.com/office/officeart/2005/8/layout/hierarchy2"/>
    <dgm:cxn modelId="{13BCCE6F-480C-4673-84AA-D84005446A5F}" type="presParOf" srcId="{98567BF8-1A46-4104-A439-932F5DD6B98E}" destId="{B2180016-E872-4E85-988A-DE7EB748728D}" srcOrd="0" destOrd="0" presId="urn:microsoft.com/office/officeart/2005/8/layout/hierarchy2"/>
    <dgm:cxn modelId="{A539905B-A8FE-4361-BF6D-A1F0A64527DB}" type="presParOf" srcId="{39766BBF-1BFC-4F0D-A3A9-5832E0796AC4}" destId="{CF215E2F-9999-4E24-91EB-2ED0ED89E22A}" srcOrd="3" destOrd="0" presId="urn:microsoft.com/office/officeart/2005/8/layout/hierarchy2"/>
    <dgm:cxn modelId="{57AED09A-456D-45C2-B585-8E57C763DA1F}" type="presParOf" srcId="{CF215E2F-9999-4E24-91EB-2ED0ED89E22A}" destId="{00B5713A-6550-4017-BFB5-5E85C5CC7C58}" srcOrd="0" destOrd="0" presId="urn:microsoft.com/office/officeart/2005/8/layout/hierarchy2"/>
    <dgm:cxn modelId="{89E58AE8-EE45-42B4-A522-455858B39DCC}" type="presParOf" srcId="{CF215E2F-9999-4E24-91EB-2ED0ED89E22A}" destId="{A6A4B381-7814-4650-9DEB-14DA736CAC98}" srcOrd="1" destOrd="0" presId="urn:microsoft.com/office/officeart/2005/8/layout/hierarchy2"/>
    <dgm:cxn modelId="{EB8B7B79-DAD0-4985-801F-2154EB9E4880}" type="presParOf" srcId="{2C46C02B-FB02-404C-90FF-EACC94F51F98}" destId="{A8E7DD70-4EDD-4A67-AEC6-E6C81F043687}" srcOrd="2" destOrd="0" presId="urn:microsoft.com/office/officeart/2005/8/layout/hierarchy2"/>
    <dgm:cxn modelId="{1D5BD239-B031-4EE2-AD01-FD8F94D319A6}" type="presParOf" srcId="{A8E7DD70-4EDD-4A67-AEC6-E6C81F043687}" destId="{3807D336-3A3F-4204-90CD-FFFB804222AC}" srcOrd="0" destOrd="0" presId="urn:microsoft.com/office/officeart/2005/8/layout/hierarchy2"/>
    <dgm:cxn modelId="{FAF5E56F-72C3-4D8E-AA13-04622DF6E0CC}" type="presParOf" srcId="{2C46C02B-FB02-404C-90FF-EACC94F51F98}" destId="{4A7FF948-B5AF-4472-AD0C-76A06C718851}" srcOrd="3" destOrd="0" presId="urn:microsoft.com/office/officeart/2005/8/layout/hierarchy2"/>
    <dgm:cxn modelId="{64AB57A2-0C59-487A-8F21-E0AAACEAFBE7}" type="presParOf" srcId="{4A7FF948-B5AF-4472-AD0C-76A06C718851}" destId="{18A76927-348B-413B-861B-534819259C9C}" srcOrd="0" destOrd="0" presId="urn:microsoft.com/office/officeart/2005/8/layout/hierarchy2"/>
    <dgm:cxn modelId="{D29EA789-40BA-4AA6-8244-5492605EF711}" type="presParOf" srcId="{4A7FF948-B5AF-4472-AD0C-76A06C718851}" destId="{27291112-8B71-4750-AD61-75CCE81E3E2C}" srcOrd="1" destOrd="0" presId="urn:microsoft.com/office/officeart/2005/8/layout/hierarchy2"/>
    <dgm:cxn modelId="{EBDFB066-A58D-4706-8AC5-22CC60A2FF4A}" type="presParOf" srcId="{99F252B2-B936-4FD7-B017-4F331B25C79C}" destId="{D64E12B8-ED22-4D87-BD7F-F9153A58ACCF}" srcOrd="2" destOrd="0" presId="urn:microsoft.com/office/officeart/2005/8/layout/hierarchy2"/>
    <dgm:cxn modelId="{0F7C4F35-46B1-438C-91E6-78092F1C4885}" type="presParOf" srcId="{D64E12B8-ED22-4D87-BD7F-F9153A58ACCF}" destId="{552BC593-2D17-45BC-A727-B02BEE1B0F83}" srcOrd="0" destOrd="0" presId="urn:microsoft.com/office/officeart/2005/8/layout/hierarchy2"/>
    <dgm:cxn modelId="{A238C46C-60CB-49B8-BA61-5BB11296D3FA}" type="presParOf" srcId="{99F252B2-B936-4FD7-B017-4F331B25C79C}" destId="{42F3E26F-A5A8-4D9C-BD60-3AEDA3771777}" srcOrd="3" destOrd="0" presId="urn:microsoft.com/office/officeart/2005/8/layout/hierarchy2"/>
    <dgm:cxn modelId="{D9D0A781-BA85-4D31-B3E7-B3497B4254B5}" type="presParOf" srcId="{42F3E26F-A5A8-4D9C-BD60-3AEDA3771777}" destId="{154DE3A0-1DCC-4A49-ADEC-7BED01C329AA}" srcOrd="0" destOrd="0" presId="urn:microsoft.com/office/officeart/2005/8/layout/hierarchy2"/>
    <dgm:cxn modelId="{844D751E-4C94-44C3-964F-4AC9CC61460E}" type="presParOf" srcId="{42F3E26F-A5A8-4D9C-BD60-3AEDA3771777}" destId="{F302EA4E-9A9A-425D-B23A-C007C9B27514}" srcOrd="1" destOrd="0" presId="urn:microsoft.com/office/officeart/2005/8/layout/hierarchy2"/>
    <dgm:cxn modelId="{B69679DD-CE64-4920-95E8-55DFDDA9C972}" type="presParOf" srcId="{F302EA4E-9A9A-425D-B23A-C007C9B27514}" destId="{928EEDA6-FAF4-41AA-B83E-D31048257F1C}" srcOrd="0" destOrd="0" presId="urn:microsoft.com/office/officeart/2005/8/layout/hierarchy2"/>
    <dgm:cxn modelId="{4D3D8A70-ED64-44DD-975B-34940D8D6C35}" type="presParOf" srcId="{928EEDA6-FAF4-41AA-B83E-D31048257F1C}" destId="{51E613E4-4090-4B3B-B8C8-ACF9F48409A4}" srcOrd="0" destOrd="0" presId="urn:microsoft.com/office/officeart/2005/8/layout/hierarchy2"/>
    <dgm:cxn modelId="{4AA3FB3D-13B6-40DE-939B-EA150AB94543}" type="presParOf" srcId="{F302EA4E-9A9A-425D-B23A-C007C9B27514}" destId="{637C12CA-1A23-4B87-AAD8-A3DF71F7BAB8}" srcOrd="1" destOrd="0" presId="urn:microsoft.com/office/officeart/2005/8/layout/hierarchy2"/>
    <dgm:cxn modelId="{C7C80F39-A94C-4FC5-A2B4-C3B78DD2BB8C}" type="presParOf" srcId="{637C12CA-1A23-4B87-AAD8-A3DF71F7BAB8}" destId="{1EB156E5-896E-41E8-96D9-E7E948CB8ACB}" srcOrd="0" destOrd="0" presId="urn:microsoft.com/office/officeart/2005/8/layout/hierarchy2"/>
    <dgm:cxn modelId="{3BD1745D-79F1-4CBD-9CDE-E05D288135DC}" type="presParOf" srcId="{637C12CA-1A23-4B87-AAD8-A3DF71F7BAB8}" destId="{64D6F00A-66A9-49CB-B249-C66339EA7F3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FE8BD8-A1A3-4B76-ABD6-6404F187BC1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48F3E4D8-5954-496D-AB4B-AE6B1952BCDD}">
      <dgm:prSet phldrT="[Texto]"/>
      <dgm:spPr/>
      <dgm:t>
        <a:bodyPr/>
        <a:lstStyle/>
        <a:p>
          <a:r>
            <a:rPr lang="es-ES" dirty="0" smtClean="0"/>
            <a:t>1753</a:t>
          </a:r>
          <a:endParaRPr lang="es-ES" dirty="0"/>
        </a:p>
      </dgm:t>
    </dgm:pt>
    <dgm:pt modelId="{FCE2E75A-BB6A-49F9-AFD6-6A161C2C6DBF}" type="parTrans" cxnId="{CCF517D3-A8FE-41D4-8289-B7F4A2C2F802}">
      <dgm:prSet/>
      <dgm:spPr/>
      <dgm:t>
        <a:bodyPr/>
        <a:lstStyle/>
        <a:p>
          <a:endParaRPr lang="es-ES"/>
        </a:p>
      </dgm:t>
    </dgm:pt>
    <dgm:pt modelId="{F8ED86DC-69D8-4DE3-BC6D-31F2F1A50749}" type="sibTrans" cxnId="{CCF517D3-A8FE-41D4-8289-B7F4A2C2F802}">
      <dgm:prSet/>
      <dgm:spPr/>
      <dgm:t>
        <a:bodyPr/>
        <a:lstStyle/>
        <a:p>
          <a:endParaRPr lang="es-ES"/>
        </a:p>
      </dgm:t>
    </dgm:pt>
    <dgm:pt modelId="{004E83BB-CA44-4882-9361-C35243AE6606}">
      <dgm:prSet phldrT="[Texto]"/>
      <dgm:spPr/>
      <dgm:t>
        <a:bodyPr/>
        <a:lstStyle/>
        <a:p>
          <a:r>
            <a:rPr lang="es-ES" dirty="0" smtClean="0"/>
            <a:t>Objetiva (art. 1722)</a:t>
          </a:r>
          <a:endParaRPr lang="es-ES" dirty="0"/>
        </a:p>
      </dgm:t>
    </dgm:pt>
    <dgm:pt modelId="{1AA6CF9A-57D0-4A4D-9343-76EFB645F469}" type="parTrans" cxnId="{A4584D3C-D386-4960-8E65-C0220370C9B0}">
      <dgm:prSet/>
      <dgm:spPr/>
      <dgm:t>
        <a:bodyPr/>
        <a:lstStyle/>
        <a:p>
          <a:endParaRPr lang="es-ES"/>
        </a:p>
      </dgm:t>
    </dgm:pt>
    <dgm:pt modelId="{02C3D31E-80D2-47CB-89E1-B88F5EB70C05}" type="sibTrans" cxnId="{A4584D3C-D386-4960-8E65-C0220370C9B0}">
      <dgm:prSet/>
      <dgm:spPr/>
      <dgm:t>
        <a:bodyPr/>
        <a:lstStyle/>
        <a:p>
          <a:endParaRPr lang="es-ES"/>
        </a:p>
      </dgm:t>
    </dgm:pt>
    <dgm:pt modelId="{6EA3B407-C93C-4E15-9CF0-5E9E905CF7C3}">
      <dgm:prSet phldrT="[Texto]"/>
      <dgm:spPr/>
      <dgm:t>
        <a:bodyPr/>
        <a:lstStyle/>
        <a:p>
          <a:r>
            <a:rPr lang="es-ES" dirty="0" smtClean="0"/>
            <a:t>Daños causados a terceros</a:t>
          </a:r>
          <a:endParaRPr lang="es-ES" dirty="0"/>
        </a:p>
      </dgm:t>
    </dgm:pt>
    <dgm:pt modelId="{69EC385C-FB89-4348-A764-908B353688B4}" type="parTrans" cxnId="{6D8C7A20-9A1D-4967-9B0B-97C1DE5D5362}">
      <dgm:prSet/>
      <dgm:spPr/>
      <dgm:t>
        <a:bodyPr/>
        <a:lstStyle/>
        <a:p>
          <a:endParaRPr lang="es-ES"/>
        </a:p>
      </dgm:t>
    </dgm:pt>
    <dgm:pt modelId="{E50E3F71-A107-4740-92A7-C3172B6DE87F}" type="sibTrans" cxnId="{6D8C7A20-9A1D-4967-9B0B-97C1DE5D5362}">
      <dgm:prSet/>
      <dgm:spPr/>
      <dgm:t>
        <a:bodyPr/>
        <a:lstStyle/>
        <a:p>
          <a:endParaRPr lang="es-ES"/>
        </a:p>
      </dgm:t>
    </dgm:pt>
    <dgm:pt modelId="{5C93B2A9-08FC-4FFE-813F-C48157A160E3}">
      <dgm:prSet phldrT="[Texto]"/>
      <dgm:spPr/>
      <dgm:t>
        <a:bodyPr/>
        <a:lstStyle/>
        <a:p>
          <a:r>
            <a:rPr lang="es-ES" dirty="0" smtClean="0"/>
            <a:t>indirecta</a:t>
          </a:r>
          <a:endParaRPr lang="es-ES" dirty="0"/>
        </a:p>
      </dgm:t>
    </dgm:pt>
    <dgm:pt modelId="{D31DC075-3A26-470C-86F9-F059FFE0BB3F}" type="parTrans" cxnId="{CEAC9947-18BB-4F3F-9081-588669E2F51F}">
      <dgm:prSet/>
      <dgm:spPr/>
      <dgm:t>
        <a:bodyPr/>
        <a:lstStyle/>
        <a:p>
          <a:endParaRPr lang="es-ES"/>
        </a:p>
      </dgm:t>
    </dgm:pt>
    <dgm:pt modelId="{E52873B7-B4A1-46AA-B90C-17C0BD778ECB}" type="sibTrans" cxnId="{CEAC9947-18BB-4F3F-9081-588669E2F51F}">
      <dgm:prSet/>
      <dgm:spPr/>
      <dgm:t>
        <a:bodyPr/>
        <a:lstStyle/>
        <a:p>
          <a:endParaRPr lang="es-ES"/>
        </a:p>
      </dgm:t>
    </dgm:pt>
    <dgm:pt modelId="{BA31259A-C6D9-4860-9047-EE4074ECFBFA}">
      <dgm:prSet/>
      <dgm:spPr/>
      <dgm:t>
        <a:bodyPr/>
        <a:lstStyle/>
        <a:p>
          <a:r>
            <a:rPr lang="es-ES" dirty="0" smtClean="0"/>
            <a:t>Dependiente acto voluntario o involuntario (sec. 5)</a:t>
          </a:r>
          <a:endParaRPr lang="es-ES" dirty="0"/>
        </a:p>
      </dgm:t>
    </dgm:pt>
    <dgm:pt modelId="{FF3AA8C0-E057-480C-BABD-F2B41CEEE116}" type="parTrans" cxnId="{37990A52-0498-4F1B-9FB1-B1220925C8A1}">
      <dgm:prSet/>
      <dgm:spPr/>
      <dgm:t>
        <a:bodyPr/>
        <a:lstStyle/>
        <a:p>
          <a:endParaRPr lang="es-ES"/>
        </a:p>
      </dgm:t>
    </dgm:pt>
    <dgm:pt modelId="{4B454CBF-548D-42B3-9D41-B010B421B5A9}" type="sibTrans" cxnId="{37990A52-0498-4F1B-9FB1-B1220925C8A1}">
      <dgm:prSet/>
      <dgm:spPr/>
      <dgm:t>
        <a:bodyPr/>
        <a:lstStyle/>
        <a:p>
          <a:endParaRPr lang="es-ES"/>
        </a:p>
      </dgm:t>
    </dgm:pt>
    <dgm:pt modelId="{8A16426F-315B-4E8E-93F8-5EB87DD4E8D7}">
      <dgm:prSet/>
      <dgm:spPr/>
      <dgm:t>
        <a:bodyPr/>
        <a:lstStyle/>
        <a:p>
          <a:r>
            <a:rPr lang="es-ES" dirty="0" smtClean="0"/>
            <a:t>Relación de dependencia</a:t>
          </a:r>
          <a:endParaRPr lang="es-ES" dirty="0"/>
        </a:p>
      </dgm:t>
    </dgm:pt>
    <dgm:pt modelId="{275AC5D9-36BA-4448-B563-0AA51065828A}" type="parTrans" cxnId="{07208A6B-65DD-48EF-AF5D-6E9D2688C3F4}">
      <dgm:prSet/>
      <dgm:spPr/>
      <dgm:t>
        <a:bodyPr/>
        <a:lstStyle/>
        <a:p>
          <a:endParaRPr lang="es-ES"/>
        </a:p>
      </dgm:t>
    </dgm:pt>
    <dgm:pt modelId="{C77AAF39-F09A-4FCB-9AC9-50CAA070D0C5}" type="sibTrans" cxnId="{07208A6B-65DD-48EF-AF5D-6E9D2688C3F4}">
      <dgm:prSet/>
      <dgm:spPr/>
      <dgm:t>
        <a:bodyPr/>
        <a:lstStyle/>
        <a:p>
          <a:endParaRPr lang="es-ES"/>
        </a:p>
      </dgm:t>
    </dgm:pt>
    <dgm:pt modelId="{CA82943C-62A1-461F-B63B-208EF614E0B5}">
      <dgm:prSet/>
      <dgm:spPr/>
      <dgm:t>
        <a:bodyPr/>
        <a:lstStyle/>
        <a:p>
          <a:r>
            <a:rPr lang="es-ES" dirty="0" smtClean="0"/>
            <a:t>Relación entre la función y el daño</a:t>
          </a:r>
          <a:endParaRPr lang="es-ES" dirty="0"/>
        </a:p>
      </dgm:t>
    </dgm:pt>
    <dgm:pt modelId="{BE5FC6EF-5569-4BC8-8083-51F328F2F4B9}" type="parTrans" cxnId="{0AC0C7B9-4426-4286-A928-81D0854DC28B}">
      <dgm:prSet/>
      <dgm:spPr/>
      <dgm:t>
        <a:bodyPr/>
        <a:lstStyle/>
        <a:p>
          <a:endParaRPr lang="es-ES"/>
        </a:p>
      </dgm:t>
    </dgm:pt>
    <dgm:pt modelId="{64D94E39-6D5B-4543-BEF9-AAD6D33A6021}" type="sibTrans" cxnId="{0AC0C7B9-4426-4286-A928-81D0854DC28B}">
      <dgm:prSet/>
      <dgm:spPr/>
      <dgm:t>
        <a:bodyPr/>
        <a:lstStyle/>
        <a:p>
          <a:endParaRPr lang="es-ES"/>
        </a:p>
      </dgm:t>
    </dgm:pt>
    <dgm:pt modelId="{F9CBB91C-2266-4995-8FDB-ECEE75B5DB48}">
      <dgm:prSet/>
      <dgm:spPr/>
      <dgm:t>
        <a:bodyPr/>
        <a:lstStyle/>
        <a:p>
          <a:r>
            <a:rPr lang="es-ES" dirty="0" smtClean="0"/>
            <a:t>garantía</a:t>
          </a:r>
          <a:endParaRPr lang="es-ES" dirty="0"/>
        </a:p>
      </dgm:t>
    </dgm:pt>
    <dgm:pt modelId="{E39A7577-89FB-4427-A98C-A42C2FB5302A}" type="parTrans" cxnId="{FA1B638C-67C0-4E15-B763-BCB43B84A3B5}">
      <dgm:prSet/>
      <dgm:spPr/>
      <dgm:t>
        <a:bodyPr/>
        <a:lstStyle/>
        <a:p>
          <a:endParaRPr lang="es-ES"/>
        </a:p>
      </dgm:t>
    </dgm:pt>
    <dgm:pt modelId="{44E0902C-1C9C-4EC0-BAA2-5BAD71D7F684}" type="sibTrans" cxnId="{FA1B638C-67C0-4E15-B763-BCB43B84A3B5}">
      <dgm:prSet/>
      <dgm:spPr/>
      <dgm:t>
        <a:bodyPr/>
        <a:lstStyle/>
        <a:p>
          <a:endParaRPr lang="es-ES"/>
        </a:p>
      </dgm:t>
    </dgm:pt>
    <dgm:pt modelId="{FFD89A0A-7093-49AF-8730-5DDED5745F69}">
      <dgm:prSet/>
      <dgm:spPr/>
      <dgm:t>
        <a:bodyPr/>
        <a:lstStyle/>
        <a:p>
          <a:r>
            <a:rPr lang="es-ES" dirty="0" smtClean="0"/>
            <a:t>Eximente: causa ajena 1722</a:t>
          </a:r>
          <a:endParaRPr lang="es-ES" dirty="0"/>
        </a:p>
      </dgm:t>
    </dgm:pt>
    <dgm:pt modelId="{79483A82-6A30-4FF8-B6A9-C1DA70652A34}" type="parTrans" cxnId="{4C445021-D335-4C35-99F6-55AADCBF1A6F}">
      <dgm:prSet/>
      <dgm:spPr/>
      <dgm:t>
        <a:bodyPr/>
        <a:lstStyle/>
        <a:p>
          <a:endParaRPr lang="es-ES"/>
        </a:p>
      </dgm:t>
    </dgm:pt>
    <dgm:pt modelId="{EE5B04C2-BEFA-4BD6-B613-5B4DB4A193F8}" type="sibTrans" cxnId="{4C445021-D335-4C35-99F6-55AADCBF1A6F}">
      <dgm:prSet/>
      <dgm:spPr/>
      <dgm:t>
        <a:bodyPr/>
        <a:lstStyle/>
        <a:p>
          <a:endParaRPr lang="es-ES"/>
        </a:p>
      </dgm:t>
    </dgm:pt>
    <dgm:pt modelId="{B9591F3A-8D3F-4702-8A03-04C7F6D7EF48}">
      <dgm:prSet/>
      <dgm:spPr/>
      <dgm:t>
        <a:bodyPr/>
        <a:lstStyle/>
        <a:p>
          <a:r>
            <a:rPr lang="es-ES" dirty="0" smtClean="0"/>
            <a:t>concurrente</a:t>
          </a:r>
          <a:endParaRPr lang="es-ES" dirty="0"/>
        </a:p>
      </dgm:t>
    </dgm:pt>
    <dgm:pt modelId="{C16462DC-642F-4132-8C4E-A30ED271A8D0}" type="parTrans" cxnId="{9F83FA9D-A066-4E79-88C4-514532C28F4D}">
      <dgm:prSet/>
      <dgm:spPr/>
      <dgm:t>
        <a:bodyPr/>
        <a:lstStyle/>
        <a:p>
          <a:endParaRPr lang="es-ES"/>
        </a:p>
      </dgm:t>
    </dgm:pt>
    <dgm:pt modelId="{386F44A4-6842-4A89-A527-C480BB20B724}" type="sibTrans" cxnId="{9F83FA9D-A066-4E79-88C4-514532C28F4D}">
      <dgm:prSet/>
      <dgm:spPr/>
      <dgm:t>
        <a:bodyPr/>
        <a:lstStyle/>
        <a:p>
          <a:endParaRPr lang="es-ES"/>
        </a:p>
      </dgm:t>
    </dgm:pt>
    <dgm:pt modelId="{D517C819-DE5C-414E-91D7-46525069B01E}" type="pres">
      <dgm:prSet presAssocID="{6FFE8BD8-A1A3-4B76-ABD6-6404F187BC1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00518A9-6D88-4EF3-AE83-8BBF75038704}" type="pres">
      <dgm:prSet presAssocID="{48F3E4D8-5954-496D-AB4B-AE6B1952BCDD}" presName="root1" presStyleCnt="0"/>
      <dgm:spPr/>
    </dgm:pt>
    <dgm:pt modelId="{DA8930F4-6D47-4069-88EF-A1F457274A76}" type="pres">
      <dgm:prSet presAssocID="{48F3E4D8-5954-496D-AB4B-AE6B1952BCD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B77940-0674-47E4-B02E-A5909DD99DC8}" type="pres">
      <dgm:prSet presAssocID="{48F3E4D8-5954-496D-AB4B-AE6B1952BCDD}" presName="level2hierChild" presStyleCnt="0"/>
      <dgm:spPr/>
    </dgm:pt>
    <dgm:pt modelId="{28EA67A9-CC82-46BF-8B06-EA20D4E13D3C}" type="pres">
      <dgm:prSet presAssocID="{1AA6CF9A-57D0-4A4D-9343-76EFB645F469}" presName="conn2-1" presStyleLbl="parChTrans1D2" presStyleIdx="0" presStyleCnt="6"/>
      <dgm:spPr/>
      <dgm:t>
        <a:bodyPr/>
        <a:lstStyle/>
        <a:p>
          <a:endParaRPr lang="es-ES"/>
        </a:p>
      </dgm:t>
    </dgm:pt>
    <dgm:pt modelId="{660AA484-5B96-4F28-85F0-A06D6ED7F83B}" type="pres">
      <dgm:prSet presAssocID="{1AA6CF9A-57D0-4A4D-9343-76EFB645F469}" presName="connTx" presStyleLbl="parChTrans1D2" presStyleIdx="0" presStyleCnt="6"/>
      <dgm:spPr/>
      <dgm:t>
        <a:bodyPr/>
        <a:lstStyle/>
        <a:p>
          <a:endParaRPr lang="es-ES"/>
        </a:p>
      </dgm:t>
    </dgm:pt>
    <dgm:pt modelId="{702197F4-8B08-4111-A9B6-FB771F1703EF}" type="pres">
      <dgm:prSet presAssocID="{004E83BB-CA44-4882-9361-C35243AE6606}" presName="root2" presStyleCnt="0"/>
      <dgm:spPr/>
    </dgm:pt>
    <dgm:pt modelId="{4FF302D3-BCD4-4341-89B4-F02F20B7D1FF}" type="pres">
      <dgm:prSet presAssocID="{004E83BB-CA44-4882-9361-C35243AE6606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A2AC61-C9CB-4B67-AABA-45C741EBD20C}" type="pres">
      <dgm:prSet presAssocID="{004E83BB-CA44-4882-9361-C35243AE6606}" presName="level3hierChild" presStyleCnt="0"/>
      <dgm:spPr/>
    </dgm:pt>
    <dgm:pt modelId="{7A0622C3-0F1B-495A-9EEB-F858ADAC9B95}" type="pres">
      <dgm:prSet presAssocID="{E39A7577-89FB-4427-A98C-A42C2FB5302A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2728BAE1-F35D-4EDD-A475-9E130483C7FB}" type="pres">
      <dgm:prSet presAssocID="{E39A7577-89FB-4427-A98C-A42C2FB5302A}" presName="connTx" presStyleLbl="parChTrans1D3" presStyleIdx="0" presStyleCnt="3"/>
      <dgm:spPr/>
      <dgm:t>
        <a:bodyPr/>
        <a:lstStyle/>
        <a:p>
          <a:endParaRPr lang="es-ES"/>
        </a:p>
      </dgm:t>
    </dgm:pt>
    <dgm:pt modelId="{F00798C6-FF4B-408C-9D5F-28504B5C3F0A}" type="pres">
      <dgm:prSet presAssocID="{F9CBB91C-2266-4995-8FDB-ECEE75B5DB48}" presName="root2" presStyleCnt="0"/>
      <dgm:spPr/>
    </dgm:pt>
    <dgm:pt modelId="{8FAC7E7D-0ED0-4120-9060-1AA54CDF9CD3}" type="pres">
      <dgm:prSet presAssocID="{F9CBB91C-2266-4995-8FDB-ECEE75B5DB48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55ABE-976E-43CB-BD06-64647A4618AB}" type="pres">
      <dgm:prSet presAssocID="{F9CBB91C-2266-4995-8FDB-ECEE75B5DB48}" presName="level3hierChild" presStyleCnt="0"/>
      <dgm:spPr/>
    </dgm:pt>
    <dgm:pt modelId="{B475646D-249C-481A-B4FA-4AFA8BE7478D}" type="pres">
      <dgm:prSet presAssocID="{79483A82-6A30-4FF8-B6A9-C1DA70652A34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7F94A658-AC90-458B-9C3A-2D4316B65140}" type="pres">
      <dgm:prSet presAssocID="{79483A82-6A30-4FF8-B6A9-C1DA70652A34}" presName="connTx" presStyleLbl="parChTrans1D3" presStyleIdx="1" presStyleCnt="3"/>
      <dgm:spPr/>
      <dgm:t>
        <a:bodyPr/>
        <a:lstStyle/>
        <a:p>
          <a:endParaRPr lang="es-ES"/>
        </a:p>
      </dgm:t>
    </dgm:pt>
    <dgm:pt modelId="{0D11C261-090B-4E16-AC88-28D08F713690}" type="pres">
      <dgm:prSet presAssocID="{FFD89A0A-7093-49AF-8730-5DDED5745F69}" presName="root2" presStyleCnt="0"/>
      <dgm:spPr/>
    </dgm:pt>
    <dgm:pt modelId="{340378C8-F582-45D6-9EDF-C11ED73B0FC1}" type="pres">
      <dgm:prSet presAssocID="{FFD89A0A-7093-49AF-8730-5DDED5745F69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DE31C2-27A0-45C2-A299-037C084358BB}" type="pres">
      <dgm:prSet presAssocID="{FFD89A0A-7093-49AF-8730-5DDED5745F69}" presName="level3hierChild" presStyleCnt="0"/>
      <dgm:spPr/>
    </dgm:pt>
    <dgm:pt modelId="{3D0169FE-069F-4D5D-BFF0-FF06425B76BF}" type="pres">
      <dgm:prSet presAssocID="{69EC385C-FB89-4348-A764-908B353688B4}" presName="conn2-1" presStyleLbl="parChTrans1D2" presStyleIdx="1" presStyleCnt="6"/>
      <dgm:spPr/>
      <dgm:t>
        <a:bodyPr/>
        <a:lstStyle/>
        <a:p>
          <a:endParaRPr lang="es-ES"/>
        </a:p>
      </dgm:t>
    </dgm:pt>
    <dgm:pt modelId="{06B8FC0D-9781-4882-9F52-1AA266962ACC}" type="pres">
      <dgm:prSet presAssocID="{69EC385C-FB89-4348-A764-908B353688B4}" presName="connTx" presStyleLbl="parChTrans1D2" presStyleIdx="1" presStyleCnt="6"/>
      <dgm:spPr/>
      <dgm:t>
        <a:bodyPr/>
        <a:lstStyle/>
        <a:p>
          <a:endParaRPr lang="es-ES"/>
        </a:p>
      </dgm:t>
    </dgm:pt>
    <dgm:pt modelId="{0EA0A4FA-9743-42A3-A8EE-90C78C900D5A}" type="pres">
      <dgm:prSet presAssocID="{6EA3B407-C93C-4E15-9CF0-5E9E905CF7C3}" presName="root2" presStyleCnt="0"/>
      <dgm:spPr/>
    </dgm:pt>
    <dgm:pt modelId="{C26D9C52-A7F5-4A45-9446-3420DFEA412B}" type="pres">
      <dgm:prSet presAssocID="{6EA3B407-C93C-4E15-9CF0-5E9E905CF7C3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41F5F-F7B6-4E8A-95BD-26FCAD4665DE}" type="pres">
      <dgm:prSet presAssocID="{6EA3B407-C93C-4E15-9CF0-5E9E905CF7C3}" presName="level3hierChild" presStyleCnt="0"/>
      <dgm:spPr/>
    </dgm:pt>
    <dgm:pt modelId="{CB666201-8310-4AA9-A652-AFC53DE4E122}" type="pres">
      <dgm:prSet presAssocID="{275AC5D9-36BA-4448-B563-0AA51065828A}" presName="conn2-1" presStyleLbl="parChTrans1D2" presStyleIdx="2" presStyleCnt="6"/>
      <dgm:spPr/>
      <dgm:t>
        <a:bodyPr/>
        <a:lstStyle/>
        <a:p>
          <a:endParaRPr lang="es-ES"/>
        </a:p>
      </dgm:t>
    </dgm:pt>
    <dgm:pt modelId="{E2EE1172-BB52-4A5E-B42B-1656F38FF5DA}" type="pres">
      <dgm:prSet presAssocID="{275AC5D9-36BA-4448-B563-0AA51065828A}" presName="connTx" presStyleLbl="parChTrans1D2" presStyleIdx="2" presStyleCnt="6"/>
      <dgm:spPr/>
      <dgm:t>
        <a:bodyPr/>
        <a:lstStyle/>
        <a:p>
          <a:endParaRPr lang="es-ES"/>
        </a:p>
      </dgm:t>
    </dgm:pt>
    <dgm:pt modelId="{9D2F0A99-1E7E-4453-84EC-C8454B78303A}" type="pres">
      <dgm:prSet presAssocID="{8A16426F-315B-4E8E-93F8-5EB87DD4E8D7}" presName="root2" presStyleCnt="0"/>
      <dgm:spPr/>
    </dgm:pt>
    <dgm:pt modelId="{6ED1EE38-CF83-4473-A372-43B201F29662}" type="pres">
      <dgm:prSet presAssocID="{8A16426F-315B-4E8E-93F8-5EB87DD4E8D7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DD560F-758E-4F3B-B83D-20C271ABBEC9}" type="pres">
      <dgm:prSet presAssocID="{8A16426F-315B-4E8E-93F8-5EB87DD4E8D7}" presName="level3hierChild" presStyleCnt="0"/>
      <dgm:spPr/>
    </dgm:pt>
    <dgm:pt modelId="{2FEADE73-D169-4261-8D25-8EA8D4895831}" type="pres">
      <dgm:prSet presAssocID="{D31DC075-3A26-470C-86F9-F059FFE0BB3F}" presName="conn2-1" presStyleLbl="parChTrans1D2" presStyleIdx="3" presStyleCnt="6"/>
      <dgm:spPr/>
      <dgm:t>
        <a:bodyPr/>
        <a:lstStyle/>
        <a:p>
          <a:endParaRPr lang="es-ES"/>
        </a:p>
      </dgm:t>
    </dgm:pt>
    <dgm:pt modelId="{91DB60E6-041E-4C9E-AB08-058A23BB43C3}" type="pres">
      <dgm:prSet presAssocID="{D31DC075-3A26-470C-86F9-F059FFE0BB3F}" presName="connTx" presStyleLbl="parChTrans1D2" presStyleIdx="3" presStyleCnt="6"/>
      <dgm:spPr/>
      <dgm:t>
        <a:bodyPr/>
        <a:lstStyle/>
        <a:p>
          <a:endParaRPr lang="es-ES"/>
        </a:p>
      </dgm:t>
    </dgm:pt>
    <dgm:pt modelId="{D83EDD47-5833-4AC9-8BD8-F5B48907A857}" type="pres">
      <dgm:prSet presAssocID="{5C93B2A9-08FC-4FFE-813F-C48157A160E3}" presName="root2" presStyleCnt="0"/>
      <dgm:spPr/>
    </dgm:pt>
    <dgm:pt modelId="{032E752A-E3AE-4438-9811-733EF2154F9B}" type="pres">
      <dgm:prSet presAssocID="{5C93B2A9-08FC-4FFE-813F-C48157A160E3}" presName="LevelTwoTextNode" presStyleLbl="node2" presStyleIdx="3" presStyleCnt="6" custLinFactNeighborY="1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B0A5D5-BE8A-4A58-82B1-6706AB3830E8}" type="pres">
      <dgm:prSet presAssocID="{5C93B2A9-08FC-4FFE-813F-C48157A160E3}" presName="level3hierChild" presStyleCnt="0"/>
      <dgm:spPr/>
    </dgm:pt>
    <dgm:pt modelId="{9479E5FE-BDA8-41E8-9FDB-3F96092296B0}" type="pres">
      <dgm:prSet presAssocID="{FF3AA8C0-E057-480C-BABD-F2B41CEEE116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B707A582-A91C-4801-AA56-C6C43BC9BA5A}" type="pres">
      <dgm:prSet presAssocID="{FF3AA8C0-E057-480C-BABD-F2B41CEEE116}" presName="connTx" presStyleLbl="parChTrans1D3" presStyleIdx="2" presStyleCnt="3"/>
      <dgm:spPr/>
      <dgm:t>
        <a:bodyPr/>
        <a:lstStyle/>
        <a:p>
          <a:endParaRPr lang="es-ES"/>
        </a:p>
      </dgm:t>
    </dgm:pt>
    <dgm:pt modelId="{40ED5845-0526-4FFC-8ADD-803EE2609EB9}" type="pres">
      <dgm:prSet presAssocID="{BA31259A-C6D9-4860-9047-EE4074ECFBFA}" presName="root2" presStyleCnt="0"/>
      <dgm:spPr/>
    </dgm:pt>
    <dgm:pt modelId="{E2CC94A6-337B-42AF-BFB2-A7F6A147D069}" type="pres">
      <dgm:prSet presAssocID="{BA31259A-C6D9-4860-9047-EE4074ECFBFA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724EEF-8E30-478E-BA3D-5E05E96D355C}" type="pres">
      <dgm:prSet presAssocID="{BA31259A-C6D9-4860-9047-EE4074ECFBFA}" presName="level3hierChild" presStyleCnt="0"/>
      <dgm:spPr/>
    </dgm:pt>
    <dgm:pt modelId="{C04B7A30-10DA-40C0-B42F-6B8D49994FF3}" type="pres">
      <dgm:prSet presAssocID="{BE5FC6EF-5569-4BC8-8083-51F328F2F4B9}" presName="conn2-1" presStyleLbl="parChTrans1D2" presStyleIdx="4" presStyleCnt="6"/>
      <dgm:spPr/>
      <dgm:t>
        <a:bodyPr/>
        <a:lstStyle/>
        <a:p>
          <a:endParaRPr lang="es-ES"/>
        </a:p>
      </dgm:t>
    </dgm:pt>
    <dgm:pt modelId="{E1CBFE86-79F8-4539-87BC-2A9527911A61}" type="pres">
      <dgm:prSet presAssocID="{BE5FC6EF-5569-4BC8-8083-51F328F2F4B9}" presName="connTx" presStyleLbl="parChTrans1D2" presStyleIdx="4" presStyleCnt="6"/>
      <dgm:spPr/>
      <dgm:t>
        <a:bodyPr/>
        <a:lstStyle/>
        <a:p>
          <a:endParaRPr lang="es-ES"/>
        </a:p>
      </dgm:t>
    </dgm:pt>
    <dgm:pt modelId="{20630A42-33DF-4DE6-B3D1-9F87D7E33D1B}" type="pres">
      <dgm:prSet presAssocID="{CA82943C-62A1-461F-B63B-208EF614E0B5}" presName="root2" presStyleCnt="0"/>
      <dgm:spPr/>
    </dgm:pt>
    <dgm:pt modelId="{1800BA20-654D-4878-AB7D-3842BE34F2AE}" type="pres">
      <dgm:prSet presAssocID="{CA82943C-62A1-461F-B63B-208EF614E0B5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CF8CF3-3D17-499A-B81D-B05D52F5D4F2}" type="pres">
      <dgm:prSet presAssocID="{CA82943C-62A1-461F-B63B-208EF614E0B5}" presName="level3hierChild" presStyleCnt="0"/>
      <dgm:spPr/>
    </dgm:pt>
    <dgm:pt modelId="{DB2EFCCE-AD39-4BBE-98BB-B812E6564B8B}" type="pres">
      <dgm:prSet presAssocID="{C16462DC-642F-4132-8C4E-A30ED271A8D0}" presName="conn2-1" presStyleLbl="parChTrans1D2" presStyleIdx="5" presStyleCnt="6"/>
      <dgm:spPr/>
      <dgm:t>
        <a:bodyPr/>
        <a:lstStyle/>
        <a:p>
          <a:endParaRPr lang="es-ES"/>
        </a:p>
      </dgm:t>
    </dgm:pt>
    <dgm:pt modelId="{AF12FD06-3934-4753-8C52-A036846D055A}" type="pres">
      <dgm:prSet presAssocID="{C16462DC-642F-4132-8C4E-A30ED271A8D0}" presName="connTx" presStyleLbl="parChTrans1D2" presStyleIdx="5" presStyleCnt="6"/>
      <dgm:spPr/>
      <dgm:t>
        <a:bodyPr/>
        <a:lstStyle/>
        <a:p>
          <a:endParaRPr lang="es-ES"/>
        </a:p>
      </dgm:t>
    </dgm:pt>
    <dgm:pt modelId="{0872DB11-55A7-4461-B838-AD3FB86EA5F1}" type="pres">
      <dgm:prSet presAssocID="{B9591F3A-8D3F-4702-8A03-04C7F6D7EF48}" presName="root2" presStyleCnt="0"/>
      <dgm:spPr/>
    </dgm:pt>
    <dgm:pt modelId="{CD0A9563-71F2-4E81-9B8C-5C0820698466}" type="pres">
      <dgm:prSet presAssocID="{B9591F3A-8D3F-4702-8A03-04C7F6D7EF48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AB174E-1B91-4D6E-9C97-D541D62D6415}" type="pres">
      <dgm:prSet presAssocID="{B9591F3A-8D3F-4702-8A03-04C7F6D7EF48}" presName="level3hierChild" presStyleCnt="0"/>
      <dgm:spPr/>
    </dgm:pt>
  </dgm:ptLst>
  <dgm:cxnLst>
    <dgm:cxn modelId="{4C445021-D335-4C35-99F6-55AADCBF1A6F}" srcId="{004E83BB-CA44-4882-9361-C35243AE6606}" destId="{FFD89A0A-7093-49AF-8730-5DDED5745F69}" srcOrd="1" destOrd="0" parTransId="{79483A82-6A30-4FF8-B6A9-C1DA70652A34}" sibTransId="{EE5B04C2-BEFA-4BD6-B613-5B4DB4A193F8}"/>
    <dgm:cxn modelId="{CEAC9947-18BB-4F3F-9081-588669E2F51F}" srcId="{48F3E4D8-5954-496D-AB4B-AE6B1952BCDD}" destId="{5C93B2A9-08FC-4FFE-813F-C48157A160E3}" srcOrd="3" destOrd="0" parTransId="{D31DC075-3A26-470C-86F9-F059FFE0BB3F}" sibTransId="{E52873B7-B4A1-46AA-B90C-17C0BD778ECB}"/>
    <dgm:cxn modelId="{3036728C-D4FC-456C-8AF4-66D70639F337}" type="presOf" srcId="{5C93B2A9-08FC-4FFE-813F-C48157A160E3}" destId="{032E752A-E3AE-4438-9811-733EF2154F9B}" srcOrd="0" destOrd="0" presId="urn:microsoft.com/office/officeart/2008/layout/HorizontalMultiLevelHierarchy"/>
    <dgm:cxn modelId="{6D8C7A20-9A1D-4967-9B0B-97C1DE5D5362}" srcId="{48F3E4D8-5954-496D-AB4B-AE6B1952BCDD}" destId="{6EA3B407-C93C-4E15-9CF0-5E9E905CF7C3}" srcOrd="1" destOrd="0" parTransId="{69EC385C-FB89-4348-A764-908B353688B4}" sibTransId="{E50E3F71-A107-4740-92A7-C3172B6DE87F}"/>
    <dgm:cxn modelId="{FA1B638C-67C0-4E15-B763-BCB43B84A3B5}" srcId="{004E83BB-CA44-4882-9361-C35243AE6606}" destId="{F9CBB91C-2266-4995-8FDB-ECEE75B5DB48}" srcOrd="0" destOrd="0" parTransId="{E39A7577-89FB-4427-A98C-A42C2FB5302A}" sibTransId="{44E0902C-1C9C-4EC0-BAA2-5BAD71D7F684}"/>
    <dgm:cxn modelId="{C04BE704-817C-4324-A51D-5DB003F43617}" type="presOf" srcId="{79483A82-6A30-4FF8-B6A9-C1DA70652A34}" destId="{7F94A658-AC90-458B-9C3A-2D4316B65140}" srcOrd="1" destOrd="0" presId="urn:microsoft.com/office/officeart/2008/layout/HorizontalMultiLevelHierarchy"/>
    <dgm:cxn modelId="{3596FAF9-B48F-4BC4-BEFD-172F5D045072}" type="presOf" srcId="{6FFE8BD8-A1A3-4B76-ABD6-6404F187BC1B}" destId="{D517C819-DE5C-414E-91D7-46525069B01E}" srcOrd="0" destOrd="0" presId="urn:microsoft.com/office/officeart/2008/layout/HorizontalMultiLevelHierarchy"/>
    <dgm:cxn modelId="{D6C11AE8-0EAE-4EA6-A35B-68425E592DEB}" type="presOf" srcId="{BE5FC6EF-5569-4BC8-8083-51F328F2F4B9}" destId="{E1CBFE86-79F8-4539-87BC-2A9527911A61}" srcOrd="1" destOrd="0" presId="urn:microsoft.com/office/officeart/2008/layout/HorizontalMultiLevelHierarchy"/>
    <dgm:cxn modelId="{AA40A1D9-3E87-4173-92DC-C24E4773BA5E}" type="presOf" srcId="{69EC385C-FB89-4348-A764-908B353688B4}" destId="{06B8FC0D-9781-4882-9F52-1AA266962ACC}" srcOrd="1" destOrd="0" presId="urn:microsoft.com/office/officeart/2008/layout/HorizontalMultiLevelHierarchy"/>
    <dgm:cxn modelId="{0AC0C7B9-4426-4286-A928-81D0854DC28B}" srcId="{48F3E4D8-5954-496D-AB4B-AE6B1952BCDD}" destId="{CA82943C-62A1-461F-B63B-208EF614E0B5}" srcOrd="4" destOrd="0" parTransId="{BE5FC6EF-5569-4BC8-8083-51F328F2F4B9}" sibTransId="{64D94E39-6D5B-4543-BEF9-AAD6D33A6021}"/>
    <dgm:cxn modelId="{D878F8BF-D74A-47B3-B7F6-FA1FEE270D2B}" type="presOf" srcId="{FFD89A0A-7093-49AF-8730-5DDED5745F69}" destId="{340378C8-F582-45D6-9EDF-C11ED73B0FC1}" srcOrd="0" destOrd="0" presId="urn:microsoft.com/office/officeart/2008/layout/HorizontalMultiLevelHierarchy"/>
    <dgm:cxn modelId="{90D7AC76-9D17-475E-B16A-99F6EA37C27C}" type="presOf" srcId="{1AA6CF9A-57D0-4A4D-9343-76EFB645F469}" destId="{660AA484-5B96-4F28-85F0-A06D6ED7F83B}" srcOrd="1" destOrd="0" presId="urn:microsoft.com/office/officeart/2008/layout/HorizontalMultiLevelHierarchy"/>
    <dgm:cxn modelId="{5B882AFA-A649-4DE3-9824-7AE563B0D212}" type="presOf" srcId="{6EA3B407-C93C-4E15-9CF0-5E9E905CF7C3}" destId="{C26D9C52-A7F5-4A45-9446-3420DFEA412B}" srcOrd="0" destOrd="0" presId="urn:microsoft.com/office/officeart/2008/layout/HorizontalMultiLevelHierarchy"/>
    <dgm:cxn modelId="{C5BF1EB9-B63E-45ED-BB11-A46AE3DF642D}" type="presOf" srcId="{D31DC075-3A26-470C-86F9-F059FFE0BB3F}" destId="{2FEADE73-D169-4261-8D25-8EA8D4895831}" srcOrd="0" destOrd="0" presId="urn:microsoft.com/office/officeart/2008/layout/HorizontalMultiLevelHierarchy"/>
    <dgm:cxn modelId="{CEE302A5-E239-4867-978C-21C8CB232D43}" type="presOf" srcId="{C16462DC-642F-4132-8C4E-A30ED271A8D0}" destId="{AF12FD06-3934-4753-8C52-A036846D055A}" srcOrd="1" destOrd="0" presId="urn:microsoft.com/office/officeart/2008/layout/HorizontalMultiLevelHierarchy"/>
    <dgm:cxn modelId="{F6409FB6-5840-4CEA-899F-18711B52A67E}" type="presOf" srcId="{004E83BB-CA44-4882-9361-C35243AE6606}" destId="{4FF302D3-BCD4-4341-89B4-F02F20B7D1FF}" srcOrd="0" destOrd="0" presId="urn:microsoft.com/office/officeart/2008/layout/HorizontalMultiLevelHierarchy"/>
    <dgm:cxn modelId="{2617B1E4-29FE-453C-AA92-FF08CE5FDE19}" type="presOf" srcId="{F9CBB91C-2266-4995-8FDB-ECEE75B5DB48}" destId="{8FAC7E7D-0ED0-4120-9060-1AA54CDF9CD3}" srcOrd="0" destOrd="0" presId="urn:microsoft.com/office/officeart/2008/layout/HorizontalMultiLevelHierarchy"/>
    <dgm:cxn modelId="{EEB14D28-8572-46BC-B588-2462CC84013F}" type="presOf" srcId="{48F3E4D8-5954-496D-AB4B-AE6B1952BCDD}" destId="{DA8930F4-6D47-4069-88EF-A1F457274A76}" srcOrd="0" destOrd="0" presId="urn:microsoft.com/office/officeart/2008/layout/HorizontalMultiLevelHierarchy"/>
    <dgm:cxn modelId="{07208A6B-65DD-48EF-AF5D-6E9D2688C3F4}" srcId="{48F3E4D8-5954-496D-AB4B-AE6B1952BCDD}" destId="{8A16426F-315B-4E8E-93F8-5EB87DD4E8D7}" srcOrd="2" destOrd="0" parTransId="{275AC5D9-36BA-4448-B563-0AA51065828A}" sibTransId="{C77AAF39-F09A-4FCB-9AC9-50CAA070D0C5}"/>
    <dgm:cxn modelId="{AFC3510A-C576-4323-B299-5F54A664C13C}" type="presOf" srcId="{FF3AA8C0-E057-480C-BABD-F2B41CEEE116}" destId="{B707A582-A91C-4801-AA56-C6C43BC9BA5A}" srcOrd="1" destOrd="0" presId="urn:microsoft.com/office/officeart/2008/layout/HorizontalMultiLevelHierarchy"/>
    <dgm:cxn modelId="{9F83FA9D-A066-4E79-88C4-514532C28F4D}" srcId="{48F3E4D8-5954-496D-AB4B-AE6B1952BCDD}" destId="{B9591F3A-8D3F-4702-8A03-04C7F6D7EF48}" srcOrd="5" destOrd="0" parTransId="{C16462DC-642F-4132-8C4E-A30ED271A8D0}" sibTransId="{386F44A4-6842-4A89-A527-C480BB20B724}"/>
    <dgm:cxn modelId="{37990A52-0498-4F1B-9FB1-B1220925C8A1}" srcId="{5C93B2A9-08FC-4FFE-813F-C48157A160E3}" destId="{BA31259A-C6D9-4860-9047-EE4074ECFBFA}" srcOrd="0" destOrd="0" parTransId="{FF3AA8C0-E057-480C-BABD-F2B41CEEE116}" sibTransId="{4B454CBF-548D-42B3-9D41-B010B421B5A9}"/>
    <dgm:cxn modelId="{BEC6EED0-2F72-4815-8602-AE6584E6D885}" type="presOf" srcId="{FF3AA8C0-E057-480C-BABD-F2B41CEEE116}" destId="{9479E5FE-BDA8-41E8-9FDB-3F96092296B0}" srcOrd="0" destOrd="0" presId="urn:microsoft.com/office/officeart/2008/layout/HorizontalMultiLevelHierarchy"/>
    <dgm:cxn modelId="{3C65E7F5-BE72-46C1-81BA-267F7A93A897}" type="presOf" srcId="{BE5FC6EF-5569-4BC8-8083-51F328F2F4B9}" destId="{C04B7A30-10DA-40C0-B42F-6B8D49994FF3}" srcOrd="0" destOrd="0" presId="urn:microsoft.com/office/officeart/2008/layout/HorizontalMultiLevelHierarchy"/>
    <dgm:cxn modelId="{DE952D92-8718-4C66-95D5-19BF99586DD1}" type="presOf" srcId="{BA31259A-C6D9-4860-9047-EE4074ECFBFA}" destId="{E2CC94A6-337B-42AF-BFB2-A7F6A147D069}" srcOrd="0" destOrd="0" presId="urn:microsoft.com/office/officeart/2008/layout/HorizontalMultiLevelHierarchy"/>
    <dgm:cxn modelId="{97146736-2209-46EC-BA77-88305664DBB0}" type="presOf" srcId="{275AC5D9-36BA-4448-B563-0AA51065828A}" destId="{E2EE1172-BB52-4A5E-B42B-1656F38FF5DA}" srcOrd="1" destOrd="0" presId="urn:microsoft.com/office/officeart/2008/layout/HorizontalMultiLevelHierarchy"/>
    <dgm:cxn modelId="{0AA6F482-0A66-49B9-BD7B-198292EEE519}" type="presOf" srcId="{69EC385C-FB89-4348-A764-908B353688B4}" destId="{3D0169FE-069F-4D5D-BFF0-FF06425B76BF}" srcOrd="0" destOrd="0" presId="urn:microsoft.com/office/officeart/2008/layout/HorizontalMultiLevelHierarchy"/>
    <dgm:cxn modelId="{F6E8F0B3-AD74-483A-8053-E2A386B9AE5B}" type="presOf" srcId="{79483A82-6A30-4FF8-B6A9-C1DA70652A34}" destId="{B475646D-249C-481A-B4FA-4AFA8BE7478D}" srcOrd="0" destOrd="0" presId="urn:microsoft.com/office/officeart/2008/layout/HorizontalMultiLevelHierarchy"/>
    <dgm:cxn modelId="{257DF75F-0EC3-4BD0-8947-AF94B0FA654F}" type="presOf" srcId="{CA82943C-62A1-461F-B63B-208EF614E0B5}" destId="{1800BA20-654D-4878-AB7D-3842BE34F2AE}" srcOrd="0" destOrd="0" presId="urn:microsoft.com/office/officeart/2008/layout/HorizontalMultiLevelHierarchy"/>
    <dgm:cxn modelId="{389FE03F-8A8A-4DD7-B48D-D55A683CEEB7}" type="presOf" srcId="{275AC5D9-36BA-4448-B563-0AA51065828A}" destId="{CB666201-8310-4AA9-A652-AFC53DE4E122}" srcOrd="0" destOrd="0" presId="urn:microsoft.com/office/officeart/2008/layout/HorizontalMultiLevelHierarchy"/>
    <dgm:cxn modelId="{B3418FA1-8D7A-450C-9014-66690FD8EA81}" type="presOf" srcId="{E39A7577-89FB-4427-A98C-A42C2FB5302A}" destId="{2728BAE1-F35D-4EDD-A475-9E130483C7FB}" srcOrd="1" destOrd="0" presId="urn:microsoft.com/office/officeart/2008/layout/HorizontalMultiLevelHierarchy"/>
    <dgm:cxn modelId="{4359721E-29A7-4158-A8C4-E292CAD415EA}" type="presOf" srcId="{D31DC075-3A26-470C-86F9-F059FFE0BB3F}" destId="{91DB60E6-041E-4C9E-AB08-058A23BB43C3}" srcOrd="1" destOrd="0" presId="urn:microsoft.com/office/officeart/2008/layout/HorizontalMultiLevelHierarchy"/>
    <dgm:cxn modelId="{4C8EE9E5-FA80-4BBE-9A54-0EC1C6ED0C9E}" type="presOf" srcId="{C16462DC-642F-4132-8C4E-A30ED271A8D0}" destId="{DB2EFCCE-AD39-4BBE-98BB-B812E6564B8B}" srcOrd="0" destOrd="0" presId="urn:microsoft.com/office/officeart/2008/layout/HorizontalMultiLevelHierarchy"/>
    <dgm:cxn modelId="{FB4DA675-A306-4911-A6DB-258BBAF39780}" type="presOf" srcId="{8A16426F-315B-4E8E-93F8-5EB87DD4E8D7}" destId="{6ED1EE38-CF83-4473-A372-43B201F29662}" srcOrd="0" destOrd="0" presId="urn:microsoft.com/office/officeart/2008/layout/HorizontalMultiLevelHierarchy"/>
    <dgm:cxn modelId="{323CBA80-70D9-4A6D-9A7B-8A57C7DC2839}" type="presOf" srcId="{1AA6CF9A-57D0-4A4D-9343-76EFB645F469}" destId="{28EA67A9-CC82-46BF-8B06-EA20D4E13D3C}" srcOrd="0" destOrd="0" presId="urn:microsoft.com/office/officeart/2008/layout/HorizontalMultiLevelHierarchy"/>
    <dgm:cxn modelId="{CCF517D3-A8FE-41D4-8289-B7F4A2C2F802}" srcId="{6FFE8BD8-A1A3-4B76-ABD6-6404F187BC1B}" destId="{48F3E4D8-5954-496D-AB4B-AE6B1952BCDD}" srcOrd="0" destOrd="0" parTransId="{FCE2E75A-BB6A-49F9-AFD6-6A161C2C6DBF}" sibTransId="{F8ED86DC-69D8-4DE3-BC6D-31F2F1A50749}"/>
    <dgm:cxn modelId="{87CA345F-26ED-473E-ABCD-5D61BFC63C13}" type="presOf" srcId="{E39A7577-89FB-4427-A98C-A42C2FB5302A}" destId="{7A0622C3-0F1B-495A-9EEB-F858ADAC9B95}" srcOrd="0" destOrd="0" presId="urn:microsoft.com/office/officeart/2008/layout/HorizontalMultiLevelHierarchy"/>
    <dgm:cxn modelId="{A4584D3C-D386-4960-8E65-C0220370C9B0}" srcId="{48F3E4D8-5954-496D-AB4B-AE6B1952BCDD}" destId="{004E83BB-CA44-4882-9361-C35243AE6606}" srcOrd="0" destOrd="0" parTransId="{1AA6CF9A-57D0-4A4D-9343-76EFB645F469}" sibTransId="{02C3D31E-80D2-47CB-89E1-B88F5EB70C05}"/>
    <dgm:cxn modelId="{F43E92ED-770D-43B7-93C3-D48F9F8C00AE}" type="presOf" srcId="{B9591F3A-8D3F-4702-8A03-04C7F6D7EF48}" destId="{CD0A9563-71F2-4E81-9B8C-5C0820698466}" srcOrd="0" destOrd="0" presId="urn:microsoft.com/office/officeart/2008/layout/HorizontalMultiLevelHierarchy"/>
    <dgm:cxn modelId="{141744EE-E9B5-458E-9FBD-DC6AAFE46C4D}" type="presParOf" srcId="{D517C819-DE5C-414E-91D7-46525069B01E}" destId="{200518A9-6D88-4EF3-AE83-8BBF75038704}" srcOrd="0" destOrd="0" presId="urn:microsoft.com/office/officeart/2008/layout/HorizontalMultiLevelHierarchy"/>
    <dgm:cxn modelId="{41E8E046-FF3B-4FBC-9123-4BB2075E04F4}" type="presParOf" srcId="{200518A9-6D88-4EF3-AE83-8BBF75038704}" destId="{DA8930F4-6D47-4069-88EF-A1F457274A76}" srcOrd="0" destOrd="0" presId="urn:microsoft.com/office/officeart/2008/layout/HorizontalMultiLevelHierarchy"/>
    <dgm:cxn modelId="{6217F75C-107D-4155-8609-EBEF9F1B692D}" type="presParOf" srcId="{200518A9-6D88-4EF3-AE83-8BBF75038704}" destId="{EEB77940-0674-47E4-B02E-A5909DD99DC8}" srcOrd="1" destOrd="0" presId="urn:microsoft.com/office/officeart/2008/layout/HorizontalMultiLevelHierarchy"/>
    <dgm:cxn modelId="{EDEA505D-5C88-481A-8C78-80C6747674BC}" type="presParOf" srcId="{EEB77940-0674-47E4-B02E-A5909DD99DC8}" destId="{28EA67A9-CC82-46BF-8B06-EA20D4E13D3C}" srcOrd="0" destOrd="0" presId="urn:microsoft.com/office/officeart/2008/layout/HorizontalMultiLevelHierarchy"/>
    <dgm:cxn modelId="{89DE6D7E-F803-4469-9880-B5B09970DC90}" type="presParOf" srcId="{28EA67A9-CC82-46BF-8B06-EA20D4E13D3C}" destId="{660AA484-5B96-4F28-85F0-A06D6ED7F83B}" srcOrd="0" destOrd="0" presId="urn:microsoft.com/office/officeart/2008/layout/HorizontalMultiLevelHierarchy"/>
    <dgm:cxn modelId="{478EF308-C064-4755-ACAF-E98EB8881959}" type="presParOf" srcId="{EEB77940-0674-47E4-B02E-A5909DD99DC8}" destId="{702197F4-8B08-4111-A9B6-FB771F1703EF}" srcOrd="1" destOrd="0" presId="urn:microsoft.com/office/officeart/2008/layout/HorizontalMultiLevelHierarchy"/>
    <dgm:cxn modelId="{76605E85-9560-48C7-ACCE-B10C25A585C9}" type="presParOf" srcId="{702197F4-8B08-4111-A9B6-FB771F1703EF}" destId="{4FF302D3-BCD4-4341-89B4-F02F20B7D1FF}" srcOrd="0" destOrd="0" presId="urn:microsoft.com/office/officeart/2008/layout/HorizontalMultiLevelHierarchy"/>
    <dgm:cxn modelId="{332049FD-757E-4C5E-9067-C7E73330080D}" type="presParOf" srcId="{702197F4-8B08-4111-A9B6-FB771F1703EF}" destId="{E8A2AC61-C9CB-4B67-AABA-45C741EBD20C}" srcOrd="1" destOrd="0" presId="urn:microsoft.com/office/officeart/2008/layout/HorizontalMultiLevelHierarchy"/>
    <dgm:cxn modelId="{072518B6-CD24-413E-AD39-6BCD0B725107}" type="presParOf" srcId="{E8A2AC61-C9CB-4B67-AABA-45C741EBD20C}" destId="{7A0622C3-0F1B-495A-9EEB-F858ADAC9B95}" srcOrd="0" destOrd="0" presId="urn:microsoft.com/office/officeart/2008/layout/HorizontalMultiLevelHierarchy"/>
    <dgm:cxn modelId="{6F765823-A4A9-4572-AEBA-5807909BF1E2}" type="presParOf" srcId="{7A0622C3-0F1B-495A-9EEB-F858ADAC9B95}" destId="{2728BAE1-F35D-4EDD-A475-9E130483C7FB}" srcOrd="0" destOrd="0" presId="urn:microsoft.com/office/officeart/2008/layout/HorizontalMultiLevelHierarchy"/>
    <dgm:cxn modelId="{5404EC1F-F2F1-480A-A426-D90F64490EA8}" type="presParOf" srcId="{E8A2AC61-C9CB-4B67-AABA-45C741EBD20C}" destId="{F00798C6-FF4B-408C-9D5F-28504B5C3F0A}" srcOrd="1" destOrd="0" presId="urn:microsoft.com/office/officeart/2008/layout/HorizontalMultiLevelHierarchy"/>
    <dgm:cxn modelId="{1935519A-3F8B-4276-90C4-0DEB434CD69D}" type="presParOf" srcId="{F00798C6-FF4B-408C-9D5F-28504B5C3F0A}" destId="{8FAC7E7D-0ED0-4120-9060-1AA54CDF9CD3}" srcOrd="0" destOrd="0" presId="urn:microsoft.com/office/officeart/2008/layout/HorizontalMultiLevelHierarchy"/>
    <dgm:cxn modelId="{6FD92343-0F3A-4AC9-9747-079A51FA3745}" type="presParOf" srcId="{F00798C6-FF4B-408C-9D5F-28504B5C3F0A}" destId="{08355ABE-976E-43CB-BD06-64647A4618AB}" srcOrd="1" destOrd="0" presId="urn:microsoft.com/office/officeart/2008/layout/HorizontalMultiLevelHierarchy"/>
    <dgm:cxn modelId="{E905A3BC-D6FF-4041-A6EA-EC1458A93C5D}" type="presParOf" srcId="{E8A2AC61-C9CB-4B67-AABA-45C741EBD20C}" destId="{B475646D-249C-481A-B4FA-4AFA8BE7478D}" srcOrd="2" destOrd="0" presId="urn:microsoft.com/office/officeart/2008/layout/HorizontalMultiLevelHierarchy"/>
    <dgm:cxn modelId="{01D2F90F-6FFC-486D-8D34-C3E5C368484B}" type="presParOf" srcId="{B475646D-249C-481A-B4FA-4AFA8BE7478D}" destId="{7F94A658-AC90-458B-9C3A-2D4316B65140}" srcOrd="0" destOrd="0" presId="urn:microsoft.com/office/officeart/2008/layout/HorizontalMultiLevelHierarchy"/>
    <dgm:cxn modelId="{94DEEA9A-DA94-42FD-B0E1-A3A506B52E24}" type="presParOf" srcId="{E8A2AC61-C9CB-4B67-AABA-45C741EBD20C}" destId="{0D11C261-090B-4E16-AC88-28D08F713690}" srcOrd="3" destOrd="0" presId="urn:microsoft.com/office/officeart/2008/layout/HorizontalMultiLevelHierarchy"/>
    <dgm:cxn modelId="{41D216CF-CE7A-4894-A6A8-2A3644387683}" type="presParOf" srcId="{0D11C261-090B-4E16-AC88-28D08F713690}" destId="{340378C8-F582-45D6-9EDF-C11ED73B0FC1}" srcOrd="0" destOrd="0" presId="urn:microsoft.com/office/officeart/2008/layout/HorizontalMultiLevelHierarchy"/>
    <dgm:cxn modelId="{0944B905-D8C1-4D9A-9B8B-4BEA8FC48B27}" type="presParOf" srcId="{0D11C261-090B-4E16-AC88-28D08F713690}" destId="{50DE31C2-27A0-45C2-A299-037C084358BB}" srcOrd="1" destOrd="0" presId="urn:microsoft.com/office/officeart/2008/layout/HorizontalMultiLevelHierarchy"/>
    <dgm:cxn modelId="{7DE0A243-7D15-4198-AF3E-C0253580E504}" type="presParOf" srcId="{EEB77940-0674-47E4-B02E-A5909DD99DC8}" destId="{3D0169FE-069F-4D5D-BFF0-FF06425B76BF}" srcOrd="2" destOrd="0" presId="urn:microsoft.com/office/officeart/2008/layout/HorizontalMultiLevelHierarchy"/>
    <dgm:cxn modelId="{95CBF0FB-20DC-4292-B56B-8631C889E2FB}" type="presParOf" srcId="{3D0169FE-069F-4D5D-BFF0-FF06425B76BF}" destId="{06B8FC0D-9781-4882-9F52-1AA266962ACC}" srcOrd="0" destOrd="0" presId="urn:microsoft.com/office/officeart/2008/layout/HorizontalMultiLevelHierarchy"/>
    <dgm:cxn modelId="{0E2C4798-819D-4824-94BD-A485FA64A5BB}" type="presParOf" srcId="{EEB77940-0674-47E4-B02E-A5909DD99DC8}" destId="{0EA0A4FA-9743-42A3-A8EE-90C78C900D5A}" srcOrd="3" destOrd="0" presId="urn:microsoft.com/office/officeart/2008/layout/HorizontalMultiLevelHierarchy"/>
    <dgm:cxn modelId="{A9A96B48-54D0-4EB5-98EA-074129BC56E3}" type="presParOf" srcId="{0EA0A4FA-9743-42A3-A8EE-90C78C900D5A}" destId="{C26D9C52-A7F5-4A45-9446-3420DFEA412B}" srcOrd="0" destOrd="0" presId="urn:microsoft.com/office/officeart/2008/layout/HorizontalMultiLevelHierarchy"/>
    <dgm:cxn modelId="{4CB49EF7-7CE5-48D3-8E49-7C093692D155}" type="presParOf" srcId="{0EA0A4FA-9743-42A3-A8EE-90C78C900D5A}" destId="{BBD41F5F-F7B6-4E8A-95BD-26FCAD4665DE}" srcOrd="1" destOrd="0" presId="urn:microsoft.com/office/officeart/2008/layout/HorizontalMultiLevelHierarchy"/>
    <dgm:cxn modelId="{81BA3069-9412-4D52-9F70-3DFA7F50A60E}" type="presParOf" srcId="{EEB77940-0674-47E4-B02E-A5909DD99DC8}" destId="{CB666201-8310-4AA9-A652-AFC53DE4E122}" srcOrd="4" destOrd="0" presId="urn:microsoft.com/office/officeart/2008/layout/HorizontalMultiLevelHierarchy"/>
    <dgm:cxn modelId="{1BEDCF1D-F21C-4F4F-8A68-10BEAB65BC0F}" type="presParOf" srcId="{CB666201-8310-4AA9-A652-AFC53DE4E122}" destId="{E2EE1172-BB52-4A5E-B42B-1656F38FF5DA}" srcOrd="0" destOrd="0" presId="urn:microsoft.com/office/officeart/2008/layout/HorizontalMultiLevelHierarchy"/>
    <dgm:cxn modelId="{ED47633D-5458-4E59-B0F3-C6293E88891F}" type="presParOf" srcId="{EEB77940-0674-47E4-B02E-A5909DD99DC8}" destId="{9D2F0A99-1E7E-4453-84EC-C8454B78303A}" srcOrd="5" destOrd="0" presId="urn:microsoft.com/office/officeart/2008/layout/HorizontalMultiLevelHierarchy"/>
    <dgm:cxn modelId="{9A4477A8-0AC4-4AB1-8A2F-DB531AE8F636}" type="presParOf" srcId="{9D2F0A99-1E7E-4453-84EC-C8454B78303A}" destId="{6ED1EE38-CF83-4473-A372-43B201F29662}" srcOrd="0" destOrd="0" presId="urn:microsoft.com/office/officeart/2008/layout/HorizontalMultiLevelHierarchy"/>
    <dgm:cxn modelId="{37EABAC9-4BA2-44DA-9CCC-AAB741C6A5D0}" type="presParOf" srcId="{9D2F0A99-1E7E-4453-84EC-C8454B78303A}" destId="{CEDD560F-758E-4F3B-B83D-20C271ABBEC9}" srcOrd="1" destOrd="0" presId="urn:microsoft.com/office/officeart/2008/layout/HorizontalMultiLevelHierarchy"/>
    <dgm:cxn modelId="{046B7333-99A8-4E9F-B379-06E69B589E40}" type="presParOf" srcId="{EEB77940-0674-47E4-B02E-A5909DD99DC8}" destId="{2FEADE73-D169-4261-8D25-8EA8D4895831}" srcOrd="6" destOrd="0" presId="urn:microsoft.com/office/officeart/2008/layout/HorizontalMultiLevelHierarchy"/>
    <dgm:cxn modelId="{31B62E31-AAFF-4BF5-B7E4-AF4192B36905}" type="presParOf" srcId="{2FEADE73-D169-4261-8D25-8EA8D4895831}" destId="{91DB60E6-041E-4C9E-AB08-058A23BB43C3}" srcOrd="0" destOrd="0" presId="urn:microsoft.com/office/officeart/2008/layout/HorizontalMultiLevelHierarchy"/>
    <dgm:cxn modelId="{9F0AFFFE-19F9-49CC-9CB4-1413A319E5BD}" type="presParOf" srcId="{EEB77940-0674-47E4-B02E-A5909DD99DC8}" destId="{D83EDD47-5833-4AC9-8BD8-F5B48907A857}" srcOrd="7" destOrd="0" presId="urn:microsoft.com/office/officeart/2008/layout/HorizontalMultiLevelHierarchy"/>
    <dgm:cxn modelId="{CC3AD274-1427-4F36-942A-583012577D70}" type="presParOf" srcId="{D83EDD47-5833-4AC9-8BD8-F5B48907A857}" destId="{032E752A-E3AE-4438-9811-733EF2154F9B}" srcOrd="0" destOrd="0" presId="urn:microsoft.com/office/officeart/2008/layout/HorizontalMultiLevelHierarchy"/>
    <dgm:cxn modelId="{8CCC2FB5-E4ED-4098-BE39-27F5A73945A1}" type="presParOf" srcId="{D83EDD47-5833-4AC9-8BD8-F5B48907A857}" destId="{98B0A5D5-BE8A-4A58-82B1-6706AB3830E8}" srcOrd="1" destOrd="0" presId="urn:microsoft.com/office/officeart/2008/layout/HorizontalMultiLevelHierarchy"/>
    <dgm:cxn modelId="{484E7FE6-93B9-4A45-BCEE-E71321A5DA70}" type="presParOf" srcId="{98B0A5D5-BE8A-4A58-82B1-6706AB3830E8}" destId="{9479E5FE-BDA8-41E8-9FDB-3F96092296B0}" srcOrd="0" destOrd="0" presId="urn:microsoft.com/office/officeart/2008/layout/HorizontalMultiLevelHierarchy"/>
    <dgm:cxn modelId="{D2A21110-86AD-464D-9AC1-0EFAC52FA784}" type="presParOf" srcId="{9479E5FE-BDA8-41E8-9FDB-3F96092296B0}" destId="{B707A582-A91C-4801-AA56-C6C43BC9BA5A}" srcOrd="0" destOrd="0" presId="urn:microsoft.com/office/officeart/2008/layout/HorizontalMultiLevelHierarchy"/>
    <dgm:cxn modelId="{67AFA1AF-DEB6-4222-90E3-C3653F482FD6}" type="presParOf" srcId="{98B0A5D5-BE8A-4A58-82B1-6706AB3830E8}" destId="{40ED5845-0526-4FFC-8ADD-803EE2609EB9}" srcOrd="1" destOrd="0" presId="urn:microsoft.com/office/officeart/2008/layout/HorizontalMultiLevelHierarchy"/>
    <dgm:cxn modelId="{3948099D-28EA-43F6-B048-67D3EE782511}" type="presParOf" srcId="{40ED5845-0526-4FFC-8ADD-803EE2609EB9}" destId="{E2CC94A6-337B-42AF-BFB2-A7F6A147D069}" srcOrd="0" destOrd="0" presId="urn:microsoft.com/office/officeart/2008/layout/HorizontalMultiLevelHierarchy"/>
    <dgm:cxn modelId="{B970EEE8-0740-4BBC-8AFE-B73DBBFFC59E}" type="presParOf" srcId="{40ED5845-0526-4FFC-8ADD-803EE2609EB9}" destId="{13724EEF-8E30-478E-BA3D-5E05E96D355C}" srcOrd="1" destOrd="0" presId="urn:microsoft.com/office/officeart/2008/layout/HorizontalMultiLevelHierarchy"/>
    <dgm:cxn modelId="{F0E0D35F-F7E1-4A50-8DCD-8EF8C8528EE0}" type="presParOf" srcId="{EEB77940-0674-47E4-B02E-A5909DD99DC8}" destId="{C04B7A30-10DA-40C0-B42F-6B8D49994FF3}" srcOrd="8" destOrd="0" presId="urn:microsoft.com/office/officeart/2008/layout/HorizontalMultiLevelHierarchy"/>
    <dgm:cxn modelId="{9667D223-DB4F-4765-98E2-2B1516A888BA}" type="presParOf" srcId="{C04B7A30-10DA-40C0-B42F-6B8D49994FF3}" destId="{E1CBFE86-79F8-4539-87BC-2A9527911A61}" srcOrd="0" destOrd="0" presId="urn:microsoft.com/office/officeart/2008/layout/HorizontalMultiLevelHierarchy"/>
    <dgm:cxn modelId="{2C7C3259-D800-4661-8822-BF3AC0523E44}" type="presParOf" srcId="{EEB77940-0674-47E4-B02E-A5909DD99DC8}" destId="{20630A42-33DF-4DE6-B3D1-9F87D7E33D1B}" srcOrd="9" destOrd="0" presId="urn:microsoft.com/office/officeart/2008/layout/HorizontalMultiLevelHierarchy"/>
    <dgm:cxn modelId="{8922E8F4-8241-4472-B354-631436DB7FD3}" type="presParOf" srcId="{20630A42-33DF-4DE6-B3D1-9F87D7E33D1B}" destId="{1800BA20-654D-4878-AB7D-3842BE34F2AE}" srcOrd="0" destOrd="0" presId="urn:microsoft.com/office/officeart/2008/layout/HorizontalMultiLevelHierarchy"/>
    <dgm:cxn modelId="{F3047255-0D50-4DD6-85E8-E60365E9A36C}" type="presParOf" srcId="{20630A42-33DF-4DE6-B3D1-9F87D7E33D1B}" destId="{A7CF8CF3-3D17-499A-B81D-B05D52F5D4F2}" srcOrd="1" destOrd="0" presId="urn:microsoft.com/office/officeart/2008/layout/HorizontalMultiLevelHierarchy"/>
    <dgm:cxn modelId="{56603322-EDF4-4AD5-885D-F2A3FD0F826B}" type="presParOf" srcId="{EEB77940-0674-47E4-B02E-A5909DD99DC8}" destId="{DB2EFCCE-AD39-4BBE-98BB-B812E6564B8B}" srcOrd="10" destOrd="0" presId="urn:microsoft.com/office/officeart/2008/layout/HorizontalMultiLevelHierarchy"/>
    <dgm:cxn modelId="{3DC38C3B-1AA5-4ED9-86BC-0F908F3A8A8E}" type="presParOf" srcId="{DB2EFCCE-AD39-4BBE-98BB-B812E6564B8B}" destId="{AF12FD06-3934-4753-8C52-A036846D055A}" srcOrd="0" destOrd="0" presId="urn:microsoft.com/office/officeart/2008/layout/HorizontalMultiLevelHierarchy"/>
    <dgm:cxn modelId="{4FAE8838-04E7-44B3-AC3B-19093DCA198B}" type="presParOf" srcId="{EEB77940-0674-47E4-B02E-A5909DD99DC8}" destId="{0872DB11-55A7-4461-B838-AD3FB86EA5F1}" srcOrd="11" destOrd="0" presId="urn:microsoft.com/office/officeart/2008/layout/HorizontalMultiLevelHierarchy"/>
    <dgm:cxn modelId="{C6D128E3-A375-4020-84D7-CA23CB38537B}" type="presParOf" srcId="{0872DB11-55A7-4461-B838-AD3FB86EA5F1}" destId="{CD0A9563-71F2-4E81-9B8C-5C0820698466}" srcOrd="0" destOrd="0" presId="urn:microsoft.com/office/officeart/2008/layout/HorizontalMultiLevelHierarchy"/>
    <dgm:cxn modelId="{5EB58305-AC85-4976-B107-172EE46B78FF}" type="presParOf" srcId="{0872DB11-55A7-4461-B838-AD3FB86EA5F1}" destId="{24AB174E-1B91-4D6E-9C97-D541D62D641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2D5680-82BF-464D-BBD0-AFC6A345979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D09A2A08-C1F0-4C45-B060-7E3F62BD9E3F}">
      <dgm:prSet phldrT="[Texto]"/>
      <dgm:spPr/>
      <dgm:t>
        <a:bodyPr/>
        <a:lstStyle/>
        <a:p>
          <a:r>
            <a:rPr lang="es-ES" dirty="0" smtClean="0"/>
            <a:t>Responsabilidad extracontractual</a:t>
          </a:r>
          <a:endParaRPr lang="es-ES" dirty="0"/>
        </a:p>
      </dgm:t>
    </dgm:pt>
    <dgm:pt modelId="{BF594AEF-BD84-46D6-855E-ED0294311115}" type="parTrans" cxnId="{11CF7427-EA0E-48B0-8A93-DDFE152AEE7C}">
      <dgm:prSet/>
      <dgm:spPr/>
      <dgm:t>
        <a:bodyPr/>
        <a:lstStyle/>
        <a:p>
          <a:endParaRPr lang="es-ES"/>
        </a:p>
      </dgm:t>
    </dgm:pt>
    <dgm:pt modelId="{E5FE1763-4D90-4591-B0D8-3A05C9F52522}" type="sibTrans" cxnId="{11CF7427-EA0E-48B0-8A93-DDFE152AEE7C}">
      <dgm:prSet/>
      <dgm:spPr/>
      <dgm:t>
        <a:bodyPr/>
        <a:lstStyle/>
        <a:p>
          <a:endParaRPr lang="es-ES"/>
        </a:p>
      </dgm:t>
    </dgm:pt>
    <dgm:pt modelId="{389F500F-0BD1-45A9-B0A2-CD9AE9AFA0C6}">
      <dgm:prSet phldrT="[Texto]"/>
      <dgm:spPr/>
      <dgm:t>
        <a:bodyPr/>
        <a:lstStyle/>
        <a:p>
          <a:r>
            <a:rPr lang="es-ES" dirty="0" smtClean="0"/>
            <a:t>Comprende daños causados a terceros ajenos a la relación de dependencia</a:t>
          </a:r>
          <a:endParaRPr lang="es-ES" dirty="0"/>
        </a:p>
      </dgm:t>
    </dgm:pt>
    <dgm:pt modelId="{D4D74AD1-E8E1-4233-936F-30E506939FA6}" type="parTrans" cxnId="{CEBE576F-C6C5-4C10-920C-214A6DCCC9C4}">
      <dgm:prSet/>
      <dgm:spPr/>
      <dgm:t>
        <a:bodyPr/>
        <a:lstStyle/>
        <a:p>
          <a:endParaRPr lang="es-ES"/>
        </a:p>
      </dgm:t>
    </dgm:pt>
    <dgm:pt modelId="{3B9C4E8C-48D2-4C83-8053-3333087CA759}" type="sibTrans" cxnId="{CEBE576F-C6C5-4C10-920C-214A6DCCC9C4}">
      <dgm:prSet/>
      <dgm:spPr/>
      <dgm:t>
        <a:bodyPr/>
        <a:lstStyle/>
        <a:p>
          <a:endParaRPr lang="es-ES"/>
        </a:p>
      </dgm:t>
    </dgm:pt>
    <dgm:pt modelId="{DEA8DBE0-F22F-44EC-B8FE-8C51EC4BD5CA}">
      <dgm:prSet phldrT="[Texto]"/>
      <dgm:spPr/>
      <dgm:t>
        <a:bodyPr/>
        <a:lstStyle/>
        <a:p>
          <a:r>
            <a:rPr lang="es-ES" dirty="0" smtClean="0"/>
            <a:t>No comprende responsabilidad que se causa al acreedor en el cumplimiento de la obligación por auxiliares (art. 732 y 1749 responsabilidad directa)</a:t>
          </a:r>
          <a:endParaRPr lang="es-ES" dirty="0"/>
        </a:p>
      </dgm:t>
    </dgm:pt>
    <dgm:pt modelId="{5EDC9025-465C-4B37-BFA7-583FBE44F51A}" type="parTrans" cxnId="{3351DA52-D0FD-46D9-A836-2CC697F58F3E}">
      <dgm:prSet/>
      <dgm:spPr/>
      <dgm:t>
        <a:bodyPr/>
        <a:lstStyle/>
        <a:p>
          <a:endParaRPr lang="es-ES"/>
        </a:p>
      </dgm:t>
    </dgm:pt>
    <dgm:pt modelId="{FBFF237C-9BEF-491A-A98E-CAC369ACA7C5}" type="sibTrans" cxnId="{3351DA52-D0FD-46D9-A836-2CC697F58F3E}">
      <dgm:prSet/>
      <dgm:spPr/>
      <dgm:t>
        <a:bodyPr/>
        <a:lstStyle/>
        <a:p>
          <a:endParaRPr lang="es-ES"/>
        </a:p>
      </dgm:t>
    </dgm:pt>
    <dgm:pt modelId="{55E72A8D-8239-4F25-8AE4-93E3E6AA4FB0}">
      <dgm:prSet phldrT="[Texto]"/>
      <dgm:spPr/>
      <dgm:t>
        <a:bodyPr/>
        <a:lstStyle/>
        <a:p>
          <a:r>
            <a:rPr lang="es-ES" dirty="0" smtClean="0"/>
            <a:t>Comprende los daños causados al acreedor en otros bienes distintos, o fuera del ámbito, de la obligación principal</a:t>
          </a:r>
          <a:endParaRPr lang="es-ES" dirty="0"/>
        </a:p>
      </dgm:t>
    </dgm:pt>
    <dgm:pt modelId="{314C1134-C175-4E60-83D5-3F321070A092}" type="parTrans" cxnId="{7A1C5075-F724-40B7-ADD1-C1E1FA5950E3}">
      <dgm:prSet/>
      <dgm:spPr/>
      <dgm:t>
        <a:bodyPr/>
        <a:lstStyle/>
        <a:p>
          <a:endParaRPr lang="es-ES"/>
        </a:p>
      </dgm:t>
    </dgm:pt>
    <dgm:pt modelId="{F445BCA3-F3AF-4814-A66B-834D879E9D10}" type="sibTrans" cxnId="{7A1C5075-F724-40B7-ADD1-C1E1FA5950E3}">
      <dgm:prSet/>
      <dgm:spPr/>
      <dgm:t>
        <a:bodyPr/>
        <a:lstStyle/>
        <a:p>
          <a:endParaRPr lang="es-ES"/>
        </a:p>
      </dgm:t>
    </dgm:pt>
    <dgm:pt modelId="{7864810C-FF06-40B1-ACA1-BDD92FDC6550}" type="pres">
      <dgm:prSet presAssocID="{A32D5680-82BF-464D-BBD0-AFC6A34597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003F06-BFF6-4F80-9DB3-D0206B8AB3D6}" type="pres">
      <dgm:prSet presAssocID="{D09A2A08-C1F0-4C45-B060-7E3F62BD9E3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F3FD7C-ED2C-40B2-8D78-F9050CA7EA2D}" type="pres">
      <dgm:prSet presAssocID="{D09A2A08-C1F0-4C45-B060-7E3F62BD9E3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E76E39-FC7F-41CE-8FE3-8315E6AFFAAC}" type="pres">
      <dgm:prSet presAssocID="{DEA8DBE0-F22F-44EC-B8FE-8C51EC4BD5C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2F27A-FA64-4429-9FB8-2EE60D232B66}" type="pres">
      <dgm:prSet presAssocID="{DEA8DBE0-F22F-44EC-B8FE-8C51EC4BD5C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05665CD-26F1-4064-BCDD-C8AF535CD0BB}" type="presOf" srcId="{A32D5680-82BF-464D-BBD0-AFC6A3459790}" destId="{7864810C-FF06-40B1-ACA1-BDD92FDC6550}" srcOrd="0" destOrd="0" presId="urn:microsoft.com/office/officeart/2005/8/layout/vList2"/>
    <dgm:cxn modelId="{95DFA926-1664-4CD7-8CF2-2751C65C46CB}" type="presOf" srcId="{55E72A8D-8239-4F25-8AE4-93E3E6AA4FB0}" destId="{B862F27A-FA64-4429-9FB8-2EE60D232B66}" srcOrd="0" destOrd="0" presId="urn:microsoft.com/office/officeart/2005/8/layout/vList2"/>
    <dgm:cxn modelId="{3351DA52-D0FD-46D9-A836-2CC697F58F3E}" srcId="{A32D5680-82BF-464D-BBD0-AFC6A3459790}" destId="{DEA8DBE0-F22F-44EC-B8FE-8C51EC4BD5CA}" srcOrd="1" destOrd="0" parTransId="{5EDC9025-465C-4B37-BFA7-583FBE44F51A}" sibTransId="{FBFF237C-9BEF-491A-A98E-CAC369ACA7C5}"/>
    <dgm:cxn modelId="{11CF7427-EA0E-48B0-8A93-DDFE152AEE7C}" srcId="{A32D5680-82BF-464D-BBD0-AFC6A3459790}" destId="{D09A2A08-C1F0-4C45-B060-7E3F62BD9E3F}" srcOrd="0" destOrd="0" parTransId="{BF594AEF-BD84-46D6-855E-ED0294311115}" sibTransId="{E5FE1763-4D90-4591-B0D8-3A05C9F52522}"/>
    <dgm:cxn modelId="{7A1C5075-F724-40B7-ADD1-C1E1FA5950E3}" srcId="{DEA8DBE0-F22F-44EC-B8FE-8C51EC4BD5CA}" destId="{55E72A8D-8239-4F25-8AE4-93E3E6AA4FB0}" srcOrd="0" destOrd="0" parTransId="{314C1134-C175-4E60-83D5-3F321070A092}" sibTransId="{F445BCA3-F3AF-4814-A66B-834D879E9D10}"/>
    <dgm:cxn modelId="{CEBE576F-C6C5-4C10-920C-214A6DCCC9C4}" srcId="{D09A2A08-C1F0-4C45-B060-7E3F62BD9E3F}" destId="{389F500F-0BD1-45A9-B0A2-CD9AE9AFA0C6}" srcOrd="0" destOrd="0" parTransId="{D4D74AD1-E8E1-4233-936F-30E506939FA6}" sibTransId="{3B9C4E8C-48D2-4C83-8053-3333087CA759}"/>
    <dgm:cxn modelId="{116FE3DA-AC0B-4AE0-A7B8-52EA701C600E}" type="presOf" srcId="{DEA8DBE0-F22F-44EC-B8FE-8C51EC4BD5CA}" destId="{D6E76E39-FC7F-41CE-8FE3-8315E6AFFAAC}" srcOrd="0" destOrd="0" presId="urn:microsoft.com/office/officeart/2005/8/layout/vList2"/>
    <dgm:cxn modelId="{06DD992F-CEF8-4CF4-B078-14AAEA395594}" type="presOf" srcId="{389F500F-0BD1-45A9-B0A2-CD9AE9AFA0C6}" destId="{A3F3FD7C-ED2C-40B2-8D78-F9050CA7EA2D}" srcOrd="0" destOrd="0" presId="urn:microsoft.com/office/officeart/2005/8/layout/vList2"/>
    <dgm:cxn modelId="{F0C3C72F-74A5-4541-B586-45A81B38F9B9}" type="presOf" srcId="{D09A2A08-C1F0-4C45-B060-7E3F62BD9E3F}" destId="{91003F06-BFF6-4F80-9DB3-D0206B8AB3D6}" srcOrd="0" destOrd="0" presId="urn:microsoft.com/office/officeart/2005/8/layout/vList2"/>
    <dgm:cxn modelId="{1C5EBC83-3BE1-4525-A471-1594F2AE1552}" type="presParOf" srcId="{7864810C-FF06-40B1-ACA1-BDD92FDC6550}" destId="{91003F06-BFF6-4F80-9DB3-D0206B8AB3D6}" srcOrd="0" destOrd="0" presId="urn:microsoft.com/office/officeart/2005/8/layout/vList2"/>
    <dgm:cxn modelId="{D590BF60-B0EC-4D1E-A85A-42C4B07A33C2}" type="presParOf" srcId="{7864810C-FF06-40B1-ACA1-BDD92FDC6550}" destId="{A3F3FD7C-ED2C-40B2-8D78-F9050CA7EA2D}" srcOrd="1" destOrd="0" presId="urn:microsoft.com/office/officeart/2005/8/layout/vList2"/>
    <dgm:cxn modelId="{B5313310-79C6-43B2-86F7-4BE50904415E}" type="presParOf" srcId="{7864810C-FF06-40B1-ACA1-BDD92FDC6550}" destId="{D6E76E39-FC7F-41CE-8FE3-8315E6AFFAAC}" srcOrd="2" destOrd="0" presId="urn:microsoft.com/office/officeart/2005/8/layout/vList2"/>
    <dgm:cxn modelId="{E08B092C-6ECB-43A9-84CE-0B8A964EE9AD}" type="presParOf" srcId="{7864810C-FF06-40B1-ACA1-BDD92FDC6550}" destId="{B862F27A-FA64-4429-9FB8-2EE60D232B6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792DC3-4CD3-4D05-BF00-3C650B3B33F8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3AC4BE4-9513-4872-B3A8-378BBBE0371C}">
      <dgm:prSet phldrT="[Texto]" custT="1"/>
      <dgm:spPr>
        <a:solidFill>
          <a:schemeClr val="accent2"/>
        </a:solidFill>
      </dgm:spPr>
      <dgm:t>
        <a:bodyPr/>
        <a:lstStyle/>
        <a:p>
          <a:endParaRPr lang="es-ES" sz="2700" dirty="0" smtClean="0"/>
        </a:p>
        <a:p>
          <a:endParaRPr lang="es-ES" sz="2700" dirty="0" smtClean="0"/>
        </a:p>
        <a:p>
          <a:r>
            <a:rPr lang="es-ES" sz="3200" b="1" dirty="0" smtClean="0"/>
            <a:t>ocasión</a:t>
          </a:r>
          <a:endParaRPr lang="es-ES" sz="3200" b="1" dirty="0"/>
        </a:p>
      </dgm:t>
    </dgm:pt>
    <dgm:pt modelId="{E03DB2C9-BC90-41E5-8136-25B4890CFAD6}" type="parTrans" cxnId="{8C1866F6-A7BD-4F19-B61E-C7728BB50C0E}">
      <dgm:prSet/>
      <dgm:spPr/>
      <dgm:t>
        <a:bodyPr/>
        <a:lstStyle/>
        <a:p>
          <a:endParaRPr lang="es-ES"/>
        </a:p>
      </dgm:t>
    </dgm:pt>
    <dgm:pt modelId="{E717D6E7-4167-4A94-8567-179A13BBECF6}" type="sibTrans" cxnId="{8C1866F6-A7BD-4F19-B61E-C7728BB50C0E}">
      <dgm:prSet/>
      <dgm:spPr/>
      <dgm:t>
        <a:bodyPr/>
        <a:lstStyle/>
        <a:p>
          <a:endParaRPr lang="es-ES"/>
        </a:p>
      </dgm:t>
    </dgm:pt>
    <dgm:pt modelId="{977E6DF6-A431-4B7A-A072-DF06B892C72C}">
      <dgm:prSet phldrT="[Texto]"/>
      <dgm:spPr>
        <a:solidFill>
          <a:schemeClr val="accent4"/>
        </a:solidFill>
      </dgm:spPr>
      <dgm:t>
        <a:bodyPr/>
        <a:lstStyle/>
        <a:p>
          <a:r>
            <a:rPr lang="es-ES" dirty="0" smtClean="0"/>
            <a:t>Relación causal suficiente</a:t>
          </a:r>
        </a:p>
        <a:p>
          <a:r>
            <a:rPr lang="es-ES" dirty="0" smtClean="0"/>
            <a:t>O razonable</a:t>
          </a:r>
          <a:endParaRPr lang="es-ES" dirty="0"/>
        </a:p>
      </dgm:t>
    </dgm:pt>
    <dgm:pt modelId="{ACDD66F4-50E5-4F37-917D-5A23481C12E8}" type="parTrans" cxnId="{D002D04D-6777-4E14-AE6A-D49210C54499}">
      <dgm:prSet/>
      <dgm:spPr/>
      <dgm:t>
        <a:bodyPr/>
        <a:lstStyle/>
        <a:p>
          <a:endParaRPr lang="es-ES"/>
        </a:p>
      </dgm:t>
    </dgm:pt>
    <dgm:pt modelId="{3C5C844C-791D-48E7-90DF-C67BC9449AC7}" type="sibTrans" cxnId="{D002D04D-6777-4E14-AE6A-D49210C54499}">
      <dgm:prSet/>
      <dgm:spPr/>
      <dgm:t>
        <a:bodyPr/>
        <a:lstStyle/>
        <a:p>
          <a:endParaRPr lang="es-ES"/>
        </a:p>
      </dgm:t>
    </dgm:pt>
    <dgm:pt modelId="{8BD15F33-9579-451E-96B6-1843D10C7A40}" type="pres">
      <dgm:prSet presAssocID="{E7792DC3-4CD3-4D05-BF00-3C650B3B33F8}" presName="Name0" presStyleCnt="0">
        <dgm:presLayoutVars>
          <dgm:chMax val="2"/>
          <dgm:chPref val="2"/>
          <dgm:animLvl val="lvl"/>
        </dgm:presLayoutVars>
      </dgm:prSet>
      <dgm:spPr/>
    </dgm:pt>
    <dgm:pt modelId="{15B2C377-7351-499D-96C6-A4B7945B4C99}" type="pres">
      <dgm:prSet presAssocID="{E7792DC3-4CD3-4D05-BF00-3C650B3B33F8}" presName="LeftText" presStyleLbl="revTx" presStyleIdx="0" presStyleCnt="0">
        <dgm:presLayoutVars>
          <dgm:bulletEnabled val="1"/>
        </dgm:presLayoutVars>
      </dgm:prSet>
      <dgm:spPr/>
    </dgm:pt>
    <dgm:pt modelId="{3F00ABF6-1509-49F5-B717-B6A014910E5A}" type="pres">
      <dgm:prSet presAssocID="{E7792DC3-4CD3-4D05-BF00-3C650B3B33F8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416B18FB-75D9-4E93-BD25-A5132EFE5DB9}" type="pres">
      <dgm:prSet presAssocID="{E7792DC3-4CD3-4D05-BF00-3C650B3B33F8}" presName="RightText" presStyleLbl="revTx" presStyleIdx="0" presStyleCnt="0">
        <dgm:presLayoutVars>
          <dgm:bulletEnabled val="1"/>
        </dgm:presLayoutVars>
      </dgm:prSet>
      <dgm:spPr/>
    </dgm:pt>
    <dgm:pt modelId="{3E68C621-BFD5-410F-BA43-CA94D645A219}" type="pres">
      <dgm:prSet presAssocID="{E7792DC3-4CD3-4D05-BF00-3C650B3B33F8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E5134802-7FD9-4789-89A9-6C414DBCF7B5}" type="pres">
      <dgm:prSet presAssocID="{E7792DC3-4CD3-4D05-BF00-3C650B3B33F8}" presName="TopArrow" presStyleLbl="node1" presStyleIdx="0" presStyleCnt="2"/>
      <dgm:spPr/>
    </dgm:pt>
    <dgm:pt modelId="{CB5A952B-12FA-4534-8D91-A64CACFF1F3A}" type="pres">
      <dgm:prSet presAssocID="{E7792DC3-4CD3-4D05-BF00-3C650B3B33F8}" presName="BottomArrow" presStyleLbl="node1" presStyleIdx="1" presStyleCnt="2"/>
      <dgm:spPr/>
    </dgm:pt>
  </dgm:ptLst>
  <dgm:cxnLst>
    <dgm:cxn modelId="{CCF1D3EA-DFB8-4689-A4B1-2A47FB66FE0B}" type="presOf" srcId="{A3AC4BE4-9513-4872-B3A8-378BBBE0371C}" destId="{3F00ABF6-1509-49F5-B717-B6A014910E5A}" srcOrd="1" destOrd="0" presId="urn:microsoft.com/office/officeart/2009/layout/ReverseList"/>
    <dgm:cxn modelId="{8C1866F6-A7BD-4F19-B61E-C7728BB50C0E}" srcId="{E7792DC3-4CD3-4D05-BF00-3C650B3B33F8}" destId="{A3AC4BE4-9513-4872-B3A8-378BBBE0371C}" srcOrd="0" destOrd="0" parTransId="{E03DB2C9-BC90-41E5-8136-25B4890CFAD6}" sibTransId="{E717D6E7-4167-4A94-8567-179A13BBECF6}"/>
    <dgm:cxn modelId="{86F9DA89-E090-43E8-9BE0-6BE2DE2A90B0}" type="presOf" srcId="{A3AC4BE4-9513-4872-B3A8-378BBBE0371C}" destId="{15B2C377-7351-499D-96C6-A4B7945B4C99}" srcOrd="0" destOrd="0" presId="urn:microsoft.com/office/officeart/2009/layout/ReverseList"/>
    <dgm:cxn modelId="{FFB1F04B-95A3-4572-BEFD-45744F6F91F3}" type="presOf" srcId="{977E6DF6-A431-4B7A-A072-DF06B892C72C}" destId="{3E68C621-BFD5-410F-BA43-CA94D645A219}" srcOrd="1" destOrd="0" presId="urn:microsoft.com/office/officeart/2009/layout/ReverseList"/>
    <dgm:cxn modelId="{A7B6B863-2226-411B-81D4-2DBAD7A3DC52}" type="presOf" srcId="{E7792DC3-4CD3-4D05-BF00-3C650B3B33F8}" destId="{8BD15F33-9579-451E-96B6-1843D10C7A40}" srcOrd="0" destOrd="0" presId="urn:microsoft.com/office/officeart/2009/layout/ReverseList"/>
    <dgm:cxn modelId="{D002D04D-6777-4E14-AE6A-D49210C54499}" srcId="{E7792DC3-4CD3-4D05-BF00-3C650B3B33F8}" destId="{977E6DF6-A431-4B7A-A072-DF06B892C72C}" srcOrd="1" destOrd="0" parTransId="{ACDD66F4-50E5-4F37-917D-5A23481C12E8}" sibTransId="{3C5C844C-791D-48E7-90DF-C67BC9449AC7}"/>
    <dgm:cxn modelId="{868F4D10-B6D5-453C-B3D5-1418C443E7C6}" type="presOf" srcId="{977E6DF6-A431-4B7A-A072-DF06B892C72C}" destId="{416B18FB-75D9-4E93-BD25-A5132EFE5DB9}" srcOrd="0" destOrd="0" presId="urn:microsoft.com/office/officeart/2009/layout/ReverseList"/>
    <dgm:cxn modelId="{C6D20943-5A89-433F-B360-E934C749226A}" type="presParOf" srcId="{8BD15F33-9579-451E-96B6-1843D10C7A40}" destId="{15B2C377-7351-499D-96C6-A4B7945B4C99}" srcOrd="0" destOrd="0" presId="urn:microsoft.com/office/officeart/2009/layout/ReverseList"/>
    <dgm:cxn modelId="{8444B0D1-FC08-4BED-ABC1-7125C3128294}" type="presParOf" srcId="{8BD15F33-9579-451E-96B6-1843D10C7A40}" destId="{3F00ABF6-1509-49F5-B717-B6A014910E5A}" srcOrd="1" destOrd="0" presId="urn:microsoft.com/office/officeart/2009/layout/ReverseList"/>
    <dgm:cxn modelId="{4F211999-A95D-43DC-B6C9-3C2BF716E919}" type="presParOf" srcId="{8BD15F33-9579-451E-96B6-1843D10C7A40}" destId="{416B18FB-75D9-4E93-BD25-A5132EFE5DB9}" srcOrd="2" destOrd="0" presId="urn:microsoft.com/office/officeart/2009/layout/ReverseList"/>
    <dgm:cxn modelId="{E7303891-1FA8-4123-A9D1-157F56350113}" type="presParOf" srcId="{8BD15F33-9579-451E-96B6-1843D10C7A40}" destId="{3E68C621-BFD5-410F-BA43-CA94D645A219}" srcOrd="3" destOrd="0" presId="urn:microsoft.com/office/officeart/2009/layout/ReverseList"/>
    <dgm:cxn modelId="{E0C6E762-EC40-42D0-A512-93D1A7851CEE}" type="presParOf" srcId="{8BD15F33-9579-451E-96B6-1843D10C7A40}" destId="{E5134802-7FD9-4789-89A9-6C414DBCF7B5}" srcOrd="4" destOrd="0" presId="urn:microsoft.com/office/officeart/2009/layout/ReverseList"/>
    <dgm:cxn modelId="{5899D9BD-329A-4B23-83F6-CC5D6F5EAF39}" type="presParOf" srcId="{8BD15F33-9579-451E-96B6-1843D10C7A40}" destId="{CB5A952B-12FA-4534-8D91-A64CACFF1F3A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0165AA-B664-4268-98D5-DF15B03AF31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9C1B094-BF23-4F4A-B5FB-FBF62B3AA975}">
      <dgm:prSet phldrT="[Texto]"/>
      <dgm:spPr>
        <a:solidFill>
          <a:srgbClr val="00B050"/>
        </a:solidFill>
      </dgm:spPr>
      <dgm:t>
        <a:bodyPr/>
        <a:lstStyle/>
        <a:p>
          <a:r>
            <a:rPr lang="es-ES" dirty="0" smtClean="0"/>
            <a:t>Art. 1754</a:t>
          </a:r>
        </a:p>
        <a:p>
          <a:r>
            <a:rPr lang="es-ES" dirty="0" smtClean="0"/>
            <a:t>Fundamento responsabilidad parental</a:t>
          </a:r>
          <a:endParaRPr lang="es-ES" dirty="0"/>
        </a:p>
      </dgm:t>
    </dgm:pt>
    <dgm:pt modelId="{B0FC71E9-1D1B-4D81-8D69-91CDC17705D8}" type="parTrans" cxnId="{B0AEA0A8-0D23-46DF-8B4F-BB9F238A80AB}">
      <dgm:prSet/>
      <dgm:spPr/>
      <dgm:t>
        <a:bodyPr/>
        <a:lstStyle/>
        <a:p>
          <a:endParaRPr lang="es-ES"/>
        </a:p>
      </dgm:t>
    </dgm:pt>
    <dgm:pt modelId="{91A9AFAE-03ED-4B15-BA71-D54E71C4A915}" type="sibTrans" cxnId="{B0AEA0A8-0D23-46DF-8B4F-BB9F238A80AB}">
      <dgm:prSet/>
      <dgm:spPr/>
      <dgm:t>
        <a:bodyPr/>
        <a:lstStyle/>
        <a:p>
          <a:endParaRPr lang="es-ES"/>
        </a:p>
      </dgm:t>
    </dgm:pt>
    <dgm:pt modelId="{C2A11181-DE86-47DF-B50B-6EEF304C76C6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dirty="0" smtClean="0"/>
            <a:t>Daños causados a terceros por hijos menores de 18 años</a:t>
          </a:r>
          <a:endParaRPr lang="es-ES" dirty="0"/>
        </a:p>
      </dgm:t>
    </dgm:pt>
    <dgm:pt modelId="{DECD5471-4B13-4210-A1BF-251A2A1FE902}" type="parTrans" cxnId="{9176B17A-80D1-4638-9164-3F31C32197B8}">
      <dgm:prSet/>
      <dgm:spPr/>
      <dgm:t>
        <a:bodyPr/>
        <a:lstStyle/>
        <a:p>
          <a:endParaRPr lang="es-ES"/>
        </a:p>
      </dgm:t>
    </dgm:pt>
    <dgm:pt modelId="{615A8F71-6E0E-4532-AB15-C27B7568979F}" type="sibTrans" cxnId="{9176B17A-80D1-4638-9164-3F31C32197B8}">
      <dgm:prSet/>
      <dgm:spPr/>
      <dgm:t>
        <a:bodyPr/>
        <a:lstStyle/>
        <a:p>
          <a:endParaRPr lang="es-ES"/>
        </a:p>
      </dgm:t>
    </dgm:pt>
    <dgm:pt modelId="{4A5C21B7-7907-4EA4-9E6F-CBABE4BD302B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ES" dirty="0" smtClean="0"/>
            <a:t>No distingue edad de los hijos</a:t>
          </a:r>
          <a:endParaRPr lang="es-ES" dirty="0"/>
        </a:p>
      </dgm:t>
    </dgm:pt>
    <dgm:pt modelId="{82975DE5-62E5-4265-B1C3-CF493D5DE337}" type="parTrans" cxnId="{AB3E2BC8-D488-42CA-B304-3BDB975163DF}">
      <dgm:prSet/>
      <dgm:spPr/>
      <dgm:t>
        <a:bodyPr/>
        <a:lstStyle/>
        <a:p>
          <a:endParaRPr lang="es-ES"/>
        </a:p>
      </dgm:t>
    </dgm:pt>
    <dgm:pt modelId="{6B667A66-CFA6-4D3A-B1BF-E7B4EB86660A}" type="sibTrans" cxnId="{AB3E2BC8-D488-42CA-B304-3BDB975163DF}">
      <dgm:prSet/>
      <dgm:spPr/>
      <dgm:t>
        <a:bodyPr/>
        <a:lstStyle/>
        <a:p>
          <a:endParaRPr lang="es-ES"/>
        </a:p>
      </dgm:t>
    </dgm:pt>
    <dgm:pt modelId="{9E30FD46-7E3E-4C9B-8FAA-AAE7FC35FA32}">
      <dgm:prSet phldrT="[Texto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s-ES" dirty="0" smtClean="0"/>
            <a:t>Concurrente</a:t>
          </a:r>
        </a:p>
        <a:p>
          <a:r>
            <a:rPr lang="es-ES" dirty="0" smtClean="0"/>
            <a:t>PADRES HIJOS</a:t>
          </a:r>
          <a:endParaRPr lang="es-ES" dirty="0"/>
        </a:p>
      </dgm:t>
    </dgm:pt>
    <dgm:pt modelId="{60FAA8E7-7F68-4882-A4CC-E02112E9C96F}" type="parTrans" cxnId="{EF1F1D0F-4194-4EBB-9BEA-7CCCC4B02CD6}">
      <dgm:prSet/>
      <dgm:spPr/>
      <dgm:t>
        <a:bodyPr/>
        <a:lstStyle/>
        <a:p>
          <a:endParaRPr lang="es-ES"/>
        </a:p>
      </dgm:t>
    </dgm:pt>
    <dgm:pt modelId="{C3FFF701-0344-49CE-971D-0E7B13185D2D}" type="sibTrans" cxnId="{EF1F1D0F-4194-4EBB-9BEA-7CCCC4B02CD6}">
      <dgm:prSet/>
      <dgm:spPr/>
      <dgm:t>
        <a:bodyPr/>
        <a:lstStyle/>
        <a:p>
          <a:endParaRPr lang="es-ES"/>
        </a:p>
      </dgm:t>
    </dgm:pt>
    <dgm:pt modelId="{F0288A8A-49AC-45A2-9503-4C38E85195D3}">
      <dgm:prSet/>
      <dgm:spPr>
        <a:solidFill>
          <a:srgbClr val="C00000"/>
        </a:solidFill>
      </dgm:spPr>
      <dgm:t>
        <a:bodyPr/>
        <a:lstStyle/>
        <a:p>
          <a:r>
            <a:rPr lang="es-ES" dirty="0" smtClean="0"/>
            <a:t>Solidaria</a:t>
          </a:r>
        </a:p>
        <a:p>
          <a:r>
            <a:rPr lang="es-ES" dirty="0" smtClean="0"/>
            <a:t>PADRES</a:t>
          </a:r>
          <a:endParaRPr lang="es-ES" dirty="0"/>
        </a:p>
      </dgm:t>
    </dgm:pt>
    <dgm:pt modelId="{0EE5A5B2-FCC7-4BCA-945E-5A39E7B02090}" type="parTrans" cxnId="{0BBED72A-F427-489B-9F85-5A94216FE1EB}">
      <dgm:prSet/>
      <dgm:spPr/>
      <dgm:t>
        <a:bodyPr/>
        <a:lstStyle/>
        <a:p>
          <a:endParaRPr lang="es-ES"/>
        </a:p>
      </dgm:t>
    </dgm:pt>
    <dgm:pt modelId="{CE806447-F726-493F-A3C9-83A8554D5F25}" type="sibTrans" cxnId="{0BBED72A-F427-489B-9F85-5A94216FE1EB}">
      <dgm:prSet/>
      <dgm:spPr/>
      <dgm:t>
        <a:bodyPr/>
        <a:lstStyle/>
        <a:p>
          <a:endParaRPr lang="es-ES"/>
        </a:p>
      </dgm:t>
    </dgm:pt>
    <dgm:pt modelId="{9DE61BEE-580D-4AC7-95FB-22BE87DAF06E}">
      <dgm:prSet/>
      <dgm:spPr>
        <a:solidFill>
          <a:srgbClr val="002060"/>
        </a:solidFill>
      </dgm:spPr>
      <dgm:t>
        <a:bodyPr/>
        <a:lstStyle/>
        <a:p>
          <a:r>
            <a:rPr lang="es-ES" dirty="0" smtClean="0"/>
            <a:t>Cohabitación</a:t>
          </a:r>
        </a:p>
        <a:p>
          <a:r>
            <a:rPr lang="es-ES" dirty="0" smtClean="0"/>
            <a:t>Responsabilidad parental</a:t>
          </a:r>
          <a:endParaRPr lang="es-ES" dirty="0"/>
        </a:p>
      </dgm:t>
    </dgm:pt>
    <dgm:pt modelId="{DD946DF9-E6FE-420A-BF5C-13AF98EDB30F}" type="parTrans" cxnId="{729092F4-40E3-43A1-AE23-DF3A853F542D}">
      <dgm:prSet/>
      <dgm:spPr/>
      <dgm:t>
        <a:bodyPr/>
        <a:lstStyle/>
        <a:p>
          <a:endParaRPr lang="es-ES"/>
        </a:p>
      </dgm:t>
    </dgm:pt>
    <dgm:pt modelId="{CB783889-A39A-4194-98D0-E74F3188D26B}" type="sibTrans" cxnId="{729092F4-40E3-43A1-AE23-DF3A853F542D}">
      <dgm:prSet/>
      <dgm:spPr/>
      <dgm:t>
        <a:bodyPr/>
        <a:lstStyle/>
        <a:p>
          <a:endParaRPr lang="es-ES"/>
        </a:p>
      </dgm:t>
    </dgm:pt>
    <dgm:pt modelId="{7B31F53A-6E0B-4BB2-8A00-D628ECB3951A}" type="pres">
      <dgm:prSet presAssocID="{F50165AA-B664-4268-98D5-DF15B03AF31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E27B62B-E6E8-4703-B2EC-55189DBD0E46}" type="pres">
      <dgm:prSet presAssocID="{F50165AA-B664-4268-98D5-DF15B03AF31C}" presName="hierFlow" presStyleCnt="0"/>
      <dgm:spPr/>
    </dgm:pt>
    <dgm:pt modelId="{162C7A56-0731-4E02-A91D-34E687107F51}" type="pres">
      <dgm:prSet presAssocID="{F50165AA-B664-4268-98D5-DF15B03AF31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21FB975-DE08-498D-A7C1-3FFF6CD67518}" type="pres">
      <dgm:prSet presAssocID="{D9C1B094-BF23-4F4A-B5FB-FBF62B3AA975}" presName="Name14" presStyleCnt="0"/>
      <dgm:spPr/>
    </dgm:pt>
    <dgm:pt modelId="{7032D0AB-B2F4-449F-8E33-93036783189B}" type="pres">
      <dgm:prSet presAssocID="{D9C1B094-BF23-4F4A-B5FB-FBF62B3AA975}" presName="level1Shape" presStyleLbl="node0" presStyleIdx="0" presStyleCnt="1">
        <dgm:presLayoutVars>
          <dgm:chPref val="3"/>
        </dgm:presLayoutVars>
      </dgm:prSet>
      <dgm:spPr/>
    </dgm:pt>
    <dgm:pt modelId="{A01FC76E-C223-42AB-B91D-DAAEE45827DC}" type="pres">
      <dgm:prSet presAssocID="{D9C1B094-BF23-4F4A-B5FB-FBF62B3AA975}" presName="hierChild2" presStyleCnt="0"/>
      <dgm:spPr/>
    </dgm:pt>
    <dgm:pt modelId="{75744A13-96BB-40E8-9968-2BB0990C0483}" type="pres">
      <dgm:prSet presAssocID="{DECD5471-4B13-4210-A1BF-251A2A1FE902}" presName="Name19" presStyleLbl="parChTrans1D2" presStyleIdx="0" presStyleCnt="4"/>
      <dgm:spPr/>
    </dgm:pt>
    <dgm:pt modelId="{B0B0BACD-6FE8-49AE-922C-F7133E39A6E6}" type="pres">
      <dgm:prSet presAssocID="{C2A11181-DE86-47DF-B50B-6EEF304C76C6}" presName="Name21" presStyleCnt="0"/>
      <dgm:spPr/>
    </dgm:pt>
    <dgm:pt modelId="{5BB9410C-C72A-4B80-BB1A-9D52FB6CBE3C}" type="pres">
      <dgm:prSet presAssocID="{C2A11181-DE86-47DF-B50B-6EEF304C76C6}" presName="level2Shape" presStyleLbl="node2" presStyleIdx="0" presStyleCnt="4"/>
      <dgm:spPr/>
    </dgm:pt>
    <dgm:pt modelId="{C277E4B6-19CB-4052-8ACC-130E77DB092C}" type="pres">
      <dgm:prSet presAssocID="{C2A11181-DE86-47DF-B50B-6EEF304C76C6}" presName="hierChild3" presStyleCnt="0"/>
      <dgm:spPr/>
    </dgm:pt>
    <dgm:pt modelId="{26B99546-7B51-4514-A2A2-48E9472E2898}" type="pres">
      <dgm:prSet presAssocID="{DD946DF9-E6FE-420A-BF5C-13AF98EDB30F}" presName="Name19" presStyleLbl="parChTrans1D3" presStyleIdx="0" presStyleCnt="1"/>
      <dgm:spPr/>
    </dgm:pt>
    <dgm:pt modelId="{9D951238-F35E-4705-B66F-DD65A5D7DBB3}" type="pres">
      <dgm:prSet presAssocID="{9DE61BEE-580D-4AC7-95FB-22BE87DAF06E}" presName="Name21" presStyleCnt="0"/>
      <dgm:spPr/>
    </dgm:pt>
    <dgm:pt modelId="{159B4B2F-B3DE-4DB4-AB62-65553543BC31}" type="pres">
      <dgm:prSet presAssocID="{9DE61BEE-580D-4AC7-95FB-22BE87DAF06E}" presName="level2Shape" presStyleLbl="node3" presStyleIdx="0" presStyleCnt="1" custLinFactNeighborX="750" custLinFactNeighborY="3374"/>
      <dgm:spPr/>
    </dgm:pt>
    <dgm:pt modelId="{D68CA3D3-E55D-4A4D-9A25-74ECD77178AE}" type="pres">
      <dgm:prSet presAssocID="{9DE61BEE-580D-4AC7-95FB-22BE87DAF06E}" presName="hierChild3" presStyleCnt="0"/>
      <dgm:spPr/>
    </dgm:pt>
    <dgm:pt modelId="{0465CFC7-2E4B-4FF6-8316-7033AF6979D6}" type="pres">
      <dgm:prSet presAssocID="{82975DE5-62E5-4265-B1C3-CF493D5DE337}" presName="Name19" presStyleLbl="parChTrans1D2" presStyleIdx="1" presStyleCnt="4"/>
      <dgm:spPr/>
    </dgm:pt>
    <dgm:pt modelId="{401D561C-42AB-41A3-9164-99F590DD96D6}" type="pres">
      <dgm:prSet presAssocID="{4A5C21B7-7907-4EA4-9E6F-CBABE4BD302B}" presName="Name21" presStyleCnt="0"/>
      <dgm:spPr/>
    </dgm:pt>
    <dgm:pt modelId="{F6981B90-77C5-48D0-A2A8-800150F10A0B}" type="pres">
      <dgm:prSet presAssocID="{4A5C21B7-7907-4EA4-9E6F-CBABE4BD302B}" presName="level2Shape" presStyleLbl="node2" presStyleIdx="1" presStyleCnt="4"/>
      <dgm:spPr/>
    </dgm:pt>
    <dgm:pt modelId="{05CDE8D1-4F6A-496F-9057-213FD08D12AD}" type="pres">
      <dgm:prSet presAssocID="{4A5C21B7-7907-4EA4-9E6F-CBABE4BD302B}" presName="hierChild3" presStyleCnt="0"/>
      <dgm:spPr/>
    </dgm:pt>
    <dgm:pt modelId="{5D091E91-E033-4809-8D3E-99AD741AB138}" type="pres">
      <dgm:prSet presAssocID="{0EE5A5B2-FCC7-4BCA-945E-5A39E7B02090}" presName="Name19" presStyleLbl="parChTrans1D2" presStyleIdx="2" presStyleCnt="4"/>
      <dgm:spPr/>
    </dgm:pt>
    <dgm:pt modelId="{7C8FD7BB-9E54-4BF9-B90D-489B1AC5DC02}" type="pres">
      <dgm:prSet presAssocID="{F0288A8A-49AC-45A2-9503-4C38E85195D3}" presName="Name21" presStyleCnt="0"/>
      <dgm:spPr/>
    </dgm:pt>
    <dgm:pt modelId="{4E3F7027-581C-4233-86CA-D3B8732AACF5}" type="pres">
      <dgm:prSet presAssocID="{F0288A8A-49AC-45A2-9503-4C38E85195D3}" presName="level2Shape" presStyleLbl="node2" presStyleIdx="2" presStyleCnt="4"/>
      <dgm:spPr/>
    </dgm:pt>
    <dgm:pt modelId="{95D8E5A1-6F86-4CF9-94EB-166DD83C6407}" type="pres">
      <dgm:prSet presAssocID="{F0288A8A-49AC-45A2-9503-4C38E85195D3}" presName="hierChild3" presStyleCnt="0"/>
      <dgm:spPr/>
    </dgm:pt>
    <dgm:pt modelId="{9427B703-F440-4119-AC2E-349D03B698C1}" type="pres">
      <dgm:prSet presAssocID="{60FAA8E7-7F68-4882-A4CC-E02112E9C96F}" presName="Name19" presStyleLbl="parChTrans1D2" presStyleIdx="3" presStyleCnt="4"/>
      <dgm:spPr/>
    </dgm:pt>
    <dgm:pt modelId="{A708E18C-8B9E-4BAC-A2D9-2D64CE3A13CE}" type="pres">
      <dgm:prSet presAssocID="{9E30FD46-7E3E-4C9B-8FAA-AAE7FC35FA32}" presName="Name21" presStyleCnt="0"/>
      <dgm:spPr/>
    </dgm:pt>
    <dgm:pt modelId="{AE3C8259-0B6D-4E8B-BE2A-3E282F0370D0}" type="pres">
      <dgm:prSet presAssocID="{9E30FD46-7E3E-4C9B-8FAA-AAE7FC35FA32}" presName="level2Shape" presStyleLbl="node2" presStyleIdx="3" presStyleCnt="4"/>
      <dgm:spPr/>
      <dgm:t>
        <a:bodyPr/>
        <a:lstStyle/>
        <a:p>
          <a:endParaRPr lang="es-ES"/>
        </a:p>
      </dgm:t>
    </dgm:pt>
    <dgm:pt modelId="{4F42F5C7-EDF8-4794-8DDF-3084EC5E5818}" type="pres">
      <dgm:prSet presAssocID="{9E30FD46-7E3E-4C9B-8FAA-AAE7FC35FA32}" presName="hierChild3" presStyleCnt="0"/>
      <dgm:spPr/>
    </dgm:pt>
    <dgm:pt modelId="{0C65C7CF-85C3-4209-8DB1-EE13B69C532D}" type="pres">
      <dgm:prSet presAssocID="{F50165AA-B664-4268-98D5-DF15B03AF31C}" presName="bgShapesFlow" presStyleCnt="0"/>
      <dgm:spPr/>
    </dgm:pt>
  </dgm:ptLst>
  <dgm:cxnLst>
    <dgm:cxn modelId="{9176B17A-80D1-4638-9164-3F31C32197B8}" srcId="{D9C1B094-BF23-4F4A-B5FB-FBF62B3AA975}" destId="{C2A11181-DE86-47DF-B50B-6EEF304C76C6}" srcOrd="0" destOrd="0" parTransId="{DECD5471-4B13-4210-A1BF-251A2A1FE902}" sibTransId="{615A8F71-6E0E-4532-AB15-C27B7568979F}"/>
    <dgm:cxn modelId="{7F272BEE-7586-4F49-AD53-466BCFD719AB}" type="presOf" srcId="{9DE61BEE-580D-4AC7-95FB-22BE87DAF06E}" destId="{159B4B2F-B3DE-4DB4-AB62-65553543BC31}" srcOrd="0" destOrd="0" presId="urn:microsoft.com/office/officeart/2005/8/layout/hierarchy6"/>
    <dgm:cxn modelId="{BA2C6DA8-7168-464C-8666-D6800551EE93}" type="presOf" srcId="{4A5C21B7-7907-4EA4-9E6F-CBABE4BD302B}" destId="{F6981B90-77C5-48D0-A2A8-800150F10A0B}" srcOrd="0" destOrd="0" presId="urn:microsoft.com/office/officeart/2005/8/layout/hierarchy6"/>
    <dgm:cxn modelId="{729092F4-40E3-43A1-AE23-DF3A853F542D}" srcId="{C2A11181-DE86-47DF-B50B-6EEF304C76C6}" destId="{9DE61BEE-580D-4AC7-95FB-22BE87DAF06E}" srcOrd="0" destOrd="0" parTransId="{DD946DF9-E6FE-420A-BF5C-13AF98EDB30F}" sibTransId="{CB783889-A39A-4194-98D0-E74F3188D26B}"/>
    <dgm:cxn modelId="{0BBED72A-F427-489B-9F85-5A94216FE1EB}" srcId="{D9C1B094-BF23-4F4A-B5FB-FBF62B3AA975}" destId="{F0288A8A-49AC-45A2-9503-4C38E85195D3}" srcOrd="2" destOrd="0" parTransId="{0EE5A5B2-FCC7-4BCA-945E-5A39E7B02090}" sibTransId="{CE806447-F726-493F-A3C9-83A8554D5F25}"/>
    <dgm:cxn modelId="{B650D5A4-8001-41B0-9229-A5046DB11717}" type="presOf" srcId="{DD946DF9-E6FE-420A-BF5C-13AF98EDB30F}" destId="{26B99546-7B51-4514-A2A2-48E9472E2898}" srcOrd="0" destOrd="0" presId="urn:microsoft.com/office/officeart/2005/8/layout/hierarchy6"/>
    <dgm:cxn modelId="{9D4045F7-93B4-44DC-A184-E30F8EFB8D29}" type="presOf" srcId="{82975DE5-62E5-4265-B1C3-CF493D5DE337}" destId="{0465CFC7-2E4B-4FF6-8316-7033AF6979D6}" srcOrd="0" destOrd="0" presId="urn:microsoft.com/office/officeart/2005/8/layout/hierarchy6"/>
    <dgm:cxn modelId="{9E94B695-7CD0-4762-AB0A-F5329FE10926}" type="presOf" srcId="{DECD5471-4B13-4210-A1BF-251A2A1FE902}" destId="{75744A13-96BB-40E8-9968-2BB0990C0483}" srcOrd="0" destOrd="0" presId="urn:microsoft.com/office/officeart/2005/8/layout/hierarchy6"/>
    <dgm:cxn modelId="{B0AEA0A8-0D23-46DF-8B4F-BB9F238A80AB}" srcId="{F50165AA-B664-4268-98D5-DF15B03AF31C}" destId="{D9C1B094-BF23-4F4A-B5FB-FBF62B3AA975}" srcOrd="0" destOrd="0" parTransId="{B0FC71E9-1D1B-4D81-8D69-91CDC17705D8}" sibTransId="{91A9AFAE-03ED-4B15-BA71-D54E71C4A915}"/>
    <dgm:cxn modelId="{2E6AA745-1FE8-4D7E-B9FB-1EA4C8B4C758}" type="presOf" srcId="{F50165AA-B664-4268-98D5-DF15B03AF31C}" destId="{7B31F53A-6E0B-4BB2-8A00-D628ECB3951A}" srcOrd="0" destOrd="0" presId="urn:microsoft.com/office/officeart/2005/8/layout/hierarchy6"/>
    <dgm:cxn modelId="{CF0B7C9F-24D4-4679-AAFC-E1A79D7D6269}" type="presOf" srcId="{F0288A8A-49AC-45A2-9503-4C38E85195D3}" destId="{4E3F7027-581C-4233-86CA-D3B8732AACF5}" srcOrd="0" destOrd="0" presId="urn:microsoft.com/office/officeart/2005/8/layout/hierarchy6"/>
    <dgm:cxn modelId="{C600ABEE-A6AD-4E72-B1E4-C592909EC76C}" type="presOf" srcId="{C2A11181-DE86-47DF-B50B-6EEF304C76C6}" destId="{5BB9410C-C72A-4B80-BB1A-9D52FB6CBE3C}" srcOrd="0" destOrd="0" presId="urn:microsoft.com/office/officeart/2005/8/layout/hierarchy6"/>
    <dgm:cxn modelId="{EF1F1D0F-4194-4EBB-9BEA-7CCCC4B02CD6}" srcId="{D9C1B094-BF23-4F4A-B5FB-FBF62B3AA975}" destId="{9E30FD46-7E3E-4C9B-8FAA-AAE7FC35FA32}" srcOrd="3" destOrd="0" parTransId="{60FAA8E7-7F68-4882-A4CC-E02112E9C96F}" sibTransId="{C3FFF701-0344-49CE-971D-0E7B13185D2D}"/>
    <dgm:cxn modelId="{AB3E2BC8-D488-42CA-B304-3BDB975163DF}" srcId="{D9C1B094-BF23-4F4A-B5FB-FBF62B3AA975}" destId="{4A5C21B7-7907-4EA4-9E6F-CBABE4BD302B}" srcOrd="1" destOrd="0" parTransId="{82975DE5-62E5-4265-B1C3-CF493D5DE337}" sibTransId="{6B667A66-CFA6-4D3A-B1BF-E7B4EB86660A}"/>
    <dgm:cxn modelId="{43F475DA-6456-4F6A-93FA-54AAEC9A6F42}" type="presOf" srcId="{D9C1B094-BF23-4F4A-B5FB-FBF62B3AA975}" destId="{7032D0AB-B2F4-449F-8E33-93036783189B}" srcOrd="0" destOrd="0" presId="urn:microsoft.com/office/officeart/2005/8/layout/hierarchy6"/>
    <dgm:cxn modelId="{9F32D4FB-E2B6-4484-B165-1166A1DE8125}" type="presOf" srcId="{60FAA8E7-7F68-4882-A4CC-E02112E9C96F}" destId="{9427B703-F440-4119-AC2E-349D03B698C1}" srcOrd="0" destOrd="0" presId="urn:microsoft.com/office/officeart/2005/8/layout/hierarchy6"/>
    <dgm:cxn modelId="{AE8D0BC2-33DF-4010-A1D6-6FC6E3EFCFA4}" type="presOf" srcId="{9E30FD46-7E3E-4C9B-8FAA-AAE7FC35FA32}" destId="{AE3C8259-0B6D-4E8B-BE2A-3E282F0370D0}" srcOrd="0" destOrd="0" presId="urn:microsoft.com/office/officeart/2005/8/layout/hierarchy6"/>
    <dgm:cxn modelId="{504B2ED2-CE63-4BC0-87B7-EA8FA1994133}" type="presOf" srcId="{0EE5A5B2-FCC7-4BCA-945E-5A39E7B02090}" destId="{5D091E91-E033-4809-8D3E-99AD741AB138}" srcOrd="0" destOrd="0" presId="urn:microsoft.com/office/officeart/2005/8/layout/hierarchy6"/>
    <dgm:cxn modelId="{A2614932-9889-4AC2-B29E-487791EBCCF5}" type="presParOf" srcId="{7B31F53A-6E0B-4BB2-8A00-D628ECB3951A}" destId="{CE27B62B-E6E8-4703-B2EC-55189DBD0E46}" srcOrd="0" destOrd="0" presId="urn:microsoft.com/office/officeart/2005/8/layout/hierarchy6"/>
    <dgm:cxn modelId="{06CB46F7-530E-4BBB-A7A5-66DEFDF12060}" type="presParOf" srcId="{CE27B62B-E6E8-4703-B2EC-55189DBD0E46}" destId="{162C7A56-0731-4E02-A91D-34E687107F51}" srcOrd="0" destOrd="0" presId="urn:microsoft.com/office/officeart/2005/8/layout/hierarchy6"/>
    <dgm:cxn modelId="{A318C6D5-2600-4154-8CE3-7D4B02C1C81E}" type="presParOf" srcId="{162C7A56-0731-4E02-A91D-34E687107F51}" destId="{E21FB975-DE08-498D-A7C1-3FFF6CD67518}" srcOrd="0" destOrd="0" presId="urn:microsoft.com/office/officeart/2005/8/layout/hierarchy6"/>
    <dgm:cxn modelId="{921B667A-E473-42A7-A7E0-51FD7C720DBF}" type="presParOf" srcId="{E21FB975-DE08-498D-A7C1-3FFF6CD67518}" destId="{7032D0AB-B2F4-449F-8E33-93036783189B}" srcOrd="0" destOrd="0" presId="urn:microsoft.com/office/officeart/2005/8/layout/hierarchy6"/>
    <dgm:cxn modelId="{5551403E-B794-43C6-A325-78D32F910B37}" type="presParOf" srcId="{E21FB975-DE08-498D-A7C1-3FFF6CD67518}" destId="{A01FC76E-C223-42AB-B91D-DAAEE45827DC}" srcOrd="1" destOrd="0" presId="urn:microsoft.com/office/officeart/2005/8/layout/hierarchy6"/>
    <dgm:cxn modelId="{47A83778-9D59-48FC-AEEF-5943FB1FB243}" type="presParOf" srcId="{A01FC76E-C223-42AB-B91D-DAAEE45827DC}" destId="{75744A13-96BB-40E8-9968-2BB0990C0483}" srcOrd="0" destOrd="0" presId="urn:microsoft.com/office/officeart/2005/8/layout/hierarchy6"/>
    <dgm:cxn modelId="{16D8F616-033A-4962-AF9E-C5751B7714AD}" type="presParOf" srcId="{A01FC76E-C223-42AB-B91D-DAAEE45827DC}" destId="{B0B0BACD-6FE8-49AE-922C-F7133E39A6E6}" srcOrd="1" destOrd="0" presId="urn:microsoft.com/office/officeart/2005/8/layout/hierarchy6"/>
    <dgm:cxn modelId="{40DE940D-9557-46D7-9228-B020DFC2185A}" type="presParOf" srcId="{B0B0BACD-6FE8-49AE-922C-F7133E39A6E6}" destId="{5BB9410C-C72A-4B80-BB1A-9D52FB6CBE3C}" srcOrd="0" destOrd="0" presId="urn:microsoft.com/office/officeart/2005/8/layout/hierarchy6"/>
    <dgm:cxn modelId="{FDB91C8D-F958-4DC1-BF41-4107CB01ABAE}" type="presParOf" srcId="{B0B0BACD-6FE8-49AE-922C-F7133E39A6E6}" destId="{C277E4B6-19CB-4052-8ACC-130E77DB092C}" srcOrd="1" destOrd="0" presId="urn:microsoft.com/office/officeart/2005/8/layout/hierarchy6"/>
    <dgm:cxn modelId="{E8A029C0-44ED-48EC-8542-902189AF6B01}" type="presParOf" srcId="{C277E4B6-19CB-4052-8ACC-130E77DB092C}" destId="{26B99546-7B51-4514-A2A2-48E9472E2898}" srcOrd="0" destOrd="0" presId="urn:microsoft.com/office/officeart/2005/8/layout/hierarchy6"/>
    <dgm:cxn modelId="{B288DCB4-D112-403F-918A-86E5F335495B}" type="presParOf" srcId="{C277E4B6-19CB-4052-8ACC-130E77DB092C}" destId="{9D951238-F35E-4705-B66F-DD65A5D7DBB3}" srcOrd="1" destOrd="0" presId="urn:microsoft.com/office/officeart/2005/8/layout/hierarchy6"/>
    <dgm:cxn modelId="{51D60BFA-4FCF-417A-8321-8AD46FF57512}" type="presParOf" srcId="{9D951238-F35E-4705-B66F-DD65A5D7DBB3}" destId="{159B4B2F-B3DE-4DB4-AB62-65553543BC31}" srcOrd="0" destOrd="0" presId="urn:microsoft.com/office/officeart/2005/8/layout/hierarchy6"/>
    <dgm:cxn modelId="{BCD2AE4D-0898-45D0-832C-BFD848863284}" type="presParOf" srcId="{9D951238-F35E-4705-B66F-DD65A5D7DBB3}" destId="{D68CA3D3-E55D-4A4D-9A25-74ECD77178AE}" srcOrd="1" destOrd="0" presId="urn:microsoft.com/office/officeart/2005/8/layout/hierarchy6"/>
    <dgm:cxn modelId="{34212754-A5CF-4D12-A78A-68F4B9689F3A}" type="presParOf" srcId="{A01FC76E-C223-42AB-B91D-DAAEE45827DC}" destId="{0465CFC7-2E4B-4FF6-8316-7033AF6979D6}" srcOrd="2" destOrd="0" presId="urn:microsoft.com/office/officeart/2005/8/layout/hierarchy6"/>
    <dgm:cxn modelId="{B409E100-E082-4063-A89C-8C3653BE0835}" type="presParOf" srcId="{A01FC76E-C223-42AB-B91D-DAAEE45827DC}" destId="{401D561C-42AB-41A3-9164-99F590DD96D6}" srcOrd="3" destOrd="0" presId="urn:microsoft.com/office/officeart/2005/8/layout/hierarchy6"/>
    <dgm:cxn modelId="{ADB2C4D6-E6AF-4A6D-B6C1-B0250FDD49CB}" type="presParOf" srcId="{401D561C-42AB-41A3-9164-99F590DD96D6}" destId="{F6981B90-77C5-48D0-A2A8-800150F10A0B}" srcOrd="0" destOrd="0" presId="urn:microsoft.com/office/officeart/2005/8/layout/hierarchy6"/>
    <dgm:cxn modelId="{955C9BBF-3EC0-4CA1-BC82-1FB72D8C80DD}" type="presParOf" srcId="{401D561C-42AB-41A3-9164-99F590DD96D6}" destId="{05CDE8D1-4F6A-496F-9057-213FD08D12AD}" srcOrd="1" destOrd="0" presId="urn:microsoft.com/office/officeart/2005/8/layout/hierarchy6"/>
    <dgm:cxn modelId="{1F892EE6-8DA4-4E0E-B799-D867DA85055B}" type="presParOf" srcId="{A01FC76E-C223-42AB-B91D-DAAEE45827DC}" destId="{5D091E91-E033-4809-8D3E-99AD741AB138}" srcOrd="4" destOrd="0" presId="urn:microsoft.com/office/officeart/2005/8/layout/hierarchy6"/>
    <dgm:cxn modelId="{2150EAAD-C234-43AC-9C2B-92D5A10DA2F0}" type="presParOf" srcId="{A01FC76E-C223-42AB-B91D-DAAEE45827DC}" destId="{7C8FD7BB-9E54-4BF9-B90D-489B1AC5DC02}" srcOrd="5" destOrd="0" presId="urn:microsoft.com/office/officeart/2005/8/layout/hierarchy6"/>
    <dgm:cxn modelId="{AA2398AE-629A-402B-BFE6-CEA580A8602D}" type="presParOf" srcId="{7C8FD7BB-9E54-4BF9-B90D-489B1AC5DC02}" destId="{4E3F7027-581C-4233-86CA-D3B8732AACF5}" srcOrd="0" destOrd="0" presId="urn:microsoft.com/office/officeart/2005/8/layout/hierarchy6"/>
    <dgm:cxn modelId="{A8711913-E2E2-4299-BEB5-674553653A57}" type="presParOf" srcId="{7C8FD7BB-9E54-4BF9-B90D-489B1AC5DC02}" destId="{95D8E5A1-6F86-4CF9-94EB-166DD83C6407}" srcOrd="1" destOrd="0" presId="urn:microsoft.com/office/officeart/2005/8/layout/hierarchy6"/>
    <dgm:cxn modelId="{FFCDB453-ABFC-4B19-A54D-2B349673B4D7}" type="presParOf" srcId="{A01FC76E-C223-42AB-B91D-DAAEE45827DC}" destId="{9427B703-F440-4119-AC2E-349D03B698C1}" srcOrd="6" destOrd="0" presId="urn:microsoft.com/office/officeart/2005/8/layout/hierarchy6"/>
    <dgm:cxn modelId="{1A2B350D-8E57-41D2-BA37-C9FFDDFC29BD}" type="presParOf" srcId="{A01FC76E-C223-42AB-B91D-DAAEE45827DC}" destId="{A708E18C-8B9E-4BAC-A2D9-2D64CE3A13CE}" srcOrd="7" destOrd="0" presId="urn:microsoft.com/office/officeart/2005/8/layout/hierarchy6"/>
    <dgm:cxn modelId="{CB4DA663-14C6-471C-A692-C4E3E9486B12}" type="presParOf" srcId="{A708E18C-8B9E-4BAC-A2D9-2D64CE3A13CE}" destId="{AE3C8259-0B6D-4E8B-BE2A-3E282F0370D0}" srcOrd="0" destOrd="0" presId="urn:microsoft.com/office/officeart/2005/8/layout/hierarchy6"/>
    <dgm:cxn modelId="{B51BB162-4B00-45B8-8137-B8553379E916}" type="presParOf" srcId="{A708E18C-8B9E-4BAC-A2D9-2D64CE3A13CE}" destId="{4F42F5C7-EDF8-4794-8DDF-3084EC5E5818}" srcOrd="1" destOrd="0" presId="urn:microsoft.com/office/officeart/2005/8/layout/hierarchy6"/>
    <dgm:cxn modelId="{D5E6C5F6-BDD4-455D-83D4-8B0C94A6AE06}" type="presParOf" srcId="{7B31F53A-6E0B-4BB2-8A00-D628ECB3951A}" destId="{0C65C7CF-85C3-4209-8DB1-EE13B69C532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9EE9D4-A8FC-4796-874B-8B3A9444758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F1ADD31-B632-42AF-98B1-00A55272CE4E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 smtClean="0"/>
            <a:t>Cese responsabilidad</a:t>
          </a:r>
          <a:endParaRPr lang="es-ES" dirty="0"/>
        </a:p>
      </dgm:t>
    </dgm:pt>
    <dgm:pt modelId="{C310ACF5-5EBF-4887-8737-276D9E17FBBB}" type="parTrans" cxnId="{B25EBF56-D80C-49F5-8EB4-02CD95380795}">
      <dgm:prSet/>
      <dgm:spPr/>
      <dgm:t>
        <a:bodyPr/>
        <a:lstStyle/>
        <a:p>
          <a:endParaRPr lang="es-ES"/>
        </a:p>
      </dgm:t>
    </dgm:pt>
    <dgm:pt modelId="{E62F23E8-7D52-4C64-B5AE-3F2BA319AE56}" type="sibTrans" cxnId="{B25EBF56-D80C-49F5-8EB4-02CD95380795}">
      <dgm:prSet/>
      <dgm:spPr/>
      <dgm:t>
        <a:bodyPr/>
        <a:lstStyle/>
        <a:p>
          <a:endParaRPr lang="es-ES"/>
        </a:p>
      </dgm:t>
    </dgm:pt>
    <dgm:pt modelId="{D0696905-D504-4B1D-BC8E-A540C96281A3}">
      <dgm:prSet phldrT="[Texto]"/>
      <dgm:spPr/>
      <dgm:t>
        <a:bodyPr/>
        <a:lstStyle/>
        <a:p>
          <a:r>
            <a:rPr lang="es-ES" dirty="0" smtClean="0"/>
            <a:t>Desplazamiento de la guarda</a:t>
          </a:r>
          <a:endParaRPr lang="es-ES" dirty="0"/>
        </a:p>
      </dgm:t>
    </dgm:pt>
    <dgm:pt modelId="{DD344F5D-8B52-4C33-9F63-C082E1473025}" type="parTrans" cxnId="{001DB88F-E415-4CC2-942F-5238B535C263}">
      <dgm:prSet/>
      <dgm:spPr/>
      <dgm:t>
        <a:bodyPr/>
        <a:lstStyle/>
        <a:p>
          <a:endParaRPr lang="es-ES"/>
        </a:p>
      </dgm:t>
    </dgm:pt>
    <dgm:pt modelId="{069CB0CF-E49F-45FE-A5DB-0E83A8DABDAF}" type="sibTrans" cxnId="{001DB88F-E415-4CC2-942F-5238B535C263}">
      <dgm:prSet/>
      <dgm:spPr/>
      <dgm:t>
        <a:bodyPr/>
        <a:lstStyle/>
        <a:p>
          <a:endParaRPr lang="es-ES"/>
        </a:p>
      </dgm:t>
    </dgm:pt>
    <dgm:pt modelId="{1647461D-D3C1-40F6-9959-20A4B01954D7}">
      <dgm:prSet phldrT="[Texto]"/>
      <dgm:spPr/>
      <dgm:t>
        <a:bodyPr/>
        <a:lstStyle/>
        <a:p>
          <a:r>
            <a:rPr lang="es-ES" dirty="0" smtClean="0"/>
            <a:t>Permanente</a:t>
          </a:r>
        </a:p>
        <a:p>
          <a:r>
            <a:rPr lang="es-ES" dirty="0" smtClean="0"/>
            <a:t>(cuidado de un tutor)</a:t>
          </a:r>
          <a:endParaRPr lang="es-ES" dirty="0"/>
        </a:p>
      </dgm:t>
    </dgm:pt>
    <dgm:pt modelId="{81F931A5-0673-440E-B3E0-5152431B81C6}" type="parTrans" cxnId="{477DD0DB-F65F-4890-AF60-03DDB9AD63BC}">
      <dgm:prSet/>
      <dgm:spPr/>
      <dgm:t>
        <a:bodyPr/>
        <a:lstStyle/>
        <a:p>
          <a:endParaRPr lang="es-ES"/>
        </a:p>
      </dgm:t>
    </dgm:pt>
    <dgm:pt modelId="{5CC1BE3C-8436-4EAE-B365-C534437A5049}" type="sibTrans" cxnId="{477DD0DB-F65F-4890-AF60-03DDB9AD63BC}">
      <dgm:prSet/>
      <dgm:spPr/>
      <dgm:t>
        <a:bodyPr/>
        <a:lstStyle/>
        <a:p>
          <a:endParaRPr lang="es-ES"/>
        </a:p>
      </dgm:t>
    </dgm:pt>
    <dgm:pt modelId="{CA3A592D-BCAB-4702-B0D2-0DA837E47720}">
      <dgm:prSet phldrT="[Texto]"/>
      <dgm:spPr/>
      <dgm:t>
        <a:bodyPr/>
        <a:lstStyle/>
        <a:p>
          <a:r>
            <a:rPr lang="es-ES" dirty="0" smtClean="0"/>
            <a:t>Transitoria</a:t>
          </a:r>
        </a:p>
        <a:p>
          <a:r>
            <a:rPr lang="es-ES" dirty="0" smtClean="0"/>
            <a:t>(un colegio)</a:t>
          </a:r>
          <a:endParaRPr lang="es-ES" dirty="0"/>
        </a:p>
      </dgm:t>
    </dgm:pt>
    <dgm:pt modelId="{7D3917CF-0938-401A-B464-62793CD0520A}" type="parTrans" cxnId="{9A9CB673-ACF0-4C7E-AD13-216B6AA8BA5F}">
      <dgm:prSet/>
      <dgm:spPr/>
      <dgm:t>
        <a:bodyPr/>
        <a:lstStyle/>
        <a:p>
          <a:endParaRPr lang="es-ES"/>
        </a:p>
      </dgm:t>
    </dgm:pt>
    <dgm:pt modelId="{FE009F1C-D5D8-4A0C-8DFC-4BE0B78CF8CC}" type="sibTrans" cxnId="{9A9CB673-ACF0-4C7E-AD13-216B6AA8BA5F}">
      <dgm:prSet/>
      <dgm:spPr/>
      <dgm:t>
        <a:bodyPr/>
        <a:lstStyle/>
        <a:p>
          <a:endParaRPr lang="es-ES"/>
        </a:p>
      </dgm:t>
    </dgm:pt>
    <dgm:pt modelId="{380064AD-E348-420C-867D-0FF97BA1E95D}">
      <dgm:prSet phldrT="[Texto]"/>
      <dgm:spPr/>
      <dgm:t>
        <a:bodyPr/>
        <a:lstStyle/>
        <a:p>
          <a:r>
            <a:rPr lang="es-ES" dirty="0" smtClean="0"/>
            <a:t>Tareas inherentes a su profesión/</a:t>
          </a:r>
          <a:r>
            <a:rPr lang="es-ES" dirty="0" err="1" smtClean="0"/>
            <a:t>oblig</a:t>
          </a:r>
          <a:r>
            <a:rPr lang="es-ES" dirty="0" smtClean="0"/>
            <a:t>. contractuales</a:t>
          </a:r>
          <a:endParaRPr lang="es-ES" dirty="0"/>
        </a:p>
      </dgm:t>
    </dgm:pt>
    <dgm:pt modelId="{D92A1488-BE06-4933-B3AD-E60D21509D0B}" type="parTrans" cxnId="{8BF949DB-0F40-4F93-BBBD-F13E086823B1}">
      <dgm:prSet/>
      <dgm:spPr/>
      <dgm:t>
        <a:bodyPr/>
        <a:lstStyle/>
        <a:p>
          <a:endParaRPr lang="es-ES"/>
        </a:p>
      </dgm:t>
    </dgm:pt>
    <dgm:pt modelId="{B5A5C494-84F2-4EB9-B1D8-2B02C22A2164}" type="sibTrans" cxnId="{8BF949DB-0F40-4F93-BBBD-F13E086823B1}">
      <dgm:prSet/>
      <dgm:spPr/>
      <dgm:t>
        <a:bodyPr/>
        <a:lstStyle/>
        <a:p>
          <a:endParaRPr lang="es-ES"/>
        </a:p>
      </dgm:t>
    </dgm:pt>
    <dgm:pt modelId="{4037C451-3817-4406-A680-FF8CCEA52429}">
      <dgm:prSet/>
      <dgm:spPr/>
      <dgm:t>
        <a:bodyPr/>
        <a:lstStyle/>
        <a:p>
          <a:r>
            <a:rPr lang="es-ES" dirty="0" smtClean="0"/>
            <a:t>Causa ajena</a:t>
          </a:r>
          <a:endParaRPr lang="es-ES" dirty="0"/>
        </a:p>
      </dgm:t>
    </dgm:pt>
    <dgm:pt modelId="{6E7B36B6-1A23-43DD-B32A-DFE0A41435AF}" type="parTrans" cxnId="{78C17185-094E-4432-8887-D456B2DBC1C1}">
      <dgm:prSet/>
      <dgm:spPr/>
      <dgm:t>
        <a:bodyPr/>
        <a:lstStyle/>
        <a:p>
          <a:endParaRPr lang="es-ES"/>
        </a:p>
      </dgm:t>
    </dgm:pt>
    <dgm:pt modelId="{CFEB44A9-F075-4481-A0A3-541571D36534}" type="sibTrans" cxnId="{78C17185-094E-4432-8887-D456B2DBC1C1}">
      <dgm:prSet/>
      <dgm:spPr/>
      <dgm:t>
        <a:bodyPr/>
        <a:lstStyle/>
        <a:p>
          <a:endParaRPr lang="es-ES"/>
        </a:p>
      </dgm:t>
    </dgm:pt>
    <dgm:pt modelId="{F3C15946-59C3-46D1-90DA-95FF28D98266}" type="pres">
      <dgm:prSet presAssocID="{279EE9D4-A8FC-4796-874B-8B3A944475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BAB8862-5E9E-4F8E-826E-2585C4B18AAA}" type="pres">
      <dgm:prSet presAssocID="{2F1ADD31-B632-42AF-98B1-00A55272CE4E}" presName="root1" presStyleCnt="0"/>
      <dgm:spPr/>
    </dgm:pt>
    <dgm:pt modelId="{AEADE2E1-6F19-4DFC-904E-63591FC4E58C}" type="pres">
      <dgm:prSet presAssocID="{2F1ADD31-B632-42AF-98B1-00A55272CE4E}" presName="LevelOneTextNode" presStyleLbl="node0" presStyleIdx="0" presStyleCnt="1">
        <dgm:presLayoutVars>
          <dgm:chPref val="3"/>
        </dgm:presLayoutVars>
      </dgm:prSet>
      <dgm:spPr/>
    </dgm:pt>
    <dgm:pt modelId="{D2C59C96-EAF5-4EE8-A128-6F352A2966C5}" type="pres">
      <dgm:prSet presAssocID="{2F1ADD31-B632-42AF-98B1-00A55272CE4E}" presName="level2hierChild" presStyleCnt="0"/>
      <dgm:spPr/>
    </dgm:pt>
    <dgm:pt modelId="{66E42060-A4FA-43AC-B781-7D1B22F5B144}" type="pres">
      <dgm:prSet presAssocID="{6E7B36B6-1A23-43DD-B32A-DFE0A41435AF}" presName="conn2-1" presStyleLbl="parChTrans1D2" presStyleIdx="0" presStyleCnt="3"/>
      <dgm:spPr/>
    </dgm:pt>
    <dgm:pt modelId="{31102F50-0648-4938-877C-FC0A2A1FD78F}" type="pres">
      <dgm:prSet presAssocID="{6E7B36B6-1A23-43DD-B32A-DFE0A41435AF}" presName="connTx" presStyleLbl="parChTrans1D2" presStyleIdx="0" presStyleCnt="3"/>
      <dgm:spPr/>
    </dgm:pt>
    <dgm:pt modelId="{013B65A8-67BD-4E01-B56E-22F8D99EBAD6}" type="pres">
      <dgm:prSet presAssocID="{4037C451-3817-4406-A680-FF8CCEA52429}" presName="root2" presStyleCnt="0"/>
      <dgm:spPr/>
    </dgm:pt>
    <dgm:pt modelId="{AC9DF542-DA3F-46BD-9C52-54425E6D42C9}" type="pres">
      <dgm:prSet presAssocID="{4037C451-3817-4406-A680-FF8CCEA52429}" presName="LevelTwoTextNode" presStyleLbl="node2" presStyleIdx="0" presStyleCnt="3">
        <dgm:presLayoutVars>
          <dgm:chPref val="3"/>
        </dgm:presLayoutVars>
      </dgm:prSet>
      <dgm:spPr/>
    </dgm:pt>
    <dgm:pt modelId="{38EB0135-FE21-4795-BE5A-D9D2BA1FFA04}" type="pres">
      <dgm:prSet presAssocID="{4037C451-3817-4406-A680-FF8CCEA52429}" presName="level3hierChild" presStyleCnt="0"/>
      <dgm:spPr/>
    </dgm:pt>
    <dgm:pt modelId="{0BBBA74B-2040-403A-879C-05601E1C1D47}" type="pres">
      <dgm:prSet presAssocID="{DD344F5D-8B52-4C33-9F63-C082E1473025}" presName="conn2-1" presStyleLbl="parChTrans1D2" presStyleIdx="1" presStyleCnt="3"/>
      <dgm:spPr/>
    </dgm:pt>
    <dgm:pt modelId="{4102C900-0797-4ECF-9BB9-F1DD82952620}" type="pres">
      <dgm:prSet presAssocID="{DD344F5D-8B52-4C33-9F63-C082E1473025}" presName="connTx" presStyleLbl="parChTrans1D2" presStyleIdx="1" presStyleCnt="3"/>
      <dgm:spPr/>
    </dgm:pt>
    <dgm:pt modelId="{D4045883-B260-4149-A83C-5E85F9CCCA12}" type="pres">
      <dgm:prSet presAssocID="{D0696905-D504-4B1D-BC8E-A540C96281A3}" presName="root2" presStyleCnt="0"/>
      <dgm:spPr/>
    </dgm:pt>
    <dgm:pt modelId="{9F1EFBCF-06EC-4167-B9D2-F6E4A06FDDCE}" type="pres">
      <dgm:prSet presAssocID="{D0696905-D504-4B1D-BC8E-A540C96281A3}" presName="LevelTwoTextNode" presStyleLbl="node2" presStyleIdx="1" presStyleCnt="3">
        <dgm:presLayoutVars>
          <dgm:chPref val="3"/>
        </dgm:presLayoutVars>
      </dgm:prSet>
      <dgm:spPr/>
    </dgm:pt>
    <dgm:pt modelId="{DF9AFDCF-24EB-4416-B6D6-32FE13A1D7C2}" type="pres">
      <dgm:prSet presAssocID="{D0696905-D504-4B1D-BC8E-A540C96281A3}" presName="level3hierChild" presStyleCnt="0"/>
      <dgm:spPr/>
    </dgm:pt>
    <dgm:pt modelId="{F928BE5A-5CB7-43C8-96D1-66E40EBA6F85}" type="pres">
      <dgm:prSet presAssocID="{81F931A5-0673-440E-B3E0-5152431B81C6}" presName="conn2-1" presStyleLbl="parChTrans1D3" presStyleIdx="0" presStyleCnt="2"/>
      <dgm:spPr/>
    </dgm:pt>
    <dgm:pt modelId="{F7902819-9653-41AE-9320-8452410B02A3}" type="pres">
      <dgm:prSet presAssocID="{81F931A5-0673-440E-B3E0-5152431B81C6}" presName="connTx" presStyleLbl="parChTrans1D3" presStyleIdx="0" presStyleCnt="2"/>
      <dgm:spPr/>
    </dgm:pt>
    <dgm:pt modelId="{C2AA2482-461D-4543-8D0F-8450A1A33FF9}" type="pres">
      <dgm:prSet presAssocID="{1647461D-D3C1-40F6-9959-20A4B01954D7}" presName="root2" presStyleCnt="0"/>
      <dgm:spPr/>
    </dgm:pt>
    <dgm:pt modelId="{EB545862-9FC3-4960-8611-5E70C46D6AD1}" type="pres">
      <dgm:prSet presAssocID="{1647461D-D3C1-40F6-9959-20A4B01954D7}" presName="LevelTwoTextNode" presStyleLbl="node3" presStyleIdx="0" presStyleCnt="2">
        <dgm:presLayoutVars>
          <dgm:chPref val="3"/>
        </dgm:presLayoutVars>
      </dgm:prSet>
      <dgm:spPr/>
    </dgm:pt>
    <dgm:pt modelId="{74B3B744-3895-4B3C-AD55-3E9153A137E2}" type="pres">
      <dgm:prSet presAssocID="{1647461D-D3C1-40F6-9959-20A4B01954D7}" presName="level3hierChild" presStyleCnt="0"/>
      <dgm:spPr/>
    </dgm:pt>
    <dgm:pt modelId="{33D43C93-D530-4ED8-B502-D2A459FEFBAD}" type="pres">
      <dgm:prSet presAssocID="{7D3917CF-0938-401A-B464-62793CD0520A}" presName="conn2-1" presStyleLbl="parChTrans1D3" presStyleIdx="1" presStyleCnt="2"/>
      <dgm:spPr/>
    </dgm:pt>
    <dgm:pt modelId="{3B7D5119-4EF7-4DCF-A159-E9D1BA9560CC}" type="pres">
      <dgm:prSet presAssocID="{7D3917CF-0938-401A-B464-62793CD0520A}" presName="connTx" presStyleLbl="parChTrans1D3" presStyleIdx="1" presStyleCnt="2"/>
      <dgm:spPr/>
    </dgm:pt>
    <dgm:pt modelId="{34BFC1DA-B9D2-4817-9E37-AFBF4795B6B1}" type="pres">
      <dgm:prSet presAssocID="{CA3A592D-BCAB-4702-B0D2-0DA837E47720}" presName="root2" presStyleCnt="0"/>
      <dgm:spPr/>
    </dgm:pt>
    <dgm:pt modelId="{109A6B7E-BF49-45B4-9B2A-D273265384F9}" type="pres">
      <dgm:prSet presAssocID="{CA3A592D-BCAB-4702-B0D2-0DA837E47720}" presName="LevelTwoTextNode" presStyleLbl="node3" presStyleIdx="1" presStyleCnt="2">
        <dgm:presLayoutVars>
          <dgm:chPref val="3"/>
        </dgm:presLayoutVars>
      </dgm:prSet>
      <dgm:spPr/>
    </dgm:pt>
    <dgm:pt modelId="{84CF04A9-5059-4D10-9605-1EAA70D5CDA1}" type="pres">
      <dgm:prSet presAssocID="{CA3A592D-BCAB-4702-B0D2-0DA837E47720}" presName="level3hierChild" presStyleCnt="0"/>
      <dgm:spPr/>
    </dgm:pt>
    <dgm:pt modelId="{AE41F52C-F7D3-4A2F-946E-755C01BE5CF9}" type="pres">
      <dgm:prSet presAssocID="{D92A1488-BE06-4933-B3AD-E60D21509D0B}" presName="conn2-1" presStyleLbl="parChTrans1D2" presStyleIdx="2" presStyleCnt="3"/>
      <dgm:spPr/>
    </dgm:pt>
    <dgm:pt modelId="{3E40A0F9-524C-4F85-8891-49229C4377E7}" type="pres">
      <dgm:prSet presAssocID="{D92A1488-BE06-4933-B3AD-E60D21509D0B}" presName="connTx" presStyleLbl="parChTrans1D2" presStyleIdx="2" presStyleCnt="3"/>
      <dgm:spPr/>
    </dgm:pt>
    <dgm:pt modelId="{43289759-814D-48BA-B08B-22C65CE240E8}" type="pres">
      <dgm:prSet presAssocID="{380064AD-E348-420C-867D-0FF97BA1E95D}" presName="root2" presStyleCnt="0"/>
      <dgm:spPr/>
    </dgm:pt>
    <dgm:pt modelId="{0942C9C6-72EC-4237-A55A-2394A3862ACA}" type="pres">
      <dgm:prSet presAssocID="{380064AD-E348-420C-867D-0FF97BA1E95D}" presName="LevelTwoTextNode" presStyleLbl="node2" presStyleIdx="2" presStyleCnt="3">
        <dgm:presLayoutVars>
          <dgm:chPref val="3"/>
        </dgm:presLayoutVars>
      </dgm:prSet>
      <dgm:spPr/>
    </dgm:pt>
    <dgm:pt modelId="{2113976B-AD52-4813-A915-B0E51BF6880E}" type="pres">
      <dgm:prSet presAssocID="{380064AD-E348-420C-867D-0FF97BA1E95D}" presName="level3hierChild" presStyleCnt="0"/>
      <dgm:spPr/>
    </dgm:pt>
  </dgm:ptLst>
  <dgm:cxnLst>
    <dgm:cxn modelId="{275E5CB1-FA91-448B-97CC-93D5B2848C0B}" type="presOf" srcId="{380064AD-E348-420C-867D-0FF97BA1E95D}" destId="{0942C9C6-72EC-4237-A55A-2394A3862ACA}" srcOrd="0" destOrd="0" presId="urn:microsoft.com/office/officeart/2005/8/layout/hierarchy2"/>
    <dgm:cxn modelId="{B25EBF56-D80C-49F5-8EB4-02CD95380795}" srcId="{279EE9D4-A8FC-4796-874B-8B3A9444758E}" destId="{2F1ADD31-B632-42AF-98B1-00A55272CE4E}" srcOrd="0" destOrd="0" parTransId="{C310ACF5-5EBF-4887-8737-276D9E17FBBB}" sibTransId="{E62F23E8-7D52-4C64-B5AE-3F2BA319AE56}"/>
    <dgm:cxn modelId="{6EC62194-0E8E-42C6-BF7F-98B61DD22157}" type="presOf" srcId="{81F931A5-0673-440E-B3E0-5152431B81C6}" destId="{F928BE5A-5CB7-43C8-96D1-66E40EBA6F85}" srcOrd="0" destOrd="0" presId="urn:microsoft.com/office/officeart/2005/8/layout/hierarchy2"/>
    <dgm:cxn modelId="{DC9DEF14-C83B-4930-BF57-B09A8E387837}" type="presOf" srcId="{279EE9D4-A8FC-4796-874B-8B3A9444758E}" destId="{F3C15946-59C3-46D1-90DA-95FF28D98266}" srcOrd="0" destOrd="0" presId="urn:microsoft.com/office/officeart/2005/8/layout/hierarchy2"/>
    <dgm:cxn modelId="{0542EB02-C2C3-4DF3-9743-78170BA7FE69}" type="presOf" srcId="{1647461D-D3C1-40F6-9959-20A4B01954D7}" destId="{EB545862-9FC3-4960-8611-5E70C46D6AD1}" srcOrd="0" destOrd="0" presId="urn:microsoft.com/office/officeart/2005/8/layout/hierarchy2"/>
    <dgm:cxn modelId="{2F670360-A822-4BD6-AA27-F47F23AB1187}" type="presOf" srcId="{D92A1488-BE06-4933-B3AD-E60D21509D0B}" destId="{3E40A0F9-524C-4F85-8891-49229C4377E7}" srcOrd="1" destOrd="0" presId="urn:microsoft.com/office/officeart/2005/8/layout/hierarchy2"/>
    <dgm:cxn modelId="{F9A3B81D-3D66-474E-B380-788816B50ED4}" type="presOf" srcId="{DD344F5D-8B52-4C33-9F63-C082E1473025}" destId="{4102C900-0797-4ECF-9BB9-F1DD82952620}" srcOrd="1" destOrd="0" presId="urn:microsoft.com/office/officeart/2005/8/layout/hierarchy2"/>
    <dgm:cxn modelId="{477DD0DB-F65F-4890-AF60-03DDB9AD63BC}" srcId="{D0696905-D504-4B1D-BC8E-A540C96281A3}" destId="{1647461D-D3C1-40F6-9959-20A4B01954D7}" srcOrd="0" destOrd="0" parTransId="{81F931A5-0673-440E-B3E0-5152431B81C6}" sibTransId="{5CC1BE3C-8436-4EAE-B365-C534437A5049}"/>
    <dgm:cxn modelId="{D6FBB1E0-08F8-43A0-A023-B7A0E03D5D07}" type="presOf" srcId="{7D3917CF-0938-401A-B464-62793CD0520A}" destId="{33D43C93-D530-4ED8-B502-D2A459FEFBAD}" srcOrd="0" destOrd="0" presId="urn:microsoft.com/office/officeart/2005/8/layout/hierarchy2"/>
    <dgm:cxn modelId="{C805D859-9C3E-46B0-BCB6-167B03ADCBB7}" type="presOf" srcId="{2F1ADD31-B632-42AF-98B1-00A55272CE4E}" destId="{AEADE2E1-6F19-4DFC-904E-63591FC4E58C}" srcOrd="0" destOrd="0" presId="urn:microsoft.com/office/officeart/2005/8/layout/hierarchy2"/>
    <dgm:cxn modelId="{443FAA8B-0280-4ED2-9EFC-1B8F571B8B21}" type="presOf" srcId="{DD344F5D-8B52-4C33-9F63-C082E1473025}" destId="{0BBBA74B-2040-403A-879C-05601E1C1D47}" srcOrd="0" destOrd="0" presId="urn:microsoft.com/office/officeart/2005/8/layout/hierarchy2"/>
    <dgm:cxn modelId="{8BF949DB-0F40-4F93-BBBD-F13E086823B1}" srcId="{2F1ADD31-B632-42AF-98B1-00A55272CE4E}" destId="{380064AD-E348-420C-867D-0FF97BA1E95D}" srcOrd="2" destOrd="0" parTransId="{D92A1488-BE06-4933-B3AD-E60D21509D0B}" sibTransId="{B5A5C494-84F2-4EB9-B1D8-2B02C22A2164}"/>
    <dgm:cxn modelId="{78C17185-094E-4432-8887-D456B2DBC1C1}" srcId="{2F1ADD31-B632-42AF-98B1-00A55272CE4E}" destId="{4037C451-3817-4406-A680-FF8CCEA52429}" srcOrd="0" destOrd="0" parTransId="{6E7B36B6-1A23-43DD-B32A-DFE0A41435AF}" sibTransId="{CFEB44A9-F075-4481-A0A3-541571D36534}"/>
    <dgm:cxn modelId="{51B48208-55FD-4DAB-8A55-DD9C775AF665}" type="presOf" srcId="{81F931A5-0673-440E-B3E0-5152431B81C6}" destId="{F7902819-9653-41AE-9320-8452410B02A3}" srcOrd="1" destOrd="0" presId="urn:microsoft.com/office/officeart/2005/8/layout/hierarchy2"/>
    <dgm:cxn modelId="{001DB88F-E415-4CC2-942F-5238B535C263}" srcId="{2F1ADD31-B632-42AF-98B1-00A55272CE4E}" destId="{D0696905-D504-4B1D-BC8E-A540C96281A3}" srcOrd="1" destOrd="0" parTransId="{DD344F5D-8B52-4C33-9F63-C082E1473025}" sibTransId="{069CB0CF-E49F-45FE-A5DB-0E83A8DABDAF}"/>
    <dgm:cxn modelId="{1922BF39-0A88-47BE-8D4D-F68FA090624E}" type="presOf" srcId="{D0696905-D504-4B1D-BC8E-A540C96281A3}" destId="{9F1EFBCF-06EC-4167-B9D2-F6E4A06FDDCE}" srcOrd="0" destOrd="0" presId="urn:microsoft.com/office/officeart/2005/8/layout/hierarchy2"/>
    <dgm:cxn modelId="{6F7047C8-0F4F-43E3-B6C2-48E485E70487}" type="presOf" srcId="{6E7B36B6-1A23-43DD-B32A-DFE0A41435AF}" destId="{66E42060-A4FA-43AC-B781-7D1B22F5B144}" srcOrd="0" destOrd="0" presId="urn:microsoft.com/office/officeart/2005/8/layout/hierarchy2"/>
    <dgm:cxn modelId="{9A9CB673-ACF0-4C7E-AD13-216B6AA8BA5F}" srcId="{D0696905-D504-4B1D-BC8E-A540C96281A3}" destId="{CA3A592D-BCAB-4702-B0D2-0DA837E47720}" srcOrd="1" destOrd="0" parTransId="{7D3917CF-0938-401A-B464-62793CD0520A}" sibTransId="{FE009F1C-D5D8-4A0C-8DFC-4BE0B78CF8CC}"/>
    <dgm:cxn modelId="{0D68277B-2AEC-4820-A1ED-D70DF96085C9}" type="presOf" srcId="{4037C451-3817-4406-A680-FF8CCEA52429}" destId="{AC9DF542-DA3F-46BD-9C52-54425E6D42C9}" srcOrd="0" destOrd="0" presId="urn:microsoft.com/office/officeart/2005/8/layout/hierarchy2"/>
    <dgm:cxn modelId="{6393E21D-3D91-49FD-9E12-B10721D8A189}" type="presOf" srcId="{7D3917CF-0938-401A-B464-62793CD0520A}" destId="{3B7D5119-4EF7-4DCF-A159-E9D1BA9560CC}" srcOrd="1" destOrd="0" presId="urn:microsoft.com/office/officeart/2005/8/layout/hierarchy2"/>
    <dgm:cxn modelId="{9D4C9493-09C4-4A17-BB32-3C133AEE3007}" type="presOf" srcId="{D92A1488-BE06-4933-B3AD-E60D21509D0B}" destId="{AE41F52C-F7D3-4A2F-946E-755C01BE5CF9}" srcOrd="0" destOrd="0" presId="urn:microsoft.com/office/officeart/2005/8/layout/hierarchy2"/>
    <dgm:cxn modelId="{499ADED9-7486-4619-97E0-0536AAF6E424}" type="presOf" srcId="{6E7B36B6-1A23-43DD-B32A-DFE0A41435AF}" destId="{31102F50-0648-4938-877C-FC0A2A1FD78F}" srcOrd="1" destOrd="0" presId="urn:microsoft.com/office/officeart/2005/8/layout/hierarchy2"/>
    <dgm:cxn modelId="{394A9E95-B03F-4B2C-B6BF-5E0B3AF21782}" type="presOf" srcId="{CA3A592D-BCAB-4702-B0D2-0DA837E47720}" destId="{109A6B7E-BF49-45B4-9B2A-D273265384F9}" srcOrd="0" destOrd="0" presId="urn:microsoft.com/office/officeart/2005/8/layout/hierarchy2"/>
    <dgm:cxn modelId="{6DA28355-FD2C-4CD4-8968-D8B1A4C523E7}" type="presParOf" srcId="{F3C15946-59C3-46D1-90DA-95FF28D98266}" destId="{CBAB8862-5E9E-4F8E-826E-2585C4B18AAA}" srcOrd="0" destOrd="0" presId="urn:microsoft.com/office/officeart/2005/8/layout/hierarchy2"/>
    <dgm:cxn modelId="{1294A969-A474-4EA9-90F9-0E77DFFE63D9}" type="presParOf" srcId="{CBAB8862-5E9E-4F8E-826E-2585C4B18AAA}" destId="{AEADE2E1-6F19-4DFC-904E-63591FC4E58C}" srcOrd="0" destOrd="0" presId="urn:microsoft.com/office/officeart/2005/8/layout/hierarchy2"/>
    <dgm:cxn modelId="{262F1E2C-B126-409C-8721-5A442025E3DB}" type="presParOf" srcId="{CBAB8862-5E9E-4F8E-826E-2585C4B18AAA}" destId="{D2C59C96-EAF5-4EE8-A128-6F352A2966C5}" srcOrd="1" destOrd="0" presId="urn:microsoft.com/office/officeart/2005/8/layout/hierarchy2"/>
    <dgm:cxn modelId="{31497109-8492-4ACE-A3BA-F1C782C87951}" type="presParOf" srcId="{D2C59C96-EAF5-4EE8-A128-6F352A2966C5}" destId="{66E42060-A4FA-43AC-B781-7D1B22F5B144}" srcOrd="0" destOrd="0" presId="urn:microsoft.com/office/officeart/2005/8/layout/hierarchy2"/>
    <dgm:cxn modelId="{E980B4E1-6883-47EB-B13E-E73FA49D0FC2}" type="presParOf" srcId="{66E42060-A4FA-43AC-B781-7D1B22F5B144}" destId="{31102F50-0648-4938-877C-FC0A2A1FD78F}" srcOrd="0" destOrd="0" presId="urn:microsoft.com/office/officeart/2005/8/layout/hierarchy2"/>
    <dgm:cxn modelId="{1EF3FE75-4058-4751-BD9E-D6B3842DDB1B}" type="presParOf" srcId="{D2C59C96-EAF5-4EE8-A128-6F352A2966C5}" destId="{013B65A8-67BD-4E01-B56E-22F8D99EBAD6}" srcOrd="1" destOrd="0" presId="urn:microsoft.com/office/officeart/2005/8/layout/hierarchy2"/>
    <dgm:cxn modelId="{19115AA7-4372-4AE9-B75C-CB0F3025D536}" type="presParOf" srcId="{013B65A8-67BD-4E01-B56E-22F8D99EBAD6}" destId="{AC9DF542-DA3F-46BD-9C52-54425E6D42C9}" srcOrd="0" destOrd="0" presId="urn:microsoft.com/office/officeart/2005/8/layout/hierarchy2"/>
    <dgm:cxn modelId="{5686B080-888D-4145-ADB6-1DA93BC5E341}" type="presParOf" srcId="{013B65A8-67BD-4E01-B56E-22F8D99EBAD6}" destId="{38EB0135-FE21-4795-BE5A-D9D2BA1FFA04}" srcOrd="1" destOrd="0" presId="urn:microsoft.com/office/officeart/2005/8/layout/hierarchy2"/>
    <dgm:cxn modelId="{B0420C59-3DF3-46A2-B4AC-62B3E76DA05E}" type="presParOf" srcId="{D2C59C96-EAF5-4EE8-A128-6F352A2966C5}" destId="{0BBBA74B-2040-403A-879C-05601E1C1D47}" srcOrd="2" destOrd="0" presId="urn:microsoft.com/office/officeart/2005/8/layout/hierarchy2"/>
    <dgm:cxn modelId="{506D8CBC-A88A-413C-8B80-13B356D925BD}" type="presParOf" srcId="{0BBBA74B-2040-403A-879C-05601E1C1D47}" destId="{4102C900-0797-4ECF-9BB9-F1DD82952620}" srcOrd="0" destOrd="0" presId="urn:microsoft.com/office/officeart/2005/8/layout/hierarchy2"/>
    <dgm:cxn modelId="{4FB7900F-43B5-4A18-8B00-4D698D04253D}" type="presParOf" srcId="{D2C59C96-EAF5-4EE8-A128-6F352A2966C5}" destId="{D4045883-B260-4149-A83C-5E85F9CCCA12}" srcOrd="3" destOrd="0" presId="urn:microsoft.com/office/officeart/2005/8/layout/hierarchy2"/>
    <dgm:cxn modelId="{62942A3A-0FB7-4E95-9128-D20BBD2620E0}" type="presParOf" srcId="{D4045883-B260-4149-A83C-5E85F9CCCA12}" destId="{9F1EFBCF-06EC-4167-B9D2-F6E4A06FDDCE}" srcOrd="0" destOrd="0" presId="urn:microsoft.com/office/officeart/2005/8/layout/hierarchy2"/>
    <dgm:cxn modelId="{523EE4E1-3010-4178-8DF6-516659740500}" type="presParOf" srcId="{D4045883-B260-4149-A83C-5E85F9CCCA12}" destId="{DF9AFDCF-24EB-4416-B6D6-32FE13A1D7C2}" srcOrd="1" destOrd="0" presId="urn:microsoft.com/office/officeart/2005/8/layout/hierarchy2"/>
    <dgm:cxn modelId="{640DA065-7B33-4627-8554-00699B5207F6}" type="presParOf" srcId="{DF9AFDCF-24EB-4416-B6D6-32FE13A1D7C2}" destId="{F928BE5A-5CB7-43C8-96D1-66E40EBA6F85}" srcOrd="0" destOrd="0" presId="urn:microsoft.com/office/officeart/2005/8/layout/hierarchy2"/>
    <dgm:cxn modelId="{F78A55F1-B2BC-4C9F-A5B9-ED7AB1C75FF9}" type="presParOf" srcId="{F928BE5A-5CB7-43C8-96D1-66E40EBA6F85}" destId="{F7902819-9653-41AE-9320-8452410B02A3}" srcOrd="0" destOrd="0" presId="urn:microsoft.com/office/officeart/2005/8/layout/hierarchy2"/>
    <dgm:cxn modelId="{53A063EE-DE8F-46B2-BF4E-3920C62D5391}" type="presParOf" srcId="{DF9AFDCF-24EB-4416-B6D6-32FE13A1D7C2}" destId="{C2AA2482-461D-4543-8D0F-8450A1A33FF9}" srcOrd="1" destOrd="0" presId="urn:microsoft.com/office/officeart/2005/8/layout/hierarchy2"/>
    <dgm:cxn modelId="{48D43B6D-8DD8-42D8-BDD9-6DE26DF8DB6E}" type="presParOf" srcId="{C2AA2482-461D-4543-8D0F-8450A1A33FF9}" destId="{EB545862-9FC3-4960-8611-5E70C46D6AD1}" srcOrd="0" destOrd="0" presId="urn:microsoft.com/office/officeart/2005/8/layout/hierarchy2"/>
    <dgm:cxn modelId="{A72E77C6-69A0-4C2E-8973-D9B741178E8F}" type="presParOf" srcId="{C2AA2482-461D-4543-8D0F-8450A1A33FF9}" destId="{74B3B744-3895-4B3C-AD55-3E9153A137E2}" srcOrd="1" destOrd="0" presId="urn:microsoft.com/office/officeart/2005/8/layout/hierarchy2"/>
    <dgm:cxn modelId="{E5AF1ACA-6532-4D17-A3A8-1D28C9F5A53C}" type="presParOf" srcId="{DF9AFDCF-24EB-4416-B6D6-32FE13A1D7C2}" destId="{33D43C93-D530-4ED8-B502-D2A459FEFBAD}" srcOrd="2" destOrd="0" presId="urn:microsoft.com/office/officeart/2005/8/layout/hierarchy2"/>
    <dgm:cxn modelId="{6700E2ED-286B-4A99-B381-67C7BB2516BE}" type="presParOf" srcId="{33D43C93-D530-4ED8-B502-D2A459FEFBAD}" destId="{3B7D5119-4EF7-4DCF-A159-E9D1BA9560CC}" srcOrd="0" destOrd="0" presId="urn:microsoft.com/office/officeart/2005/8/layout/hierarchy2"/>
    <dgm:cxn modelId="{00875572-AFDA-4421-9C7F-30D7DC31BF94}" type="presParOf" srcId="{DF9AFDCF-24EB-4416-B6D6-32FE13A1D7C2}" destId="{34BFC1DA-B9D2-4817-9E37-AFBF4795B6B1}" srcOrd="3" destOrd="0" presId="urn:microsoft.com/office/officeart/2005/8/layout/hierarchy2"/>
    <dgm:cxn modelId="{46FBCF24-4AA2-44A2-BD7A-73910FD20AA4}" type="presParOf" srcId="{34BFC1DA-B9D2-4817-9E37-AFBF4795B6B1}" destId="{109A6B7E-BF49-45B4-9B2A-D273265384F9}" srcOrd="0" destOrd="0" presId="urn:microsoft.com/office/officeart/2005/8/layout/hierarchy2"/>
    <dgm:cxn modelId="{C6C6C00E-9D1D-4A7D-ACDE-98F33FFA7077}" type="presParOf" srcId="{34BFC1DA-B9D2-4817-9E37-AFBF4795B6B1}" destId="{84CF04A9-5059-4D10-9605-1EAA70D5CDA1}" srcOrd="1" destOrd="0" presId="urn:microsoft.com/office/officeart/2005/8/layout/hierarchy2"/>
    <dgm:cxn modelId="{D13F41DF-F6F5-4BAA-8DF5-92B0E44F4F1B}" type="presParOf" srcId="{D2C59C96-EAF5-4EE8-A128-6F352A2966C5}" destId="{AE41F52C-F7D3-4A2F-946E-755C01BE5CF9}" srcOrd="4" destOrd="0" presId="urn:microsoft.com/office/officeart/2005/8/layout/hierarchy2"/>
    <dgm:cxn modelId="{36313D5A-5531-4957-9FB3-F10DE48D1CD6}" type="presParOf" srcId="{AE41F52C-F7D3-4A2F-946E-755C01BE5CF9}" destId="{3E40A0F9-524C-4F85-8891-49229C4377E7}" srcOrd="0" destOrd="0" presId="urn:microsoft.com/office/officeart/2005/8/layout/hierarchy2"/>
    <dgm:cxn modelId="{25577068-48E9-462E-89DD-EA148F0FB7D3}" type="presParOf" srcId="{D2C59C96-EAF5-4EE8-A128-6F352A2966C5}" destId="{43289759-814D-48BA-B08B-22C65CE240E8}" srcOrd="5" destOrd="0" presId="urn:microsoft.com/office/officeart/2005/8/layout/hierarchy2"/>
    <dgm:cxn modelId="{78BC5F25-E6F7-45CA-B326-04B032DEF9F5}" type="presParOf" srcId="{43289759-814D-48BA-B08B-22C65CE240E8}" destId="{0942C9C6-72EC-4237-A55A-2394A3862ACA}" srcOrd="0" destOrd="0" presId="urn:microsoft.com/office/officeart/2005/8/layout/hierarchy2"/>
    <dgm:cxn modelId="{3321605C-15D7-4C44-A1D7-727CAAF6BEB0}" type="presParOf" srcId="{43289759-814D-48BA-B08B-22C65CE240E8}" destId="{2113976B-AD52-4813-A915-B0E51BF6880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D981F-804E-48FA-BD7E-24C49E780056}">
      <dsp:nvSpPr>
        <dsp:cNvPr id="0" name=""/>
        <dsp:cNvSpPr/>
      </dsp:nvSpPr>
      <dsp:spPr>
        <a:xfrm>
          <a:off x="3470" y="2678334"/>
          <a:ext cx="2040296" cy="10201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Hecho generador</a:t>
          </a:r>
          <a:endParaRPr lang="es-ES" sz="2200" kern="1200" dirty="0"/>
        </a:p>
      </dsp:txBody>
      <dsp:txXfrm>
        <a:off x="33349" y="2708213"/>
        <a:ext cx="1980538" cy="960390"/>
      </dsp:txXfrm>
    </dsp:sp>
    <dsp:sp modelId="{51B26A4F-F9FD-463C-8F6D-C64AE0A1D224}">
      <dsp:nvSpPr>
        <dsp:cNvPr id="0" name=""/>
        <dsp:cNvSpPr/>
      </dsp:nvSpPr>
      <dsp:spPr>
        <a:xfrm rot="18770822">
          <a:off x="1851778" y="2730825"/>
          <a:ext cx="1200097" cy="35288"/>
        </a:xfrm>
        <a:custGeom>
          <a:avLst/>
          <a:gdLst/>
          <a:ahLst/>
          <a:cxnLst/>
          <a:rect l="0" t="0" r="0" b="0"/>
          <a:pathLst>
            <a:path>
              <a:moveTo>
                <a:pt x="0" y="17644"/>
              </a:moveTo>
              <a:lnTo>
                <a:pt x="1200097" y="1764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421824" y="2718466"/>
        <a:ext cx="60004" cy="60004"/>
      </dsp:txXfrm>
    </dsp:sp>
    <dsp:sp modelId="{76A509DA-FEDB-4E3A-BC4D-E91B66B18CC4}">
      <dsp:nvSpPr>
        <dsp:cNvPr id="0" name=""/>
        <dsp:cNvSpPr/>
      </dsp:nvSpPr>
      <dsp:spPr>
        <a:xfrm>
          <a:off x="2859886" y="1798456"/>
          <a:ext cx="2040296" cy="10201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Directa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Sec. 5</a:t>
          </a:r>
          <a:endParaRPr lang="es-ES" sz="2200" kern="1200" dirty="0"/>
        </a:p>
      </dsp:txBody>
      <dsp:txXfrm>
        <a:off x="2889765" y="1828335"/>
        <a:ext cx="1980538" cy="960390"/>
      </dsp:txXfrm>
    </dsp:sp>
    <dsp:sp modelId="{19143ECF-36D8-48C7-BA63-99C3E2CF16A8}">
      <dsp:nvSpPr>
        <dsp:cNvPr id="0" name=""/>
        <dsp:cNvSpPr/>
      </dsp:nvSpPr>
      <dsp:spPr>
        <a:xfrm rot="19670099">
          <a:off x="4823575" y="2025168"/>
          <a:ext cx="998265" cy="35288"/>
        </a:xfrm>
        <a:custGeom>
          <a:avLst/>
          <a:gdLst/>
          <a:ahLst/>
          <a:cxnLst/>
          <a:rect l="0" t="0" r="0" b="0"/>
          <a:pathLst>
            <a:path>
              <a:moveTo>
                <a:pt x="0" y="17644"/>
              </a:moveTo>
              <a:lnTo>
                <a:pt x="998265" y="1764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297751" y="2017855"/>
        <a:ext cx="49913" cy="49913"/>
      </dsp:txXfrm>
    </dsp:sp>
    <dsp:sp modelId="{49C5981F-C3C2-4F7D-BBA6-A0A96896C596}">
      <dsp:nvSpPr>
        <dsp:cNvPr id="0" name=""/>
        <dsp:cNvSpPr/>
      </dsp:nvSpPr>
      <dsp:spPr>
        <a:xfrm>
          <a:off x="5745233" y="1267020"/>
          <a:ext cx="2040296" cy="10201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Hecho propio voluntario</a:t>
          </a:r>
          <a:endParaRPr lang="es-ES" sz="2200" kern="1200" dirty="0"/>
        </a:p>
      </dsp:txBody>
      <dsp:txXfrm>
        <a:off x="5775112" y="1296899"/>
        <a:ext cx="1980538" cy="960390"/>
      </dsp:txXfrm>
    </dsp:sp>
    <dsp:sp modelId="{BD18365A-5E55-4BDD-872F-571EDFBC9264}">
      <dsp:nvSpPr>
        <dsp:cNvPr id="0" name=""/>
        <dsp:cNvSpPr/>
      </dsp:nvSpPr>
      <dsp:spPr>
        <a:xfrm rot="19248734">
          <a:off x="7671312" y="1438582"/>
          <a:ext cx="1015621" cy="35288"/>
        </a:xfrm>
        <a:custGeom>
          <a:avLst/>
          <a:gdLst/>
          <a:ahLst/>
          <a:cxnLst/>
          <a:rect l="0" t="0" r="0" b="0"/>
          <a:pathLst>
            <a:path>
              <a:moveTo>
                <a:pt x="0" y="17644"/>
              </a:moveTo>
              <a:lnTo>
                <a:pt x="1015621" y="1764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153733" y="1430836"/>
        <a:ext cx="50781" cy="50781"/>
      </dsp:txXfrm>
    </dsp:sp>
    <dsp:sp modelId="{5DD94349-5ECD-44D1-88AA-C99C262BBE24}">
      <dsp:nvSpPr>
        <dsp:cNvPr id="0" name=""/>
        <dsp:cNvSpPr/>
      </dsp:nvSpPr>
      <dsp:spPr>
        <a:xfrm>
          <a:off x="8572717" y="625285"/>
          <a:ext cx="2040296" cy="10201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cuerpo</a:t>
          </a:r>
          <a:endParaRPr lang="es-ES" sz="2200" kern="1200" dirty="0"/>
        </a:p>
      </dsp:txBody>
      <dsp:txXfrm>
        <a:off x="8602596" y="655164"/>
        <a:ext cx="1980538" cy="960390"/>
      </dsp:txXfrm>
    </dsp:sp>
    <dsp:sp modelId="{98567BF8-1A46-4104-A439-932F5DD6B98E}">
      <dsp:nvSpPr>
        <dsp:cNvPr id="0" name=""/>
        <dsp:cNvSpPr/>
      </dsp:nvSpPr>
      <dsp:spPr>
        <a:xfrm rot="2041415">
          <a:off x="7704232" y="2025168"/>
          <a:ext cx="949783" cy="35288"/>
        </a:xfrm>
        <a:custGeom>
          <a:avLst/>
          <a:gdLst/>
          <a:ahLst/>
          <a:cxnLst/>
          <a:rect l="0" t="0" r="0" b="0"/>
          <a:pathLst>
            <a:path>
              <a:moveTo>
                <a:pt x="0" y="17644"/>
              </a:moveTo>
              <a:lnTo>
                <a:pt x="949783" y="1764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155379" y="2019067"/>
        <a:ext cx="47489" cy="47489"/>
      </dsp:txXfrm>
    </dsp:sp>
    <dsp:sp modelId="{00B5713A-6550-4017-BFB5-5E85C5CC7C58}">
      <dsp:nvSpPr>
        <dsp:cNvPr id="0" name=""/>
        <dsp:cNvSpPr/>
      </dsp:nvSpPr>
      <dsp:spPr>
        <a:xfrm>
          <a:off x="8572717" y="1798456"/>
          <a:ext cx="2040296" cy="10201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Cosa como mero INSTRUMENTO</a:t>
          </a:r>
          <a:endParaRPr lang="es-ES" sz="2200" kern="1200" dirty="0"/>
        </a:p>
      </dsp:txBody>
      <dsp:txXfrm>
        <a:off x="8602596" y="1828335"/>
        <a:ext cx="1980538" cy="960390"/>
      </dsp:txXfrm>
    </dsp:sp>
    <dsp:sp modelId="{A8E7DD70-4EDD-4A67-AEC6-E6C81F043687}">
      <dsp:nvSpPr>
        <dsp:cNvPr id="0" name=""/>
        <dsp:cNvSpPr/>
      </dsp:nvSpPr>
      <dsp:spPr>
        <a:xfrm rot="2142401">
          <a:off x="4805715" y="2584178"/>
          <a:ext cx="1005053" cy="35288"/>
        </a:xfrm>
        <a:custGeom>
          <a:avLst/>
          <a:gdLst/>
          <a:ahLst/>
          <a:cxnLst/>
          <a:rect l="0" t="0" r="0" b="0"/>
          <a:pathLst>
            <a:path>
              <a:moveTo>
                <a:pt x="0" y="17644"/>
              </a:moveTo>
              <a:lnTo>
                <a:pt x="1005053" y="1764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283116" y="2576696"/>
        <a:ext cx="50252" cy="50252"/>
      </dsp:txXfrm>
    </dsp:sp>
    <dsp:sp modelId="{18A76927-348B-413B-861B-534819259C9C}">
      <dsp:nvSpPr>
        <dsp:cNvPr id="0" name=""/>
        <dsp:cNvSpPr/>
      </dsp:nvSpPr>
      <dsp:spPr>
        <a:xfrm>
          <a:off x="5716301" y="2385041"/>
          <a:ext cx="2040296" cy="10201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Hecho propio involuntario</a:t>
          </a:r>
          <a:endParaRPr lang="es-ES" sz="2200" kern="1200" dirty="0"/>
        </a:p>
      </dsp:txBody>
      <dsp:txXfrm>
        <a:off x="5746180" y="2414920"/>
        <a:ext cx="1980538" cy="960390"/>
      </dsp:txXfrm>
    </dsp:sp>
    <dsp:sp modelId="{D64E12B8-ED22-4D87-BD7F-F9153A58ACCF}">
      <dsp:nvSpPr>
        <dsp:cNvPr id="0" name=""/>
        <dsp:cNvSpPr/>
      </dsp:nvSpPr>
      <dsp:spPr>
        <a:xfrm rot="2829178">
          <a:off x="1851778" y="3610703"/>
          <a:ext cx="1200097" cy="35288"/>
        </a:xfrm>
        <a:custGeom>
          <a:avLst/>
          <a:gdLst/>
          <a:ahLst/>
          <a:cxnLst/>
          <a:rect l="0" t="0" r="0" b="0"/>
          <a:pathLst>
            <a:path>
              <a:moveTo>
                <a:pt x="0" y="17644"/>
              </a:moveTo>
              <a:lnTo>
                <a:pt x="1200097" y="1764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421824" y="3598344"/>
        <a:ext cx="60004" cy="60004"/>
      </dsp:txXfrm>
    </dsp:sp>
    <dsp:sp modelId="{154DE3A0-1DCC-4A49-ADEC-7BED01C329AA}">
      <dsp:nvSpPr>
        <dsp:cNvPr id="0" name=""/>
        <dsp:cNvSpPr/>
      </dsp:nvSpPr>
      <dsp:spPr>
        <a:xfrm>
          <a:off x="2859886" y="3558212"/>
          <a:ext cx="2040296" cy="10201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Indirecta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Sec. 6</a:t>
          </a:r>
          <a:endParaRPr lang="es-ES" sz="2200" kern="1200" dirty="0"/>
        </a:p>
      </dsp:txBody>
      <dsp:txXfrm>
        <a:off x="2889765" y="3588091"/>
        <a:ext cx="1980538" cy="960390"/>
      </dsp:txXfrm>
    </dsp:sp>
    <dsp:sp modelId="{928EEDA6-FAF4-41AA-B83E-D31048257F1C}">
      <dsp:nvSpPr>
        <dsp:cNvPr id="0" name=""/>
        <dsp:cNvSpPr/>
      </dsp:nvSpPr>
      <dsp:spPr>
        <a:xfrm>
          <a:off x="4900183" y="4050642"/>
          <a:ext cx="816118" cy="35288"/>
        </a:xfrm>
        <a:custGeom>
          <a:avLst/>
          <a:gdLst/>
          <a:ahLst/>
          <a:cxnLst/>
          <a:rect l="0" t="0" r="0" b="0"/>
          <a:pathLst>
            <a:path>
              <a:moveTo>
                <a:pt x="0" y="17644"/>
              </a:moveTo>
              <a:lnTo>
                <a:pt x="816118" y="1764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287839" y="4047883"/>
        <a:ext cx="40805" cy="40805"/>
      </dsp:txXfrm>
    </dsp:sp>
    <dsp:sp modelId="{1EB156E5-896E-41E8-96D9-E7E948CB8ACB}">
      <dsp:nvSpPr>
        <dsp:cNvPr id="0" name=""/>
        <dsp:cNvSpPr/>
      </dsp:nvSpPr>
      <dsp:spPr>
        <a:xfrm>
          <a:off x="5716301" y="3558212"/>
          <a:ext cx="2040296" cy="10201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Hecho de otro</a:t>
          </a:r>
          <a:endParaRPr lang="es-ES" sz="2200" kern="1200" dirty="0"/>
        </a:p>
      </dsp:txBody>
      <dsp:txXfrm>
        <a:off x="5746180" y="3588091"/>
        <a:ext cx="1980538" cy="960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EFCCE-AD39-4BBE-98BB-B812E6564B8B}">
      <dsp:nvSpPr>
        <dsp:cNvPr id="0" name=""/>
        <dsp:cNvSpPr/>
      </dsp:nvSpPr>
      <dsp:spPr>
        <a:xfrm>
          <a:off x="2794471" y="2954157"/>
          <a:ext cx="455749" cy="2171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874" y="0"/>
              </a:lnTo>
              <a:lnTo>
                <a:pt x="227874" y="2171064"/>
              </a:lnTo>
              <a:lnTo>
                <a:pt x="455749" y="217106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2966886" y="3984229"/>
        <a:ext cx="110919" cy="110919"/>
      </dsp:txXfrm>
    </dsp:sp>
    <dsp:sp modelId="{C04B7A30-10DA-40C0-B42F-6B8D49994FF3}">
      <dsp:nvSpPr>
        <dsp:cNvPr id="0" name=""/>
        <dsp:cNvSpPr/>
      </dsp:nvSpPr>
      <dsp:spPr>
        <a:xfrm>
          <a:off x="2794471" y="2954157"/>
          <a:ext cx="455749" cy="1302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874" y="0"/>
              </a:lnTo>
              <a:lnTo>
                <a:pt x="227874" y="1302638"/>
              </a:lnTo>
              <a:lnTo>
                <a:pt x="455749" y="130263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87844" y="3570975"/>
        <a:ext cx="69003" cy="69003"/>
      </dsp:txXfrm>
    </dsp:sp>
    <dsp:sp modelId="{9479E5FE-BDA8-41E8-9FDB-3F96092296B0}">
      <dsp:nvSpPr>
        <dsp:cNvPr id="0" name=""/>
        <dsp:cNvSpPr/>
      </dsp:nvSpPr>
      <dsp:spPr>
        <a:xfrm>
          <a:off x="5528970" y="3342650"/>
          <a:ext cx="4557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6113"/>
              </a:moveTo>
              <a:lnTo>
                <a:pt x="227874" y="56113"/>
              </a:lnTo>
              <a:lnTo>
                <a:pt x="227874" y="45720"/>
              </a:lnTo>
              <a:lnTo>
                <a:pt x="455749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745448" y="3376973"/>
        <a:ext cx="22793" cy="22793"/>
      </dsp:txXfrm>
    </dsp:sp>
    <dsp:sp modelId="{2FEADE73-D169-4261-8D25-8EA8D4895831}">
      <dsp:nvSpPr>
        <dsp:cNvPr id="0" name=""/>
        <dsp:cNvSpPr/>
      </dsp:nvSpPr>
      <dsp:spPr>
        <a:xfrm>
          <a:off x="2794471" y="2954157"/>
          <a:ext cx="455749" cy="444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874" y="0"/>
              </a:lnTo>
              <a:lnTo>
                <a:pt x="227874" y="444606"/>
              </a:lnTo>
              <a:lnTo>
                <a:pt x="455749" y="44460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006429" y="3160543"/>
        <a:ext cx="31834" cy="31834"/>
      </dsp:txXfrm>
    </dsp:sp>
    <dsp:sp modelId="{CB666201-8310-4AA9-A652-AFC53DE4E122}">
      <dsp:nvSpPr>
        <dsp:cNvPr id="0" name=""/>
        <dsp:cNvSpPr/>
      </dsp:nvSpPr>
      <dsp:spPr>
        <a:xfrm>
          <a:off x="2794471" y="2519944"/>
          <a:ext cx="455749" cy="434212"/>
        </a:xfrm>
        <a:custGeom>
          <a:avLst/>
          <a:gdLst/>
          <a:ahLst/>
          <a:cxnLst/>
          <a:rect l="0" t="0" r="0" b="0"/>
          <a:pathLst>
            <a:path>
              <a:moveTo>
                <a:pt x="0" y="434212"/>
              </a:moveTo>
              <a:lnTo>
                <a:pt x="227874" y="434212"/>
              </a:lnTo>
              <a:lnTo>
                <a:pt x="227874" y="0"/>
              </a:lnTo>
              <a:lnTo>
                <a:pt x="455749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006609" y="2721313"/>
        <a:ext cx="31474" cy="31474"/>
      </dsp:txXfrm>
    </dsp:sp>
    <dsp:sp modelId="{3D0169FE-069F-4D5D-BFF0-FF06425B76BF}">
      <dsp:nvSpPr>
        <dsp:cNvPr id="0" name=""/>
        <dsp:cNvSpPr/>
      </dsp:nvSpPr>
      <dsp:spPr>
        <a:xfrm>
          <a:off x="2794471" y="1651518"/>
          <a:ext cx="455749" cy="1302638"/>
        </a:xfrm>
        <a:custGeom>
          <a:avLst/>
          <a:gdLst/>
          <a:ahLst/>
          <a:cxnLst/>
          <a:rect l="0" t="0" r="0" b="0"/>
          <a:pathLst>
            <a:path>
              <a:moveTo>
                <a:pt x="0" y="1302638"/>
              </a:moveTo>
              <a:lnTo>
                <a:pt x="227874" y="1302638"/>
              </a:lnTo>
              <a:lnTo>
                <a:pt x="227874" y="0"/>
              </a:lnTo>
              <a:lnTo>
                <a:pt x="455749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87844" y="2268336"/>
        <a:ext cx="69003" cy="69003"/>
      </dsp:txXfrm>
    </dsp:sp>
    <dsp:sp modelId="{B475646D-249C-481A-B4FA-4AFA8BE7478D}">
      <dsp:nvSpPr>
        <dsp:cNvPr id="0" name=""/>
        <dsp:cNvSpPr/>
      </dsp:nvSpPr>
      <dsp:spPr>
        <a:xfrm>
          <a:off x="5528970" y="783093"/>
          <a:ext cx="455749" cy="434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874" y="0"/>
              </a:lnTo>
              <a:lnTo>
                <a:pt x="227874" y="434212"/>
              </a:lnTo>
              <a:lnTo>
                <a:pt x="455749" y="43421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741108" y="984462"/>
        <a:ext cx="31474" cy="31474"/>
      </dsp:txXfrm>
    </dsp:sp>
    <dsp:sp modelId="{7A0622C3-0F1B-495A-9EEB-F858ADAC9B95}">
      <dsp:nvSpPr>
        <dsp:cNvPr id="0" name=""/>
        <dsp:cNvSpPr/>
      </dsp:nvSpPr>
      <dsp:spPr>
        <a:xfrm>
          <a:off x="5528970" y="348880"/>
          <a:ext cx="455749" cy="434212"/>
        </a:xfrm>
        <a:custGeom>
          <a:avLst/>
          <a:gdLst/>
          <a:ahLst/>
          <a:cxnLst/>
          <a:rect l="0" t="0" r="0" b="0"/>
          <a:pathLst>
            <a:path>
              <a:moveTo>
                <a:pt x="0" y="434212"/>
              </a:moveTo>
              <a:lnTo>
                <a:pt x="227874" y="434212"/>
              </a:lnTo>
              <a:lnTo>
                <a:pt x="227874" y="0"/>
              </a:lnTo>
              <a:lnTo>
                <a:pt x="455749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741108" y="550249"/>
        <a:ext cx="31474" cy="31474"/>
      </dsp:txXfrm>
    </dsp:sp>
    <dsp:sp modelId="{28EA67A9-CC82-46BF-8B06-EA20D4E13D3C}">
      <dsp:nvSpPr>
        <dsp:cNvPr id="0" name=""/>
        <dsp:cNvSpPr/>
      </dsp:nvSpPr>
      <dsp:spPr>
        <a:xfrm>
          <a:off x="2794471" y="783093"/>
          <a:ext cx="455749" cy="2171064"/>
        </a:xfrm>
        <a:custGeom>
          <a:avLst/>
          <a:gdLst/>
          <a:ahLst/>
          <a:cxnLst/>
          <a:rect l="0" t="0" r="0" b="0"/>
          <a:pathLst>
            <a:path>
              <a:moveTo>
                <a:pt x="0" y="2171064"/>
              </a:moveTo>
              <a:lnTo>
                <a:pt x="227874" y="2171064"/>
              </a:lnTo>
              <a:lnTo>
                <a:pt x="227874" y="0"/>
              </a:lnTo>
              <a:lnTo>
                <a:pt x="455749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2966886" y="1813165"/>
        <a:ext cx="110919" cy="110919"/>
      </dsp:txXfrm>
    </dsp:sp>
    <dsp:sp modelId="{DA8930F4-6D47-4069-88EF-A1F457274A76}">
      <dsp:nvSpPr>
        <dsp:cNvPr id="0" name=""/>
        <dsp:cNvSpPr/>
      </dsp:nvSpPr>
      <dsp:spPr>
        <a:xfrm rot="16200000">
          <a:off x="618836" y="2606787"/>
          <a:ext cx="3656529" cy="6947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/>
            <a:t>1753</a:t>
          </a:r>
          <a:endParaRPr lang="es-ES" sz="4500" kern="1200" dirty="0"/>
        </a:p>
      </dsp:txBody>
      <dsp:txXfrm>
        <a:off x="618836" y="2606787"/>
        <a:ext cx="3656529" cy="694740"/>
      </dsp:txXfrm>
    </dsp:sp>
    <dsp:sp modelId="{4FF302D3-BCD4-4341-89B4-F02F20B7D1FF}">
      <dsp:nvSpPr>
        <dsp:cNvPr id="0" name=""/>
        <dsp:cNvSpPr/>
      </dsp:nvSpPr>
      <dsp:spPr>
        <a:xfrm>
          <a:off x="3250221" y="435723"/>
          <a:ext cx="2278748" cy="6947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Objetiva (art. 1722)</a:t>
          </a:r>
          <a:endParaRPr lang="es-ES" sz="1600" kern="1200" dirty="0"/>
        </a:p>
      </dsp:txBody>
      <dsp:txXfrm>
        <a:off x="3250221" y="435723"/>
        <a:ext cx="2278748" cy="694740"/>
      </dsp:txXfrm>
    </dsp:sp>
    <dsp:sp modelId="{8FAC7E7D-0ED0-4120-9060-1AA54CDF9CD3}">
      <dsp:nvSpPr>
        <dsp:cNvPr id="0" name=""/>
        <dsp:cNvSpPr/>
      </dsp:nvSpPr>
      <dsp:spPr>
        <a:xfrm>
          <a:off x="5984720" y="1510"/>
          <a:ext cx="2278748" cy="6947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garantía</a:t>
          </a:r>
          <a:endParaRPr lang="es-ES" sz="1600" kern="1200" dirty="0"/>
        </a:p>
      </dsp:txBody>
      <dsp:txXfrm>
        <a:off x="5984720" y="1510"/>
        <a:ext cx="2278748" cy="694740"/>
      </dsp:txXfrm>
    </dsp:sp>
    <dsp:sp modelId="{340378C8-F582-45D6-9EDF-C11ED73B0FC1}">
      <dsp:nvSpPr>
        <dsp:cNvPr id="0" name=""/>
        <dsp:cNvSpPr/>
      </dsp:nvSpPr>
      <dsp:spPr>
        <a:xfrm>
          <a:off x="5984720" y="869935"/>
          <a:ext cx="2278748" cy="6947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Eximente: causa ajena 1722</a:t>
          </a:r>
          <a:endParaRPr lang="es-ES" sz="1600" kern="1200" dirty="0"/>
        </a:p>
      </dsp:txBody>
      <dsp:txXfrm>
        <a:off x="5984720" y="869935"/>
        <a:ext cx="2278748" cy="694740"/>
      </dsp:txXfrm>
    </dsp:sp>
    <dsp:sp modelId="{C26D9C52-A7F5-4A45-9446-3420DFEA412B}">
      <dsp:nvSpPr>
        <dsp:cNvPr id="0" name=""/>
        <dsp:cNvSpPr/>
      </dsp:nvSpPr>
      <dsp:spPr>
        <a:xfrm>
          <a:off x="3250221" y="1304148"/>
          <a:ext cx="2278748" cy="6947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Daños causados a terceros</a:t>
          </a:r>
          <a:endParaRPr lang="es-ES" sz="1600" kern="1200" dirty="0"/>
        </a:p>
      </dsp:txBody>
      <dsp:txXfrm>
        <a:off x="3250221" y="1304148"/>
        <a:ext cx="2278748" cy="694740"/>
      </dsp:txXfrm>
    </dsp:sp>
    <dsp:sp modelId="{6ED1EE38-CF83-4473-A372-43B201F29662}">
      <dsp:nvSpPr>
        <dsp:cNvPr id="0" name=""/>
        <dsp:cNvSpPr/>
      </dsp:nvSpPr>
      <dsp:spPr>
        <a:xfrm>
          <a:off x="3250221" y="2172574"/>
          <a:ext cx="2278748" cy="6947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Relación de dependencia</a:t>
          </a:r>
          <a:endParaRPr lang="es-ES" sz="1600" kern="1200" dirty="0"/>
        </a:p>
      </dsp:txBody>
      <dsp:txXfrm>
        <a:off x="3250221" y="2172574"/>
        <a:ext cx="2278748" cy="694740"/>
      </dsp:txXfrm>
    </dsp:sp>
    <dsp:sp modelId="{032E752A-E3AE-4438-9811-733EF2154F9B}">
      <dsp:nvSpPr>
        <dsp:cNvPr id="0" name=""/>
        <dsp:cNvSpPr/>
      </dsp:nvSpPr>
      <dsp:spPr>
        <a:xfrm>
          <a:off x="3250221" y="3051393"/>
          <a:ext cx="2278748" cy="6947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indirecta</a:t>
          </a:r>
          <a:endParaRPr lang="es-ES" sz="1600" kern="1200" dirty="0"/>
        </a:p>
      </dsp:txBody>
      <dsp:txXfrm>
        <a:off x="3250221" y="3051393"/>
        <a:ext cx="2278748" cy="694740"/>
      </dsp:txXfrm>
    </dsp:sp>
    <dsp:sp modelId="{E2CC94A6-337B-42AF-BFB2-A7F6A147D069}">
      <dsp:nvSpPr>
        <dsp:cNvPr id="0" name=""/>
        <dsp:cNvSpPr/>
      </dsp:nvSpPr>
      <dsp:spPr>
        <a:xfrm>
          <a:off x="5984720" y="3040999"/>
          <a:ext cx="2278748" cy="6947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Dependiente acto voluntario o involuntario (sec. 5)</a:t>
          </a:r>
          <a:endParaRPr lang="es-ES" sz="1600" kern="1200" dirty="0"/>
        </a:p>
      </dsp:txBody>
      <dsp:txXfrm>
        <a:off x="5984720" y="3040999"/>
        <a:ext cx="2278748" cy="694740"/>
      </dsp:txXfrm>
    </dsp:sp>
    <dsp:sp modelId="{1800BA20-654D-4878-AB7D-3842BE34F2AE}">
      <dsp:nvSpPr>
        <dsp:cNvPr id="0" name=""/>
        <dsp:cNvSpPr/>
      </dsp:nvSpPr>
      <dsp:spPr>
        <a:xfrm>
          <a:off x="3250221" y="3909425"/>
          <a:ext cx="2278748" cy="6947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Relación entre la función y el daño</a:t>
          </a:r>
          <a:endParaRPr lang="es-ES" sz="1600" kern="1200" dirty="0"/>
        </a:p>
      </dsp:txBody>
      <dsp:txXfrm>
        <a:off x="3250221" y="3909425"/>
        <a:ext cx="2278748" cy="694740"/>
      </dsp:txXfrm>
    </dsp:sp>
    <dsp:sp modelId="{CD0A9563-71F2-4E81-9B8C-5C0820698466}">
      <dsp:nvSpPr>
        <dsp:cNvPr id="0" name=""/>
        <dsp:cNvSpPr/>
      </dsp:nvSpPr>
      <dsp:spPr>
        <a:xfrm>
          <a:off x="3250221" y="4777851"/>
          <a:ext cx="2278748" cy="6947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concurrente</a:t>
          </a:r>
          <a:endParaRPr lang="es-ES" sz="1600" kern="1200" dirty="0"/>
        </a:p>
      </dsp:txBody>
      <dsp:txXfrm>
        <a:off x="3250221" y="4777851"/>
        <a:ext cx="2278748" cy="694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03F06-BFF6-4F80-9DB3-D0206B8AB3D6}">
      <dsp:nvSpPr>
        <dsp:cNvPr id="0" name=""/>
        <dsp:cNvSpPr/>
      </dsp:nvSpPr>
      <dsp:spPr>
        <a:xfrm>
          <a:off x="0" y="56568"/>
          <a:ext cx="10363200" cy="160849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Responsabilidad extracontractual</a:t>
          </a:r>
          <a:endParaRPr lang="es-ES" sz="2900" kern="1200" dirty="0"/>
        </a:p>
      </dsp:txBody>
      <dsp:txXfrm>
        <a:off x="78520" y="135088"/>
        <a:ext cx="10206160" cy="1451454"/>
      </dsp:txXfrm>
    </dsp:sp>
    <dsp:sp modelId="{A3F3FD7C-ED2C-40B2-8D78-F9050CA7EA2D}">
      <dsp:nvSpPr>
        <dsp:cNvPr id="0" name=""/>
        <dsp:cNvSpPr/>
      </dsp:nvSpPr>
      <dsp:spPr>
        <a:xfrm>
          <a:off x="0" y="1665062"/>
          <a:ext cx="103632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03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300" kern="1200" dirty="0" smtClean="0"/>
            <a:t>Comprende daños causados a terceros ajenos a la relación de dependencia</a:t>
          </a:r>
          <a:endParaRPr lang="es-ES" sz="2300" kern="1200" dirty="0"/>
        </a:p>
      </dsp:txBody>
      <dsp:txXfrm>
        <a:off x="0" y="1665062"/>
        <a:ext cx="10363200" cy="480240"/>
      </dsp:txXfrm>
    </dsp:sp>
    <dsp:sp modelId="{D6E76E39-FC7F-41CE-8FE3-8315E6AFFAAC}">
      <dsp:nvSpPr>
        <dsp:cNvPr id="0" name=""/>
        <dsp:cNvSpPr/>
      </dsp:nvSpPr>
      <dsp:spPr>
        <a:xfrm>
          <a:off x="0" y="2145302"/>
          <a:ext cx="10363200" cy="160849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No comprende responsabilidad que se causa al acreedor en el cumplimiento de la obligación por auxiliares (art. 732 y 1749 responsabilidad directa)</a:t>
          </a:r>
          <a:endParaRPr lang="es-ES" sz="2900" kern="1200" dirty="0"/>
        </a:p>
      </dsp:txBody>
      <dsp:txXfrm>
        <a:off x="78520" y="2223822"/>
        <a:ext cx="10206160" cy="1451454"/>
      </dsp:txXfrm>
    </dsp:sp>
    <dsp:sp modelId="{B862F27A-FA64-4429-9FB8-2EE60D232B66}">
      <dsp:nvSpPr>
        <dsp:cNvPr id="0" name=""/>
        <dsp:cNvSpPr/>
      </dsp:nvSpPr>
      <dsp:spPr>
        <a:xfrm>
          <a:off x="0" y="3753796"/>
          <a:ext cx="10363200" cy="7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03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300" kern="1200" dirty="0" smtClean="0"/>
            <a:t>Comprende los daños causados al acreedor en otros bienes distintos, o fuera del ámbito, de la obligación principal</a:t>
          </a:r>
          <a:endParaRPr lang="es-ES" sz="2300" kern="1200" dirty="0"/>
        </a:p>
      </dsp:txBody>
      <dsp:txXfrm>
        <a:off x="0" y="3753796"/>
        <a:ext cx="10363200" cy="7203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ABF6-1509-49F5-B717-B6A014910E5A}">
      <dsp:nvSpPr>
        <dsp:cNvPr id="0" name=""/>
        <dsp:cNvSpPr/>
      </dsp:nvSpPr>
      <dsp:spPr>
        <a:xfrm rot="16200000">
          <a:off x="1564357" y="1321109"/>
          <a:ext cx="2797475" cy="170955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71450" rIns="154305" bIns="17145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 dirty="0" smtClean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 dirty="0" smtClean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ocasión</a:t>
          </a:r>
          <a:endParaRPr lang="es-ES" sz="3200" b="1" kern="1200" dirty="0"/>
        </a:p>
      </dsp:txBody>
      <dsp:txXfrm rot="5400000">
        <a:off x="2191787" y="860618"/>
        <a:ext cx="1626084" cy="2630537"/>
      </dsp:txXfrm>
    </dsp:sp>
    <dsp:sp modelId="{3E68C621-BFD5-410F-BA43-CA94D645A219}">
      <dsp:nvSpPr>
        <dsp:cNvPr id="0" name=""/>
        <dsp:cNvSpPr/>
      </dsp:nvSpPr>
      <dsp:spPr>
        <a:xfrm rot="5400000">
          <a:off x="3351539" y="1321109"/>
          <a:ext cx="2797475" cy="1709553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305" tIns="171450" rIns="102870" bIns="17145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Relación causal suficiente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O razonable</a:t>
          </a:r>
          <a:endParaRPr lang="es-ES" sz="2700" kern="1200" dirty="0"/>
        </a:p>
      </dsp:txBody>
      <dsp:txXfrm rot="-5400000">
        <a:off x="3895500" y="860618"/>
        <a:ext cx="1626084" cy="2630537"/>
      </dsp:txXfrm>
    </dsp:sp>
    <dsp:sp modelId="{E5134802-7FD9-4789-89A9-6C414DBCF7B5}">
      <dsp:nvSpPr>
        <dsp:cNvPr id="0" name=""/>
        <dsp:cNvSpPr/>
      </dsp:nvSpPr>
      <dsp:spPr>
        <a:xfrm>
          <a:off x="2962920" y="0"/>
          <a:ext cx="1787181" cy="17870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A952B-12FA-4534-8D91-A64CACFF1F3A}">
      <dsp:nvSpPr>
        <dsp:cNvPr id="0" name=""/>
        <dsp:cNvSpPr/>
      </dsp:nvSpPr>
      <dsp:spPr>
        <a:xfrm rot="10800000">
          <a:off x="2962920" y="2564243"/>
          <a:ext cx="1787181" cy="17870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2D0AB-B2F4-449F-8E33-93036783189B}">
      <dsp:nvSpPr>
        <dsp:cNvPr id="0" name=""/>
        <dsp:cNvSpPr/>
      </dsp:nvSpPr>
      <dsp:spPr>
        <a:xfrm>
          <a:off x="4185958" y="190587"/>
          <a:ext cx="2143683" cy="142912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Art. 1754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Fundamento responsabilidad parental</a:t>
          </a:r>
          <a:endParaRPr lang="es-ES" sz="1900" kern="1200" dirty="0"/>
        </a:p>
      </dsp:txBody>
      <dsp:txXfrm>
        <a:off x="4227816" y="232445"/>
        <a:ext cx="2059967" cy="1345406"/>
      </dsp:txXfrm>
    </dsp:sp>
    <dsp:sp modelId="{75744A13-96BB-40E8-9968-2BB0990C0483}">
      <dsp:nvSpPr>
        <dsp:cNvPr id="0" name=""/>
        <dsp:cNvSpPr/>
      </dsp:nvSpPr>
      <dsp:spPr>
        <a:xfrm>
          <a:off x="1077617" y="1619709"/>
          <a:ext cx="4180182" cy="571648"/>
        </a:xfrm>
        <a:custGeom>
          <a:avLst/>
          <a:gdLst/>
          <a:ahLst/>
          <a:cxnLst/>
          <a:rect l="0" t="0" r="0" b="0"/>
          <a:pathLst>
            <a:path>
              <a:moveTo>
                <a:pt x="4180182" y="0"/>
              </a:moveTo>
              <a:lnTo>
                <a:pt x="4180182" y="285824"/>
              </a:lnTo>
              <a:lnTo>
                <a:pt x="0" y="285824"/>
              </a:lnTo>
              <a:lnTo>
                <a:pt x="0" y="5716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9410C-C72A-4B80-BB1A-9D52FB6CBE3C}">
      <dsp:nvSpPr>
        <dsp:cNvPr id="0" name=""/>
        <dsp:cNvSpPr/>
      </dsp:nvSpPr>
      <dsp:spPr>
        <a:xfrm>
          <a:off x="5776" y="2191357"/>
          <a:ext cx="2143683" cy="142912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Daños causados a terceros por hijos menores de 18 años</a:t>
          </a:r>
          <a:endParaRPr lang="es-ES" sz="1900" kern="1200" dirty="0"/>
        </a:p>
      </dsp:txBody>
      <dsp:txXfrm>
        <a:off x="47634" y="2233215"/>
        <a:ext cx="2059967" cy="1345406"/>
      </dsp:txXfrm>
    </dsp:sp>
    <dsp:sp modelId="{26B99546-7B51-4514-A2A2-48E9472E2898}">
      <dsp:nvSpPr>
        <dsp:cNvPr id="0" name=""/>
        <dsp:cNvSpPr/>
      </dsp:nvSpPr>
      <dsp:spPr>
        <a:xfrm>
          <a:off x="1031897" y="3620480"/>
          <a:ext cx="91440" cy="6198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933"/>
              </a:lnTo>
              <a:lnTo>
                <a:pt x="61797" y="309933"/>
              </a:lnTo>
              <a:lnTo>
                <a:pt x="61797" y="6198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B4B2F-B3DE-4DB4-AB62-65553543BC31}">
      <dsp:nvSpPr>
        <dsp:cNvPr id="0" name=""/>
        <dsp:cNvSpPr/>
      </dsp:nvSpPr>
      <dsp:spPr>
        <a:xfrm>
          <a:off x="21854" y="4240347"/>
          <a:ext cx="2143683" cy="142912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Cohabitación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Responsabilidad parental</a:t>
          </a:r>
          <a:endParaRPr lang="es-ES" sz="1900" kern="1200" dirty="0"/>
        </a:p>
      </dsp:txBody>
      <dsp:txXfrm>
        <a:off x="63712" y="4282205"/>
        <a:ext cx="2059967" cy="1345406"/>
      </dsp:txXfrm>
    </dsp:sp>
    <dsp:sp modelId="{0465CFC7-2E4B-4FF6-8316-7033AF6979D6}">
      <dsp:nvSpPr>
        <dsp:cNvPr id="0" name=""/>
        <dsp:cNvSpPr/>
      </dsp:nvSpPr>
      <dsp:spPr>
        <a:xfrm>
          <a:off x="3864405" y="1619709"/>
          <a:ext cx="1393394" cy="571648"/>
        </a:xfrm>
        <a:custGeom>
          <a:avLst/>
          <a:gdLst/>
          <a:ahLst/>
          <a:cxnLst/>
          <a:rect l="0" t="0" r="0" b="0"/>
          <a:pathLst>
            <a:path>
              <a:moveTo>
                <a:pt x="1393394" y="0"/>
              </a:moveTo>
              <a:lnTo>
                <a:pt x="1393394" y="285824"/>
              </a:lnTo>
              <a:lnTo>
                <a:pt x="0" y="285824"/>
              </a:lnTo>
              <a:lnTo>
                <a:pt x="0" y="5716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81B90-77C5-48D0-A2A8-800150F10A0B}">
      <dsp:nvSpPr>
        <dsp:cNvPr id="0" name=""/>
        <dsp:cNvSpPr/>
      </dsp:nvSpPr>
      <dsp:spPr>
        <a:xfrm>
          <a:off x="2792564" y="2191357"/>
          <a:ext cx="2143683" cy="1429122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No distingue edad de los hijos</a:t>
          </a:r>
          <a:endParaRPr lang="es-ES" sz="1900" kern="1200" dirty="0"/>
        </a:p>
      </dsp:txBody>
      <dsp:txXfrm>
        <a:off x="2834422" y="2233215"/>
        <a:ext cx="2059967" cy="1345406"/>
      </dsp:txXfrm>
    </dsp:sp>
    <dsp:sp modelId="{5D091E91-E033-4809-8D3E-99AD741AB138}">
      <dsp:nvSpPr>
        <dsp:cNvPr id="0" name=""/>
        <dsp:cNvSpPr/>
      </dsp:nvSpPr>
      <dsp:spPr>
        <a:xfrm>
          <a:off x="5257800" y="1619709"/>
          <a:ext cx="1393394" cy="571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824"/>
              </a:lnTo>
              <a:lnTo>
                <a:pt x="1393394" y="285824"/>
              </a:lnTo>
              <a:lnTo>
                <a:pt x="1393394" y="5716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F7027-581C-4233-86CA-D3B8732AACF5}">
      <dsp:nvSpPr>
        <dsp:cNvPr id="0" name=""/>
        <dsp:cNvSpPr/>
      </dsp:nvSpPr>
      <dsp:spPr>
        <a:xfrm>
          <a:off x="5579352" y="2191357"/>
          <a:ext cx="2143683" cy="142912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Solidaria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PADRES</a:t>
          </a:r>
          <a:endParaRPr lang="es-ES" sz="1900" kern="1200" dirty="0"/>
        </a:p>
      </dsp:txBody>
      <dsp:txXfrm>
        <a:off x="5621210" y="2233215"/>
        <a:ext cx="2059967" cy="1345406"/>
      </dsp:txXfrm>
    </dsp:sp>
    <dsp:sp modelId="{9427B703-F440-4119-AC2E-349D03B698C1}">
      <dsp:nvSpPr>
        <dsp:cNvPr id="0" name=""/>
        <dsp:cNvSpPr/>
      </dsp:nvSpPr>
      <dsp:spPr>
        <a:xfrm>
          <a:off x="5257800" y="1619709"/>
          <a:ext cx="4180182" cy="571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824"/>
              </a:lnTo>
              <a:lnTo>
                <a:pt x="4180182" y="285824"/>
              </a:lnTo>
              <a:lnTo>
                <a:pt x="4180182" y="5716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C8259-0B6D-4E8B-BE2A-3E282F0370D0}">
      <dsp:nvSpPr>
        <dsp:cNvPr id="0" name=""/>
        <dsp:cNvSpPr/>
      </dsp:nvSpPr>
      <dsp:spPr>
        <a:xfrm>
          <a:off x="8366140" y="2191357"/>
          <a:ext cx="2143683" cy="1429122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Concurrente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PADRES HIJOS</a:t>
          </a:r>
          <a:endParaRPr lang="es-ES" sz="1900" kern="1200" dirty="0"/>
        </a:p>
      </dsp:txBody>
      <dsp:txXfrm>
        <a:off x="8407998" y="2233215"/>
        <a:ext cx="2059967" cy="13454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DE2E1-6F19-4DFC-904E-63591FC4E58C}">
      <dsp:nvSpPr>
        <dsp:cNvPr id="0" name=""/>
        <dsp:cNvSpPr/>
      </dsp:nvSpPr>
      <dsp:spPr>
        <a:xfrm>
          <a:off x="982" y="2016867"/>
          <a:ext cx="2766746" cy="138337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Cese responsabilidad</a:t>
          </a:r>
          <a:endParaRPr lang="es-ES" sz="2600" kern="1200" dirty="0"/>
        </a:p>
      </dsp:txBody>
      <dsp:txXfrm>
        <a:off x="41500" y="2057385"/>
        <a:ext cx="2685710" cy="1302337"/>
      </dsp:txXfrm>
    </dsp:sp>
    <dsp:sp modelId="{66E42060-A4FA-43AC-B781-7D1B22F5B144}">
      <dsp:nvSpPr>
        <dsp:cNvPr id="0" name=""/>
        <dsp:cNvSpPr/>
      </dsp:nvSpPr>
      <dsp:spPr>
        <a:xfrm rot="18289469">
          <a:off x="2352099" y="1890131"/>
          <a:ext cx="1937957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1937957" y="229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3272628" y="1864666"/>
        <a:ext cx="96897" cy="96897"/>
      </dsp:txXfrm>
    </dsp:sp>
    <dsp:sp modelId="{AC9DF542-DA3F-46BD-9C52-54425E6D42C9}">
      <dsp:nvSpPr>
        <dsp:cNvPr id="0" name=""/>
        <dsp:cNvSpPr/>
      </dsp:nvSpPr>
      <dsp:spPr>
        <a:xfrm>
          <a:off x="3874426" y="425988"/>
          <a:ext cx="2766746" cy="13833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Causa ajena</a:t>
          </a:r>
          <a:endParaRPr lang="es-ES" sz="2600" kern="1200" dirty="0"/>
        </a:p>
      </dsp:txBody>
      <dsp:txXfrm>
        <a:off x="3914944" y="466506"/>
        <a:ext cx="2685710" cy="1302337"/>
      </dsp:txXfrm>
    </dsp:sp>
    <dsp:sp modelId="{0BBBA74B-2040-403A-879C-05601E1C1D47}">
      <dsp:nvSpPr>
        <dsp:cNvPr id="0" name=""/>
        <dsp:cNvSpPr/>
      </dsp:nvSpPr>
      <dsp:spPr>
        <a:xfrm>
          <a:off x="2767728" y="2685571"/>
          <a:ext cx="1106698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1106698" y="229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293410" y="2680887"/>
        <a:ext cx="55334" cy="55334"/>
      </dsp:txXfrm>
    </dsp:sp>
    <dsp:sp modelId="{9F1EFBCF-06EC-4167-B9D2-F6E4A06FDDCE}">
      <dsp:nvSpPr>
        <dsp:cNvPr id="0" name=""/>
        <dsp:cNvSpPr/>
      </dsp:nvSpPr>
      <dsp:spPr>
        <a:xfrm>
          <a:off x="3874426" y="2016867"/>
          <a:ext cx="2766746" cy="13833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Desplazamiento de la guarda</a:t>
          </a:r>
          <a:endParaRPr lang="es-ES" sz="2600" kern="1200" dirty="0"/>
        </a:p>
      </dsp:txBody>
      <dsp:txXfrm>
        <a:off x="3914944" y="2057385"/>
        <a:ext cx="2685710" cy="1302337"/>
      </dsp:txXfrm>
    </dsp:sp>
    <dsp:sp modelId="{F928BE5A-5CB7-43C8-96D1-66E40EBA6F85}">
      <dsp:nvSpPr>
        <dsp:cNvPr id="0" name=""/>
        <dsp:cNvSpPr/>
      </dsp:nvSpPr>
      <dsp:spPr>
        <a:xfrm rot="19457599">
          <a:off x="6513070" y="2287851"/>
          <a:ext cx="1362903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1362903" y="229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160449" y="2276762"/>
        <a:ext cx="68145" cy="68145"/>
      </dsp:txXfrm>
    </dsp:sp>
    <dsp:sp modelId="{EB545862-9FC3-4960-8611-5E70C46D6AD1}">
      <dsp:nvSpPr>
        <dsp:cNvPr id="0" name=""/>
        <dsp:cNvSpPr/>
      </dsp:nvSpPr>
      <dsp:spPr>
        <a:xfrm>
          <a:off x="7747871" y="1221428"/>
          <a:ext cx="2766746" cy="13833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Permanente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(cuidado de un tutor)</a:t>
          </a:r>
          <a:endParaRPr lang="es-ES" sz="2600" kern="1200" dirty="0"/>
        </a:p>
      </dsp:txBody>
      <dsp:txXfrm>
        <a:off x="7788389" y="1261946"/>
        <a:ext cx="2685710" cy="1302337"/>
      </dsp:txXfrm>
    </dsp:sp>
    <dsp:sp modelId="{33D43C93-D530-4ED8-B502-D2A459FEFBAD}">
      <dsp:nvSpPr>
        <dsp:cNvPr id="0" name=""/>
        <dsp:cNvSpPr/>
      </dsp:nvSpPr>
      <dsp:spPr>
        <a:xfrm rot="2142401">
          <a:off x="6513070" y="3083290"/>
          <a:ext cx="1362903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1362903" y="229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160449" y="3072201"/>
        <a:ext cx="68145" cy="68145"/>
      </dsp:txXfrm>
    </dsp:sp>
    <dsp:sp modelId="{109A6B7E-BF49-45B4-9B2A-D273265384F9}">
      <dsp:nvSpPr>
        <dsp:cNvPr id="0" name=""/>
        <dsp:cNvSpPr/>
      </dsp:nvSpPr>
      <dsp:spPr>
        <a:xfrm>
          <a:off x="7747871" y="2812307"/>
          <a:ext cx="2766746" cy="13833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Transitoria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(un colegio)</a:t>
          </a:r>
          <a:endParaRPr lang="es-ES" sz="2600" kern="1200" dirty="0"/>
        </a:p>
      </dsp:txBody>
      <dsp:txXfrm>
        <a:off x="7788389" y="2852825"/>
        <a:ext cx="2685710" cy="1302337"/>
      </dsp:txXfrm>
    </dsp:sp>
    <dsp:sp modelId="{AE41F52C-F7D3-4A2F-946E-755C01BE5CF9}">
      <dsp:nvSpPr>
        <dsp:cNvPr id="0" name=""/>
        <dsp:cNvSpPr/>
      </dsp:nvSpPr>
      <dsp:spPr>
        <a:xfrm rot="3310531">
          <a:off x="2352099" y="3481010"/>
          <a:ext cx="1937957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1937957" y="229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3272628" y="3455545"/>
        <a:ext cx="96897" cy="96897"/>
      </dsp:txXfrm>
    </dsp:sp>
    <dsp:sp modelId="{0942C9C6-72EC-4237-A55A-2394A3862ACA}">
      <dsp:nvSpPr>
        <dsp:cNvPr id="0" name=""/>
        <dsp:cNvSpPr/>
      </dsp:nvSpPr>
      <dsp:spPr>
        <a:xfrm>
          <a:off x="3874426" y="3607746"/>
          <a:ext cx="2766746" cy="13833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Tareas inherentes a su profesión/</a:t>
          </a:r>
          <a:r>
            <a:rPr lang="es-ES" sz="2600" kern="1200" dirty="0" err="1" smtClean="0"/>
            <a:t>oblig</a:t>
          </a:r>
          <a:r>
            <a:rPr lang="es-ES" sz="2600" kern="1200" dirty="0" smtClean="0"/>
            <a:t>. contractuales</a:t>
          </a:r>
          <a:endParaRPr lang="es-ES" sz="2600" kern="1200" dirty="0"/>
        </a:p>
      </dsp:txBody>
      <dsp:txXfrm>
        <a:off x="3914944" y="3648264"/>
        <a:ext cx="2685710" cy="1302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4CC81-866D-4A7C-89BA-098B86BB95FF}" type="datetimeFigureOut">
              <a:rPr lang="es-ES" smtClean="0"/>
              <a:t>13/09/2016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D4E94-ACD3-427E-85B9-1AD551CC6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00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2E048-BE2E-4697-960A-42BE4E7C3C1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179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270175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1029289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1722527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3865596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1857754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276684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2067180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133426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4165246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96A848-3752-4C40-A731-D166AB90065B}" type="slidenum">
              <a:rPr kumimoji="0" lang="es-ES_tradnl" altLang="es-E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kumimoji="0" lang="es-ES_tradnl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2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2131067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F93ECB-B14B-4465-9DC6-052377D75980}" type="slidenum">
              <a:rPr kumimoji="0" lang="es-ES_tradnl" altLang="es-E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kumimoji="0" lang="es-ES_tradnl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06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01E030-FB35-4106-9583-63C2CFE88EF3}" type="slidenum">
              <a:rPr kumimoji="0" lang="es-ES_tradnl" altLang="es-E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kumimoji="0" lang="es-ES_tradnl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32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2A9E5C-34A9-4B4F-A050-C3AA7E05D056}" type="slidenum">
              <a:rPr kumimoji="0" lang="es-ES_tradnl" altLang="es-E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kumimoji="0" lang="es-ES_tradnl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54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2864776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64CDBF-BE1C-419E-A337-D469372A1B93}" type="slidenum">
              <a:rPr kumimoji="0" lang="es-ES_tradnl" altLang="es-E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kumimoji="0" lang="es-ES_tradnl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14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C6A80A-7DBE-4077-9E4B-892C1D8C6BE4}" type="slidenum">
              <a:rPr kumimoji="0" lang="es-ES_tradnl" altLang="es-E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kumimoji="0" lang="es-ES_tradnl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838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0FBB82-C634-439C-8F2F-D404F659B6B1}" type="slidenum">
              <a:rPr kumimoji="0" lang="es-ES_tradnl" altLang="es-E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28</a:t>
            </a:fld>
            <a:endParaRPr kumimoji="0" lang="es-ES_tradnl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24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F2C2C1-6494-4CC6-97F6-307BCF0C04A0}" type="slidenum">
              <a:rPr kumimoji="0" lang="es-ES_tradnl" altLang="es-E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kumimoji="0" lang="es-ES_tradnl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41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AFF80A-4AA3-407D-8AF7-C74794D0E860}" type="slidenum">
              <a:rPr kumimoji="0" lang="es-ES_tradnl" altLang="es-E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30</a:t>
            </a:fld>
            <a:endParaRPr kumimoji="0" lang="es-ES_tradnl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284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76313C-FBAF-4680-8C1F-96ECF529BE69}" type="slidenum">
              <a:rPr kumimoji="0" lang="es-ES_tradnl" altLang="es-E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kumimoji="0" lang="es-ES_tradnl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6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1413940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715637-3332-4871-ADF4-AEA99EF07DDF}" type="slidenum">
              <a:rPr kumimoji="0" lang="es-ES_tradnl" altLang="es-E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kumimoji="0" lang="es-ES_tradnl" alt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075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24494943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C289CA-FBD4-4502-9B94-44E2A70B7BBE}" type="slidenum">
              <a:rPr lang="es-ES_tradnl" altLang="es-ES"/>
              <a:pPr/>
              <a:t>42</a:t>
            </a:fld>
            <a:endParaRPr lang="es-ES_tradnl" altLang="es-E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36325410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CAFCA-AB63-4915-BED6-AE4F47A482FA}" type="slidenum">
              <a:rPr lang="es-ES_tradnl" altLang="es-ES"/>
              <a:pPr/>
              <a:t>43</a:t>
            </a:fld>
            <a:endParaRPr lang="es-ES_tradnl" altLang="es-E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12414851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E13F2-656C-44C3-9F7E-2C34BE8887EB}" type="slidenum">
              <a:rPr lang="es-ES_tradnl" altLang="es-ES"/>
              <a:pPr/>
              <a:t>44</a:t>
            </a:fld>
            <a:endParaRPr lang="es-ES_tradnl" altLang="es-E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3136843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3003987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288905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269104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988866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1009833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175771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D518-ED18-444E-8DA6-74EA6AF03ECE}" type="datetime1">
              <a:rPr lang="es-ES" smtClean="0"/>
              <a:t>13/09/2016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 FURLOTTI P QUIROS 2016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FC2-11F9-4618-AC3F-17D9AC34F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65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5405-794C-4000-A2A9-A260AC49D999}" type="datetime1">
              <a:rPr lang="es-ES" smtClean="0"/>
              <a:t>13/09/2016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 FURLOTTI P QUIROS 2016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FC2-11F9-4618-AC3F-17D9AC34F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0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2686-34A9-4C23-9FAE-EE7AD66E7384}" type="datetime1">
              <a:rPr lang="es-ES" smtClean="0"/>
              <a:t>13/09/2016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 FURLOTTI P QUIROS 2016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FC2-11F9-4618-AC3F-17D9AC34F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2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imágenes en línea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96089" cy="453072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186311" y="1600201"/>
            <a:ext cx="5396089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es-ES" smtClean="0"/>
              <a:t>S FURLOTTI P QUIROS 2016</a:t>
            </a:r>
            <a:endParaRPr lang="es-AR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A3A0A4F-4C09-4B20-A848-BA6DE1EE35ED}" type="slidenum">
              <a:rPr lang="es-AR" altLang="es-ES"/>
              <a:pPr/>
              <a:t>‹Nº›</a:t>
            </a:fld>
            <a:endParaRPr lang="es-AR" alt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9792EF8-4137-4AF5-9173-2FAF021054C6}" type="datetime1">
              <a:rPr lang="es-ES" altLang="es-ES" smtClean="0"/>
              <a:t>13/09/2016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61066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5A86-9D60-4D09-96FB-CEB4BA00A57F}" type="datetime1">
              <a:rPr lang="es-ES" smtClean="0"/>
              <a:t>13/09/2016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 FURLOTTI P QUIROS 2016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FC2-11F9-4618-AC3F-17D9AC34F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066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D31-51B3-4C33-AD45-200107275BA4}" type="datetime1">
              <a:rPr lang="es-ES" smtClean="0"/>
              <a:t>13/09/2016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 FURLOTTI P QUIROS 2016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FC2-11F9-4618-AC3F-17D9AC34F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05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5C69-F36F-484A-A62C-AEEDAD195077}" type="datetime1">
              <a:rPr lang="es-ES" smtClean="0"/>
              <a:t>13/09/2016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 FURLOTTI P QUIROS 2016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FC2-11F9-4618-AC3F-17D9AC34F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55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A80F-3BB8-4AF0-A0A5-2FBB5387CD13}" type="datetime1">
              <a:rPr lang="es-ES" smtClean="0"/>
              <a:t>13/09/2016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 FURLOTTI P QUIROS 2016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FC2-11F9-4618-AC3F-17D9AC34F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65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AFA-5A11-4B83-A2A7-4EF9C03398FE}" type="datetime1">
              <a:rPr lang="es-ES" smtClean="0"/>
              <a:t>13/09/2016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 FURLOTTI P QUIROS 2016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FC2-11F9-4618-AC3F-17D9AC34F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71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D6FA-03D5-4336-9354-7605844DB74E}" type="datetime1">
              <a:rPr lang="es-ES" smtClean="0"/>
              <a:t>13/09/2016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 FURLOTTI P QUIROS 2016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FC2-11F9-4618-AC3F-17D9AC34F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24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8F51-49CE-4FF6-A516-91F302BECF8F}" type="datetime1">
              <a:rPr lang="es-ES" smtClean="0"/>
              <a:t>13/09/2016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 FURLOTTI P QUIROS 2016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FC2-11F9-4618-AC3F-17D9AC34F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57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40D4-AA04-41E4-9DEB-4D0A72113462}" type="datetime1">
              <a:rPr lang="es-ES" smtClean="0"/>
              <a:t>13/09/2016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 FURLOTTI P QUIROS 2016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2FC2-11F9-4618-AC3F-17D9AC34F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96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42255-2EC0-4AED-A9F5-F87B8F76D640}" type="datetime1">
              <a:rPr lang="es-ES" smtClean="0"/>
              <a:t>13/09/2016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S FURLOTTI P QUIROS 2016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D2FC2-11F9-4618-AC3F-17D9AC34F1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52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890" y="1119659"/>
            <a:ext cx="3517541" cy="3349311"/>
          </a:xfrm>
          <a:prstGeom prst="rect">
            <a:avLst/>
          </a:prstGeom>
        </p:spPr>
      </p:pic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>
          <a:xfrm>
            <a:off x="901521" y="952178"/>
            <a:ext cx="8512935" cy="2746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AR" sz="4000" b="1" dirty="0">
                <a:latin typeface="Tahoma" pitchFamily="34" charset="0"/>
                <a:cs typeface="Tahoma" pitchFamily="34" charset="0"/>
              </a:rPr>
              <a:t/>
            </a:r>
            <a:br>
              <a:rPr lang="es-AR" sz="4000" b="1" dirty="0">
                <a:latin typeface="Tahoma" pitchFamily="34" charset="0"/>
                <a:cs typeface="Tahoma" pitchFamily="34" charset="0"/>
              </a:rPr>
            </a:br>
            <a:r>
              <a:rPr lang="es-AR" sz="4000" b="1" dirty="0">
                <a:latin typeface="Tahoma" pitchFamily="34" charset="0"/>
                <a:cs typeface="Tahoma" pitchFamily="34" charset="0"/>
              </a:rPr>
              <a:t/>
            </a:r>
            <a:br>
              <a:rPr lang="es-AR" sz="4000" b="1" dirty="0">
                <a:latin typeface="Tahoma" pitchFamily="34" charset="0"/>
                <a:cs typeface="Tahoma" pitchFamily="34" charset="0"/>
              </a:rPr>
            </a:br>
            <a:r>
              <a:rPr lang="es-AR" sz="4000" b="1" dirty="0" smtClean="0">
                <a:latin typeface="Tahoma" pitchFamily="34" charset="0"/>
                <a:cs typeface="Tahoma" pitchFamily="34" charset="0"/>
              </a:rPr>
              <a:t>RESPONSABILIDAD CIVIL DIRECTA</a:t>
            </a:r>
            <a:br>
              <a:rPr lang="es-AR" sz="4000" b="1" dirty="0" smtClean="0">
                <a:latin typeface="Tahoma" pitchFamily="34" charset="0"/>
                <a:cs typeface="Tahoma" pitchFamily="34" charset="0"/>
              </a:rPr>
            </a:br>
            <a:r>
              <a:rPr lang="es-AR" sz="4000" b="1" dirty="0" smtClean="0">
                <a:latin typeface="Tahoma" pitchFamily="34" charset="0"/>
                <a:cs typeface="Tahoma" pitchFamily="34" charset="0"/>
              </a:rPr>
              <a:t>E INDIRECTA</a:t>
            </a:r>
            <a:r>
              <a:rPr lang="es-AR" sz="3200" b="1" spc="300" dirty="0">
                <a:latin typeface="Copperplate Gothic Light" panose="020E0507020206020404" pitchFamily="34" charset="0"/>
                <a:cs typeface="Tahoma" pitchFamily="34" charset="0"/>
              </a:rPr>
              <a:t/>
            </a:r>
            <a:br>
              <a:rPr lang="es-AR" sz="3200" b="1" spc="300" dirty="0">
                <a:latin typeface="Copperplate Gothic Light" panose="020E0507020206020404" pitchFamily="34" charset="0"/>
                <a:cs typeface="Tahoma" pitchFamily="34" charset="0"/>
              </a:rPr>
            </a:br>
            <a:endParaRPr lang="es-AR" sz="4800" b="1" spc="300" dirty="0">
              <a:latin typeface="Copperplate Gothic Light" panose="020E0507020206020404" pitchFamily="34" charset="0"/>
              <a:cs typeface="Tahoma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106" y="3900940"/>
            <a:ext cx="2845494" cy="189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sz="3200" b="1">
                <a:latin typeface="Tahoma" panose="020B0604030504040204" pitchFamily="34" charset="0"/>
              </a:rPr>
              <a:t>Daños causados por </a:t>
            </a:r>
            <a:r>
              <a:rPr lang="es-ES_tradnl" altLang="es-ES" sz="3200" b="1" u="sng">
                <a:latin typeface="Tahoma" panose="020B0604030504040204" pitchFamily="34" charset="0"/>
              </a:rPr>
              <a:t>actos involuntarios</a:t>
            </a:r>
            <a:endParaRPr lang="es-AR" altLang="es-ES" sz="3200" b="1" u="sng">
              <a:latin typeface="Tahoma" panose="020B060403050404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1949450" y="2174875"/>
            <a:ext cx="3492500" cy="39512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s-ES" b="1" dirty="0" smtClean="0">
                <a:latin typeface="Tahoma" panose="020B0604030504040204" pitchFamily="34" charset="0"/>
              </a:rPr>
              <a:t>Art. 1750, primera parte, CCCN.</a:t>
            </a:r>
          </a:p>
          <a:p>
            <a:pPr marL="0" indent="0" algn="ctr">
              <a:buNone/>
              <a:defRPr/>
            </a:pPr>
            <a:endParaRPr lang="es-ES" dirty="0" smtClean="0">
              <a:latin typeface="Tahoma" panose="020B0604030504040204" pitchFamily="34" charset="0"/>
            </a:endParaRPr>
          </a:p>
          <a:p>
            <a:pPr marL="0" indent="0" algn="ctr">
              <a:buNone/>
              <a:defRPr/>
            </a:pPr>
            <a:r>
              <a:rPr lang="es-ES" dirty="0" smtClean="0">
                <a:latin typeface="Tahoma" panose="020B0604030504040204" pitchFamily="34" charset="0"/>
              </a:rPr>
              <a:t>El </a:t>
            </a:r>
            <a:r>
              <a:rPr lang="es-ES" dirty="0">
                <a:latin typeface="Tahoma" panose="020B0604030504040204" pitchFamily="34" charset="0"/>
              </a:rPr>
              <a:t>autor de un daño causado por un </a:t>
            </a:r>
            <a:r>
              <a:rPr lang="es-ES" u="sng" dirty="0">
                <a:latin typeface="Tahoma" panose="020B0604030504040204" pitchFamily="34" charset="0"/>
              </a:rPr>
              <a:t>acto involuntario</a:t>
            </a:r>
            <a:r>
              <a:rPr lang="es-ES" dirty="0">
                <a:latin typeface="Tahoma" panose="020B0604030504040204" pitchFamily="34" charset="0"/>
              </a:rPr>
              <a:t> </a:t>
            </a:r>
            <a:r>
              <a:rPr lang="es-ES" b="1" dirty="0">
                <a:latin typeface="Tahoma" panose="020B0604030504040204" pitchFamily="34" charset="0"/>
              </a:rPr>
              <a:t>responde</a:t>
            </a:r>
            <a:r>
              <a:rPr lang="es-ES" dirty="0">
                <a:latin typeface="Tahoma" panose="020B0604030504040204" pitchFamily="34" charset="0"/>
              </a:rPr>
              <a:t> por </a:t>
            </a:r>
            <a:r>
              <a:rPr lang="es-ES" u="sng" dirty="0">
                <a:latin typeface="Tahoma" panose="020B0604030504040204" pitchFamily="34" charset="0"/>
              </a:rPr>
              <a:t>razones de equidad</a:t>
            </a:r>
            <a:r>
              <a:rPr lang="es-ES" dirty="0">
                <a:latin typeface="Tahoma" panose="020B0604030504040204" pitchFamily="34" charset="0"/>
              </a:rPr>
              <a:t>. Se aplica lo dispuesto en el artículo 1742. </a:t>
            </a:r>
            <a:endParaRPr lang="es-AR" dirty="0">
              <a:latin typeface="Tahoma" panose="020B0604030504040204" pitchFamily="34" charset="0"/>
            </a:endParaRPr>
          </a:p>
          <a:p>
            <a:pPr>
              <a:defRPr/>
            </a:pPr>
            <a:endParaRPr lang="es-ES" dirty="0"/>
          </a:p>
        </p:txBody>
      </p:sp>
      <p:sp>
        <p:nvSpPr>
          <p:cNvPr id="31749" name="Marcador de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4"/>
          </p:nvPr>
        </p:nvSpPr>
        <p:spPr>
          <a:xfrm>
            <a:off x="5578476" y="2174875"/>
            <a:ext cx="5349875" cy="39512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 una </a:t>
            </a:r>
            <a:r>
              <a:rPr lang="es-ES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inversión del principio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por el 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acto involuntario </a:t>
            </a:r>
            <a:r>
              <a:rPr lang="es-E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responde 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equidad</a:t>
            </a:r>
          </a:p>
          <a:p>
            <a:pPr>
              <a:defRPr/>
            </a:pPr>
            <a:endParaRPr lang="es-E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Código de Vélez: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regla era la que los hechos ejecutados sin discernimiento, intención y libertad </a:t>
            </a:r>
            <a:r>
              <a:rPr lang="es-E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producen obligación alguna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(art. 900 CC.)</a:t>
            </a:r>
          </a:p>
          <a:p>
            <a:pPr>
              <a:defRPr/>
            </a:pP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2" indent="-342900">
              <a:buSzPct val="90000"/>
              <a:defRPr/>
            </a:pPr>
            <a:r>
              <a:rPr lang="es-ES_tradnl" sz="2000" dirty="0">
                <a:latin typeface="Tahoma" panose="020B0604030504040204" pitchFamily="34" charset="0"/>
              </a:rPr>
              <a:t>“El demente y el menor de diez años </a:t>
            </a:r>
            <a:r>
              <a:rPr lang="es-ES_tradnl" sz="2000" b="1" u="sng" dirty="0">
                <a:latin typeface="Tahoma" panose="020B0604030504040204" pitchFamily="34" charset="0"/>
              </a:rPr>
              <a:t>no son responsables</a:t>
            </a:r>
            <a:r>
              <a:rPr lang="es-ES_tradnl" sz="2000" dirty="0">
                <a:latin typeface="Tahoma" panose="020B0604030504040204" pitchFamily="34" charset="0"/>
              </a:rPr>
              <a:t> de los perjuicios que causaren”. (art. 1076 in fine CC)</a:t>
            </a:r>
          </a:p>
        </p:txBody>
      </p:sp>
      <p:sp>
        <p:nvSpPr>
          <p:cNvPr id="31751" name="Rectángulo redondeado 4"/>
          <p:cNvSpPr>
            <a:spLocks noChangeArrowheads="1"/>
          </p:cNvSpPr>
          <p:nvPr/>
        </p:nvSpPr>
        <p:spPr bwMode="auto">
          <a:xfrm>
            <a:off x="1949450" y="1855788"/>
            <a:ext cx="3492500" cy="4654550"/>
          </a:xfrm>
          <a:prstGeom prst="roundRect">
            <a:avLst>
              <a:gd name="adj" fmla="val 16667"/>
            </a:avLst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1800">
              <a:solidFill>
                <a:srgbClr val="000000"/>
              </a:solidFill>
            </a:endParaRPr>
          </a:p>
        </p:txBody>
      </p:sp>
      <p:sp>
        <p:nvSpPr>
          <p:cNvPr id="27656" name="Elipse 5"/>
          <p:cNvSpPr>
            <a:spLocks noChangeArrowheads="1"/>
          </p:cNvSpPr>
          <p:nvPr/>
        </p:nvSpPr>
        <p:spPr bwMode="auto">
          <a:xfrm>
            <a:off x="5578476" y="1770063"/>
            <a:ext cx="5349875" cy="1816100"/>
          </a:xfrm>
          <a:prstGeom prst="ellipse">
            <a:avLst/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1800">
              <a:solidFill>
                <a:srgbClr val="000000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1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4" grpId="0" build="p"/>
      <p:bldP spid="276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sz="3200" b="1">
                <a:latin typeface="Tahoma" panose="020B0604030504040204" pitchFamily="34" charset="0"/>
              </a:rPr>
              <a:t>Daños causados por </a:t>
            </a:r>
            <a:r>
              <a:rPr lang="es-ES_tradnl" altLang="es-ES" sz="3200" b="1" u="sng">
                <a:latin typeface="Tahoma" panose="020B0604030504040204" pitchFamily="34" charset="0"/>
              </a:rPr>
              <a:t>actos involuntarios</a:t>
            </a:r>
            <a:endParaRPr lang="es-AR" altLang="es-ES" sz="3200" b="1" u="sng">
              <a:latin typeface="Tahoma" panose="020B0604030504040204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1949450" y="2174875"/>
            <a:ext cx="3492500" cy="39512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s-ES" b="1" dirty="0" smtClean="0">
                <a:latin typeface="Tahoma" panose="020B0604030504040204" pitchFamily="34" charset="0"/>
              </a:rPr>
              <a:t>Art. 1750, primera parte, CCCN.</a:t>
            </a:r>
          </a:p>
          <a:p>
            <a:pPr marL="0" indent="0" algn="ctr">
              <a:buNone/>
              <a:defRPr/>
            </a:pPr>
            <a:endParaRPr lang="es-ES" dirty="0" smtClean="0">
              <a:latin typeface="Tahoma" panose="020B0604030504040204" pitchFamily="34" charset="0"/>
            </a:endParaRPr>
          </a:p>
          <a:p>
            <a:pPr marL="0" indent="0" algn="ctr">
              <a:buNone/>
              <a:defRPr/>
            </a:pPr>
            <a:r>
              <a:rPr lang="es-ES" dirty="0" smtClean="0">
                <a:latin typeface="Tahoma" panose="020B0604030504040204" pitchFamily="34" charset="0"/>
              </a:rPr>
              <a:t>El </a:t>
            </a:r>
            <a:r>
              <a:rPr lang="es-ES" dirty="0">
                <a:latin typeface="Tahoma" panose="020B0604030504040204" pitchFamily="34" charset="0"/>
              </a:rPr>
              <a:t>autor de un daño causado por un </a:t>
            </a:r>
            <a:r>
              <a:rPr lang="es-ES" u="sng" dirty="0">
                <a:latin typeface="Tahoma" panose="020B0604030504040204" pitchFamily="34" charset="0"/>
              </a:rPr>
              <a:t>acto involuntario</a:t>
            </a:r>
            <a:r>
              <a:rPr lang="es-ES" dirty="0">
                <a:latin typeface="Tahoma" panose="020B0604030504040204" pitchFamily="34" charset="0"/>
              </a:rPr>
              <a:t> </a:t>
            </a:r>
            <a:r>
              <a:rPr lang="es-ES" b="1" dirty="0">
                <a:latin typeface="Tahoma" panose="020B0604030504040204" pitchFamily="34" charset="0"/>
              </a:rPr>
              <a:t>responde</a:t>
            </a:r>
            <a:r>
              <a:rPr lang="es-ES" dirty="0">
                <a:latin typeface="Tahoma" panose="020B0604030504040204" pitchFamily="34" charset="0"/>
              </a:rPr>
              <a:t> por </a:t>
            </a:r>
            <a:r>
              <a:rPr lang="es-ES" u="sng" dirty="0">
                <a:latin typeface="Tahoma" panose="020B0604030504040204" pitchFamily="34" charset="0"/>
              </a:rPr>
              <a:t>razones de equidad</a:t>
            </a:r>
            <a:r>
              <a:rPr lang="es-ES" dirty="0">
                <a:latin typeface="Tahoma" panose="020B0604030504040204" pitchFamily="34" charset="0"/>
              </a:rPr>
              <a:t>. Se aplica lo dispuesto en el artículo 1742. </a:t>
            </a:r>
            <a:endParaRPr lang="es-AR" dirty="0">
              <a:latin typeface="Tahoma" panose="020B0604030504040204" pitchFamily="34" charset="0"/>
            </a:endParaRPr>
          </a:p>
          <a:p>
            <a:pPr>
              <a:defRPr/>
            </a:pPr>
            <a:endParaRPr lang="es-ES" dirty="0"/>
          </a:p>
        </p:txBody>
      </p:sp>
      <p:sp>
        <p:nvSpPr>
          <p:cNvPr id="33797" name="Marcador de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4"/>
          </p:nvPr>
        </p:nvSpPr>
        <p:spPr>
          <a:xfrm>
            <a:off x="5578476" y="2174875"/>
            <a:ext cx="5349875" cy="3951288"/>
          </a:xfrm>
        </p:spPr>
        <p:txBody>
          <a:bodyPr/>
          <a:lstStyle/>
          <a:p>
            <a:r>
              <a:rPr lang="es-ES" altLang="es-ES" sz="2000" b="1">
                <a:latin typeface="Tahoma" panose="020B0604030504040204" pitchFamily="34" charset="0"/>
                <a:cs typeface="Tahoma" panose="020B0604030504040204" pitchFamily="34" charset="0"/>
              </a:rPr>
              <a:t>Código de Vélez: </a:t>
            </a:r>
            <a:r>
              <a:rPr lang="es-ES" altLang="es-ES" sz="2000" u="sng">
                <a:latin typeface="Tahoma" panose="020B0604030504040204" pitchFamily="34" charset="0"/>
                <a:cs typeface="Tahoma" panose="020B0604030504040204" pitchFamily="34" charset="0"/>
              </a:rPr>
              <a:t>Por excepción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: cuando se </a:t>
            </a:r>
            <a:r>
              <a:rPr lang="es-ES" altLang="es-ES" sz="2000" u="sng">
                <a:latin typeface="Tahoma" panose="020B0604030504040204" pitchFamily="34" charset="0"/>
                <a:cs typeface="Tahoma" panose="020B0604030504040204" pitchFamily="34" charset="0"/>
              </a:rPr>
              <a:t>enriquecía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 el autor del hecho o cuando concurrían </a:t>
            </a:r>
            <a:r>
              <a:rPr lang="es-ES" altLang="es-ES" sz="2000" u="sng">
                <a:latin typeface="Tahoma" panose="020B0604030504040204" pitchFamily="34" charset="0"/>
                <a:cs typeface="Tahoma" panose="020B0604030504040204" pitchFamily="34" charset="0"/>
              </a:rPr>
              <a:t>razones de equidad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 (art. 907 CC., según ley 17.711) </a:t>
            </a:r>
          </a:p>
        </p:txBody>
      </p:sp>
      <p:sp>
        <p:nvSpPr>
          <p:cNvPr id="33799" name="Rectángulo redondeado 4"/>
          <p:cNvSpPr>
            <a:spLocks noChangeArrowheads="1"/>
          </p:cNvSpPr>
          <p:nvPr/>
        </p:nvSpPr>
        <p:spPr bwMode="auto">
          <a:xfrm>
            <a:off x="1949450" y="1855788"/>
            <a:ext cx="3492500" cy="4654550"/>
          </a:xfrm>
          <a:prstGeom prst="roundRect">
            <a:avLst>
              <a:gd name="adj" fmla="val 16667"/>
            </a:avLst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1800">
              <a:solidFill>
                <a:srgbClr val="000000"/>
              </a:solidFill>
            </a:endParaRPr>
          </a:p>
        </p:txBody>
      </p:sp>
      <p:sp>
        <p:nvSpPr>
          <p:cNvPr id="27657" name="Rectángulo 2"/>
          <p:cNvSpPr>
            <a:spLocks noChangeArrowheads="1"/>
          </p:cNvSpPr>
          <p:nvPr/>
        </p:nvSpPr>
        <p:spPr bwMode="auto">
          <a:xfrm>
            <a:off x="5715000" y="3821113"/>
            <a:ext cx="5010150" cy="2787650"/>
          </a:xfrm>
          <a:prstGeom prst="rect">
            <a:avLst/>
          </a:prstGeom>
          <a:solidFill>
            <a:schemeClr val="accent1"/>
          </a:solidFill>
          <a:ln w="28575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ES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El otorgamiento de la indemnización de equidad era </a:t>
            </a:r>
            <a:r>
              <a:rPr lang="es-ES" altLang="es-ES" sz="1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s-ES" altLang="es-ES" sz="1800" b="1" u="sng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facultativo</a:t>
            </a:r>
            <a:r>
              <a:rPr lang="es-ES" altLang="es-ES" sz="1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s-ES" altLang="es-ES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para el juez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18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ES" sz="1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Art. 907 CC. (según ley 17.711)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18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ES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“Los jueces </a:t>
            </a:r>
            <a:r>
              <a:rPr lang="es-ES" altLang="es-ES" sz="1800" u="sng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podrán … disponer</a:t>
            </a:r>
            <a:r>
              <a:rPr lang="es-ES" altLang="es-ES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ES" sz="1800" b="1" u="sng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lang="es-ES" altLang="es-ES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resarcimiento a favor de la víctima del daño, </a:t>
            </a:r>
            <a:r>
              <a:rPr lang="es-ES" altLang="es-ES" sz="1800" u="sng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fundados en razones de equidad</a:t>
            </a:r>
            <a:r>
              <a:rPr lang="es-ES" altLang="es-ES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…”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9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4" grpId="0" build="p"/>
      <p:bldP spid="276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sz="3200" b="1">
                <a:latin typeface="Tahoma" panose="020B0604030504040204" pitchFamily="34" charset="0"/>
              </a:rPr>
              <a:t>Daños causados por </a:t>
            </a:r>
            <a:r>
              <a:rPr lang="es-ES_tradnl" altLang="es-ES" sz="3200" b="1" u="sng">
                <a:latin typeface="Tahoma" panose="020B0604030504040204" pitchFamily="34" charset="0"/>
              </a:rPr>
              <a:t>actos involuntarios</a:t>
            </a:r>
            <a:endParaRPr lang="es-AR" altLang="es-ES" sz="3200" b="1" u="sng">
              <a:latin typeface="Tahoma" panose="020B0604030504040204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1949450" y="2174875"/>
            <a:ext cx="3492500" cy="39512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s-ES" b="1" dirty="0" smtClean="0">
                <a:latin typeface="Tahoma" panose="020B0604030504040204" pitchFamily="34" charset="0"/>
              </a:rPr>
              <a:t>Art. 1750, primera parte, CCCN.</a:t>
            </a:r>
          </a:p>
          <a:p>
            <a:pPr marL="0" indent="0" algn="ctr">
              <a:buNone/>
              <a:defRPr/>
            </a:pPr>
            <a:endParaRPr lang="es-ES" dirty="0" smtClean="0">
              <a:latin typeface="Tahoma" panose="020B0604030504040204" pitchFamily="34" charset="0"/>
            </a:endParaRPr>
          </a:p>
          <a:p>
            <a:pPr marL="0" indent="0" algn="ctr">
              <a:buNone/>
              <a:defRPr/>
            </a:pPr>
            <a:r>
              <a:rPr lang="es-ES" dirty="0" smtClean="0">
                <a:latin typeface="Tahoma" panose="020B0604030504040204" pitchFamily="34" charset="0"/>
              </a:rPr>
              <a:t>El </a:t>
            </a:r>
            <a:r>
              <a:rPr lang="es-ES" dirty="0">
                <a:latin typeface="Tahoma" panose="020B0604030504040204" pitchFamily="34" charset="0"/>
              </a:rPr>
              <a:t>autor de un daño causado por un </a:t>
            </a:r>
            <a:r>
              <a:rPr lang="es-ES" u="sng" dirty="0">
                <a:latin typeface="Tahoma" panose="020B0604030504040204" pitchFamily="34" charset="0"/>
              </a:rPr>
              <a:t>acto involuntario</a:t>
            </a:r>
            <a:r>
              <a:rPr lang="es-ES" dirty="0">
                <a:latin typeface="Tahoma" panose="020B0604030504040204" pitchFamily="34" charset="0"/>
              </a:rPr>
              <a:t> responde por razones de equidad. Se aplica lo dispuesto en el artículo 1742. </a:t>
            </a:r>
            <a:endParaRPr lang="es-AR" dirty="0">
              <a:latin typeface="Tahoma" panose="020B0604030504040204" pitchFamily="34" charset="0"/>
            </a:endParaRPr>
          </a:p>
          <a:p>
            <a:pPr>
              <a:defRPr/>
            </a:pPr>
            <a:endParaRPr lang="es-ES" dirty="0"/>
          </a:p>
        </p:txBody>
      </p:sp>
      <p:sp>
        <p:nvSpPr>
          <p:cNvPr id="35845" name="Marcador de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4"/>
          </p:nvPr>
        </p:nvSpPr>
        <p:spPr>
          <a:xfrm>
            <a:off x="5578476" y="2174875"/>
            <a:ext cx="5349875" cy="39512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 Cuando el acto es involuntario ?</a:t>
            </a:r>
          </a:p>
          <a:p>
            <a:pPr>
              <a:defRPr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Cuando falta el discernimiento</a:t>
            </a:r>
          </a:p>
          <a:p>
            <a:pPr>
              <a:defRPr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También resulta aplicable cuando se encuentran afectadas la “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intención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y la “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libertad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>
              <a:defRPr/>
            </a:pP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 casos de “</a:t>
            </a:r>
            <a:r>
              <a:rPr lang="es-E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voluntad viciada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>
              <a:defRPr/>
            </a:pPr>
            <a:endParaRPr lang="es-E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defRPr/>
            </a:pP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Error y dolo afectan la </a:t>
            </a:r>
            <a:r>
              <a:rPr lang="es-E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intención</a:t>
            </a:r>
          </a:p>
          <a:p>
            <a:pPr lvl="1">
              <a:defRPr/>
            </a:pP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Violencia afecta la </a:t>
            </a:r>
            <a:r>
              <a:rPr lang="es-E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libertad</a:t>
            </a:r>
          </a:p>
          <a:p>
            <a:pPr>
              <a:defRPr/>
            </a:pP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  <a:defRPr/>
            </a:pPr>
            <a:endParaRPr lang="es-E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47" name="Rectángulo redondeado 4"/>
          <p:cNvSpPr>
            <a:spLocks noChangeArrowheads="1"/>
          </p:cNvSpPr>
          <p:nvPr/>
        </p:nvSpPr>
        <p:spPr bwMode="auto">
          <a:xfrm>
            <a:off x="1949450" y="1855788"/>
            <a:ext cx="3492500" cy="4654550"/>
          </a:xfrm>
          <a:prstGeom prst="roundRect">
            <a:avLst>
              <a:gd name="adj" fmla="val 16667"/>
            </a:avLst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1800">
              <a:solidFill>
                <a:srgbClr val="000000"/>
              </a:solidFill>
            </a:endParaRPr>
          </a:p>
        </p:txBody>
      </p:sp>
      <p:sp>
        <p:nvSpPr>
          <p:cNvPr id="10" name="Rectángulo 9"/>
          <p:cNvSpPr/>
          <p:nvPr/>
        </p:nvSpPr>
        <p:spPr bwMode="auto">
          <a:xfrm>
            <a:off x="6094413" y="2814638"/>
            <a:ext cx="4970462" cy="358775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33400" indent="-533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b="1" dirty="0">
                <a:solidFill>
                  <a:srgbClr val="000000"/>
                </a:solidFill>
                <a:latin typeface="Tahoma" panose="020B0604030504040204" pitchFamily="34" charset="0"/>
              </a:rPr>
              <a:t>Art. 261, CCCN. - Acto involuntario.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  <a:p>
            <a:pPr marL="533400" indent="-533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533400" indent="-533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</a:rPr>
              <a:t>Es involuntario por falta de discernimiento:</a:t>
            </a:r>
          </a:p>
          <a:p>
            <a:pPr marL="533400" indent="-533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AutoNum type="alphaLcPeriod"/>
              <a:defRPr/>
            </a:pP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</a:rPr>
              <a:t>el acto de quien, al momento de realizarlo, </a:t>
            </a:r>
            <a:r>
              <a:rPr lang="es-ES" b="1" dirty="0">
                <a:solidFill>
                  <a:srgbClr val="000000"/>
                </a:solidFill>
                <a:latin typeface="Tahoma" panose="020B0604030504040204" pitchFamily="34" charset="0"/>
              </a:rPr>
              <a:t>está privado de la razón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</a:rPr>
              <a:t>; </a:t>
            </a:r>
          </a:p>
          <a:p>
            <a:pPr marL="533400" indent="-533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AutoNum type="alphaLcPeriod"/>
              <a:defRPr/>
            </a:pPr>
            <a:endParaRPr lang="es-ES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AutoNum type="alphaLcPeriod"/>
              <a:defRPr/>
            </a:pP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</a:rPr>
              <a:t>el </a:t>
            </a:r>
            <a:r>
              <a:rPr lang="es-ES" u="sng" dirty="0">
                <a:solidFill>
                  <a:srgbClr val="000000"/>
                </a:solidFill>
                <a:latin typeface="Tahoma" panose="020B0604030504040204" pitchFamily="34" charset="0"/>
              </a:rPr>
              <a:t>acto ilícito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</a:rPr>
              <a:t> de la persona menor de edad que </a:t>
            </a:r>
            <a:r>
              <a:rPr lang="es-ES" b="1" dirty="0">
                <a:solidFill>
                  <a:srgbClr val="000000"/>
                </a:solidFill>
                <a:latin typeface="Tahoma" panose="020B0604030504040204" pitchFamily="34" charset="0"/>
              </a:rPr>
              <a:t>no ha cumplido diez años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</a:rPr>
              <a:t>;</a:t>
            </a:r>
          </a:p>
          <a:p>
            <a:pPr marL="533400" indent="-533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AutoNum type="alphaLcPeriod"/>
              <a:defRPr/>
            </a:pPr>
            <a:endParaRPr lang="es-ES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AutoNum type="alphaLcPeriod"/>
              <a:defRPr/>
            </a:pP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</a:rPr>
              <a:t>el </a:t>
            </a:r>
            <a:r>
              <a:rPr lang="es-ES" u="sng" dirty="0">
                <a:solidFill>
                  <a:srgbClr val="000000"/>
                </a:solidFill>
                <a:latin typeface="Tahoma" panose="020B0604030504040204" pitchFamily="34" charset="0"/>
              </a:rPr>
              <a:t>acto lícito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</a:rPr>
              <a:t> de la persona menor de edad que </a:t>
            </a:r>
            <a:r>
              <a:rPr lang="es-ES" b="1" dirty="0">
                <a:solidFill>
                  <a:srgbClr val="000000"/>
                </a:solidFill>
                <a:latin typeface="Tahoma" panose="020B0604030504040204" pitchFamily="34" charset="0"/>
              </a:rPr>
              <a:t>no ha cumplido trece años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</a:rPr>
              <a:t>, sin perjuicio de lo establecido en disposiciones especiales</a:t>
            </a:r>
            <a:r>
              <a:rPr lang="es-ES" sz="1600" dirty="0">
                <a:solidFill>
                  <a:srgbClr val="000000"/>
                </a:solidFill>
                <a:latin typeface="Tahoma" panose="020B0604030504040204" pitchFamily="34" charset="0"/>
              </a:rPr>
              <a:t>. </a:t>
            </a:r>
          </a:p>
        </p:txBody>
      </p:sp>
      <p:sp>
        <p:nvSpPr>
          <p:cNvPr id="12" name="Rectángulo 11"/>
          <p:cNvSpPr/>
          <p:nvPr/>
        </p:nvSpPr>
        <p:spPr bwMode="auto">
          <a:xfrm>
            <a:off x="6096000" y="3848101"/>
            <a:ext cx="4222750" cy="211931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33400" indent="-533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srgbClr val="000000"/>
                </a:solidFill>
                <a:latin typeface="Tahoma" panose="020B0604030504040204" pitchFamily="34" charset="0"/>
              </a:rPr>
              <a:t>Art 260.- Acto voluntario. </a:t>
            </a:r>
          </a:p>
          <a:p>
            <a:pPr marL="533400" indent="-533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533400" indent="-533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</a:rPr>
              <a:t>El acto voluntario es el ejecutado con </a:t>
            </a:r>
            <a:r>
              <a:rPr lang="es-ES" b="1" dirty="0">
                <a:solidFill>
                  <a:srgbClr val="000000"/>
                </a:solidFill>
                <a:latin typeface="Tahoma" panose="020B0604030504040204" pitchFamily="34" charset="0"/>
              </a:rPr>
              <a:t>discernimiento, intención y libertad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</a:rPr>
              <a:t>, que se manifiesta por un hecho exterior.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6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" grpId="0" animBg="1"/>
      <p:bldP spid="10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sz="3200" b="1">
                <a:latin typeface="Tahoma" panose="020B0604030504040204" pitchFamily="34" charset="0"/>
              </a:rPr>
              <a:t>Daños causados por </a:t>
            </a:r>
            <a:r>
              <a:rPr lang="es-ES_tradnl" altLang="es-ES" sz="3200" b="1" u="sng">
                <a:latin typeface="Tahoma" panose="020B0604030504040204" pitchFamily="34" charset="0"/>
              </a:rPr>
              <a:t>actos involuntarios</a:t>
            </a:r>
            <a:endParaRPr lang="es-AR" altLang="es-ES" sz="3200" b="1" u="sng">
              <a:latin typeface="Tahoma" panose="020B0604030504040204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1949450" y="2174875"/>
            <a:ext cx="3492500" cy="39512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s-ES" b="1" dirty="0" smtClean="0">
                <a:latin typeface="Tahoma" panose="020B0604030504040204" pitchFamily="34" charset="0"/>
              </a:rPr>
              <a:t>Art. 1750, primera parte, CCCN.</a:t>
            </a:r>
          </a:p>
          <a:p>
            <a:pPr marL="0" indent="0" algn="ctr">
              <a:buNone/>
              <a:defRPr/>
            </a:pPr>
            <a:endParaRPr lang="es-ES" dirty="0" smtClean="0">
              <a:latin typeface="Tahoma" panose="020B0604030504040204" pitchFamily="34" charset="0"/>
            </a:endParaRPr>
          </a:p>
          <a:p>
            <a:pPr marL="0" indent="0" algn="ctr">
              <a:buNone/>
              <a:defRPr/>
            </a:pPr>
            <a:r>
              <a:rPr lang="es-ES" dirty="0" smtClean="0">
                <a:latin typeface="Tahoma" panose="020B0604030504040204" pitchFamily="34" charset="0"/>
              </a:rPr>
              <a:t>El </a:t>
            </a:r>
            <a:r>
              <a:rPr lang="es-ES" dirty="0">
                <a:latin typeface="Tahoma" panose="020B0604030504040204" pitchFamily="34" charset="0"/>
              </a:rPr>
              <a:t>autor de un daño causado por un </a:t>
            </a:r>
            <a:r>
              <a:rPr lang="es-ES" u="sng" dirty="0">
                <a:latin typeface="Tahoma" panose="020B0604030504040204" pitchFamily="34" charset="0"/>
              </a:rPr>
              <a:t>acto involuntario</a:t>
            </a:r>
            <a:r>
              <a:rPr lang="es-ES" dirty="0">
                <a:latin typeface="Tahoma" panose="020B0604030504040204" pitchFamily="34" charset="0"/>
              </a:rPr>
              <a:t> </a:t>
            </a:r>
            <a:r>
              <a:rPr lang="es-ES" b="1" dirty="0">
                <a:latin typeface="Tahoma" panose="020B0604030504040204" pitchFamily="34" charset="0"/>
              </a:rPr>
              <a:t>responde</a:t>
            </a:r>
            <a:r>
              <a:rPr lang="es-ES" dirty="0">
                <a:latin typeface="Tahoma" panose="020B0604030504040204" pitchFamily="34" charset="0"/>
              </a:rPr>
              <a:t> por razones de equidad. Se aplica lo dispuesto en el artículo 1742. </a:t>
            </a:r>
            <a:endParaRPr lang="es-AR" dirty="0">
              <a:latin typeface="Tahoma" panose="020B0604030504040204" pitchFamily="34" charset="0"/>
            </a:endParaRPr>
          </a:p>
          <a:p>
            <a:pPr>
              <a:defRPr/>
            </a:pPr>
            <a:endParaRPr lang="es-ES" dirty="0"/>
          </a:p>
        </p:txBody>
      </p:sp>
      <p:sp>
        <p:nvSpPr>
          <p:cNvPr id="37893" name="Marcador de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4"/>
          </p:nvPr>
        </p:nvSpPr>
        <p:spPr>
          <a:xfrm>
            <a:off x="5441950" y="2174875"/>
            <a:ext cx="5283200" cy="395128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s-ES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Presupuestos de la responsabilidad</a:t>
            </a:r>
          </a:p>
          <a:p>
            <a:pPr>
              <a:defRPr/>
            </a:pP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defRPr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Daño (requisitos)</a:t>
            </a:r>
          </a:p>
          <a:p>
            <a:pPr lvl="1">
              <a:defRPr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Relación causal (autoría y extensión del resarcimiento)</a:t>
            </a:r>
          </a:p>
          <a:p>
            <a:pPr lvl="1">
              <a:defRPr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Antijuridicidad (¿ subjetiva u objetiva ?)</a:t>
            </a:r>
          </a:p>
          <a:p>
            <a:pPr lvl="1">
              <a:defRPr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 de atribución (¿ subjetivo u objetivo ?)</a:t>
            </a:r>
          </a:p>
          <a:p>
            <a:pPr lvl="1">
              <a:defRPr/>
            </a:pP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s-E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s-E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895" name="Rectángulo redondeado 4"/>
          <p:cNvSpPr>
            <a:spLocks noChangeArrowheads="1"/>
          </p:cNvSpPr>
          <p:nvPr/>
        </p:nvSpPr>
        <p:spPr bwMode="auto">
          <a:xfrm>
            <a:off x="1949450" y="1855788"/>
            <a:ext cx="3492500" cy="4654550"/>
          </a:xfrm>
          <a:prstGeom prst="roundRect">
            <a:avLst>
              <a:gd name="adj" fmla="val 16667"/>
            </a:avLst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1800">
              <a:solidFill>
                <a:srgbClr val="000000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7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sz="3200" b="1">
                <a:latin typeface="Tahoma" panose="020B0604030504040204" pitchFamily="34" charset="0"/>
              </a:rPr>
              <a:t>Daños causados por </a:t>
            </a:r>
            <a:r>
              <a:rPr lang="es-ES_tradnl" altLang="es-ES" sz="3200" b="1" u="sng">
                <a:latin typeface="Tahoma" panose="020B0604030504040204" pitchFamily="34" charset="0"/>
              </a:rPr>
              <a:t>actos involuntarios</a:t>
            </a:r>
            <a:endParaRPr lang="es-AR" altLang="es-ES" sz="3200" b="1" u="sng">
              <a:latin typeface="Tahoma" panose="020B060403050404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</p:txBody>
      </p:sp>
      <p:sp>
        <p:nvSpPr>
          <p:cNvPr id="39940" name="Marcador de contenido 1"/>
          <p:cNvSpPr>
            <a:spLocks noGrp="1"/>
          </p:cNvSpPr>
          <p:nvPr>
            <p:ph sz="half" idx="2"/>
          </p:nvPr>
        </p:nvSpPr>
        <p:spPr>
          <a:xfrm>
            <a:off x="1949450" y="2174875"/>
            <a:ext cx="3492500" cy="39512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altLang="es-ES" b="1" smtClean="0">
                <a:latin typeface="Tahoma" panose="020B0604030504040204" pitchFamily="34" charset="0"/>
              </a:rPr>
              <a:t>Art. 1750, segunda parte, CCCN.</a:t>
            </a:r>
          </a:p>
          <a:p>
            <a:pPr marL="0" indent="0" algn="ctr">
              <a:buNone/>
            </a:pPr>
            <a:endParaRPr lang="es-ES" altLang="es-ES" smtClean="0">
              <a:latin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s-ES" altLang="es-ES" smtClean="0">
                <a:latin typeface="Tahoma" panose="020B0604030504040204" pitchFamily="34" charset="0"/>
              </a:rPr>
              <a:t>El acto realizado por quien </a:t>
            </a:r>
            <a:r>
              <a:rPr lang="es-ES" altLang="es-ES" b="1" u="sng" smtClean="0">
                <a:latin typeface="Tahoma" panose="020B0604030504040204" pitchFamily="34" charset="0"/>
              </a:rPr>
              <a:t>sufre fuerza irresistible </a:t>
            </a:r>
            <a:r>
              <a:rPr lang="es-ES" altLang="es-ES" u="sng" smtClean="0">
                <a:latin typeface="Tahoma" panose="020B0604030504040204" pitchFamily="34" charset="0"/>
              </a:rPr>
              <a:t>no genera responsabilidad</a:t>
            </a:r>
            <a:r>
              <a:rPr lang="es-ES" altLang="es-ES" smtClean="0">
                <a:latin typeface="Tahoma" panose="020B0604030504040204" pitchFamily="34" charset="0"/>
              </a:rPr>
              <a:t> para su autor, sin perjuicio de la que corresponde a título personal </a:t>
            </a:r>
            <a:r>
              <a:rPr lang="es-ES" altLang="es-ES" u="sng" smtClean="0">
                <a:latin typeface="Tahoma" panose="020B0604030504040204" pitchFamily="34" charset="0"/>
              </a:rPr>
              <a:t>a quien ejerce esa fuerza</a:t>
            </a:r>
            <a:r>
              <a:rPr lang="es-ES" altLang="es-ES" smtClean="0">
                <a:latin typeface="Tahoma" panose="020B0604030504040204" pitchFamily="34" charset="0"/>
              </a:rPr>
              <a:t>. </a:t>
            </a:r>
          </a:p>
        </p:txBody>
      </p:sp>
      <p:sp>
        <p:nvSpPr>
          <p:cNvPr id="39941" name="Marcador de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31750" name="Marcador de contenido 3"/>
          <p:cNvSpPr>
            <a:spLocks noGrp="1"/>
          </p:cNvSpPr>
          <p:nvPr>
            <p:ph sz="quarter" idx="4"/>
          </p:nvPr>
        </p:nvSpPr>
        <p:spPr>
          <a:xfrm>
            <a:off x="5578476" y="2174875"/>
            <a:ext cx="5514975" cy="3951288"/>
          </a:xfrm>
        </p:spPr>
        <p:txBody>
          <a:bodyPr>
            <a:normAutofit lnSpcReduction="10000"/>
          </a:bodyPr>
          <a:lstStyle/>
          <a:p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En el acto sin libertad –violencia absoluta- no hay autoría por haber sido reducido a la condición de </a:t>
            </a:r>
            <a:r>
              <a:rPr lang="es-ES" altLang="es-ES" sz="2000" i="1">
                <a:latin typeface="Tahoma" panose="020B0604030504040204" pitchFamily="34" charset="0"/>
                <a:cs typeface="Tahoma" panose="020B0604030504040204" pitchFamily="34" charset="0"/>
              </a:rPr>
              <a:t>instrumento pasivo 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de la acción de otro.</a:t>
            </a:r>
          </a:p>
          <a:p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s-ES" altLang="es-ES" sz="2000" i="1">
                <a:latin typeface="Tahoma" panose="020B0604030504040204" pitchFamily="34" charset="0"/>
                <a:cs typeface="Tahoma" panose="020B0604030504040204" pitchFamily="34" charset="0"/>
              </a:rPr>
              <a:t>vis absoluta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ES" sz="2000" u="sng">
                <a:latin typeface="Tahoma" panose="020B0604030504040204" pitchFamily="34" charset="0"/>
                <a:cs typeface="Tahoma" panose="020B0604030504040204" pitchFamily="34" charset="0"/>
              </a:rPr>
              <a:t>desplaza la calidad de autor 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hacia quien ejerce la fuerza irresistible</a:t>
            </a:r>
          </a:p>
          <a:p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Es concordante con el </a:t>
            </a:r>
            <a:r>
              <a:rPr lang="es-ES" altLang="es-ES" sz="2000" b="1">
                <a:latin typeface="Tahoma" panose="020B0604030504040204" pitchFamily="34" charset="0"/>
                <a:cs typeface="Tahoma" panose="020B0604030504040204" pitchFamily="34" charset="0"/>
              </a:rPr>
              <a:t>art. 278, CCCN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 que hace responsable de los daños al “</a:t>
            </a:r>
            <a:r>
              <a:rPr lang="es-ES" altLang="es-ES" sz="2000" u="sng">
                <a:latin typeface="Tahoma" panose="020B0604030504040204" pitchFamily="34" charset="0"/>
                <a:cs typeface="Tahoma" panose="020B0604030504040204" pitchFamily="34" charset="0"/>
              </a:rPr>
              <a:t>autor de la fuerza irresistible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43" name="Rectángulo redondeado 4"/>
          <p:cNvSpPr>
            <a:spLocks noChangeArrowheads="1"/>
          </p:cNvSpPr>
          <p:nvPr/>
        </p:nvSpPr>
        <p:spPr bwMode="auto">
          <a:xfrm>
            <a:off x="1949450" y="1855788"/>
            <a:ext cx="3492500" cy="4722812"/>
          </a:xfrm>
          <a:prstGeom prst="roundRect">
            <a:avLst>
              <a:gd name="adj" fmla="val 16667"/>
            </a:avLst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1800">
              <a:solidFill>
                <a:srgbClr val="000000"/>
              </a:solidFill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8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3175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57163"/>
            <a:ext cx="9258300" cy="1143000"/>
          </a:xfrm>
        </p:spPr>
        <p:txBody>
          <a:bodyPr/>
          <a:lstStyle/>
          <a:p>
            <a:pPr algn="ctr" eaLnBrk="1" hangingPunct="1"/>
            <a:r>
              <a:rPr lang="es-ES_tradnl" altLang="es-ES" sz="2800" b="1" u="sng">
                <a:latin typeface="Tahoma" panose="020B0604030504040204" pitchFamily="34" charset="0"/>
              </a:rPr>
              <a:t>Indemnización</a:t>
            </a:r>
            <a:r>
              <a:rPr lang="es-ES_tradnl" altLang="es-ES" sz="2800" b="1">
                <a:latin typeface="Tahoma" panose="020B0604030504040204" pitchFamily="34" charset="0"/>
              </a:rPr>
              <a:t> en los daños causados</a:t>
            </a:r>
            <a:br>
              <a:rPr lang="es-ES_tradnl" altLang="es-ES" sz="2800" b="1">
                <a:latin typeface="Tahoma" panose="020B0604030504040204" pitchFamily="34" charset="0"/>
              </a:rPr>
            </a:br>
            <a:r>
              <a:rPr lang="es-ES_tradnl" altLang="es-ES" sz="2800" b="1">
                <a:latin typeface="Tahoma" panose="020B0604030504040204" pitchFamily="34" charset="0"/>
              </a:rPr>
              <a:t> por </a:t>
            </a:r>
            <a:r>
              <a:rPr lang="es-ES_tradnl" altLang="es-ES" sz="2800" b="1" u="sng">
                <a:latin typeface="Tahoma" panose="020B0604030504040204" pitchFamily="34" charset="0"/>
              </a:rPr>
              <a:t>actos involuntarios</a:t>
            </a:r>
            <a:endParaRPr lang="es-AR" altLang="es-ES" sz="2800" b="1" u="sng">
              <a:latin typeface="Tahoma" panose="020B060403050404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1949450" y="2174875"/>
            <a:ext cx="3492500" cy="39512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s-ES" b="1" dirty="0" smtClean="0">
                <a:latin typeface="Tahoma" panose="020B0604030504040204" pitchFamily="34" charset="0"/>
              </a:rPr>
              <a:t>Art. 1750, primera parte, CCCN.</a:t>
            </a:r>
          </a:p>
          <a:p>
            <a:pPr marL="0" indent="0" algn="ctr">
              <a:buNone/>
              <a:defRPr/>
            </a:pPr>
            <a:endParaRPr lang="es-ES" dirty="0" smtClean="0">
              <a:latin typeface="Tahoma" panose="020B0604030504040204" pitchFamily="34" charset="0"/>
            </a:endParaRPr>
          </a:p>
          <a:p>
            <a:pPr marL="0" indent="0" algn="ctr">
              <a:buNone/>
              <a:defRPr/>
            </a:pPr>
            <a:r>
              <a:rPr lang="es-ES" dirty="0" smtClean="0">
                <a:latin typeface="Tahoma" panose="020B0604030504040204" pitchFamily="34" charset="0"/>
              </a:rPr>
              <a:t>El </a:t>
            </a:r>
            <a:r>
              <a:rPr lang="es-ES" dirty="0">
                <a:latin typeface="Tahoma" panose="020B0604030504040204" pitchFamily="34" charset="0"/>
              </a:rPr>
              <a:t>autor de un daño causado por un acto involuntario responde por razones de equidad. </a:t>
            </a:r>
            <a:r>
              <a:rPr lang="es-ES" u="sng" dirty="0">
                <a:latin typeface="Tahoma" panose="020B0604030504040204" pitchFamily="34" charset="0"/>
              </a:rPr>
              <a:t>Se aplica lo dispuesto en el artículo 1742</a:t>
            </a:r>
            <a:r>
              <a:rPr lang="es-ES" dirty="0">
                <a:latin typeface="Tahoma" panose="020B0604030504040204" pitchFamily="34" charset="0"/>
              </a:rPr>
              <a:t>. </a:t>
            </a:r>
            <a:endParaRPr lang="es-AR" dirty="0">
              <a:latin typeface="Tahoma" panose="020B0604030504040204" pitchFamily="34" charset="0"/>
            </a:endParaRPr>
          </a:p>
          <a:p>
            <a:pPr>
              <a:defRPr/>
            </a:pPr>
            <a:endParaRPr lang="es-ES" dirty="0"/>
          </a:p>
        </p:txBody>
      </p:sp>
      <p:sp>
        <p:nvSpPr>
          <p:cNvPr id="41989" name="Marcador de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33798" name="Rectángulo redondeado 4"/>
          <p:cNvSpPr>
            <a:spLocks noChangeArrowheads="1"/>
          </p:cNvSpPr>
          <p:nvPr/>
        </p:nvSpPr>
        <p:spPr bwMode="auto">
          <a:xfrm>
            <a:off x="1949450" y="1855788"/>
            <a:ext cx="3492500" cy="4654550"/>
          </a:xfrm>
          <a:prstGeom prst="roundRect">
            <a:avLst>
              <a:gd name="adj" fmla="val 16667"/>
            </a:avLst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1800">
              <a:solidFill>
                <a:srgbClr val="000000"/>
              </a:solidFill>
            </a:endParaRPr>
          </a:p>
        </p:txBody>
      </p:sp>
      <p:sp>
        <p:nvSpPr>
          <p:cNvPr id="34823" name="Marcador de contenido 6"/>
          <p:cNvSpPr>
            <a:spLocks noGrp="1"/>
          </p:cNvSpPr>
          <p:nvPr>
            <p:ph sz="quarter" idx="4"/>
          </p:nvPr>
        </p:nvSpPr>
        <p:spPr>
          <a:ex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 algn="ctr">
              <a:buNone/>
              <a:defRPr/>
            </a:pP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1742 </a:t>
            </a:r>
          </a:p>
          <a:p>
            <a:pPr marL="0" indent="0" algn="ctr">
              <a:buNone/>
              <a:defRPr/>
            </a:pP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Atenuación de la responsabilidad.</a:t>
            </a:r>
          </a:p>
          <a:p>
            <a:pPr marL="0" indent="0" algn="ctr">
              <a:buNone/>
              <a:defRPr/>
            </a:pP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“El juez, al fijar la indemnización, </a:t>
            </a:r>
            <a:r>
              <a:rPr lang="es-E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 atenuarla si es equitativo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función del </a:t>
            </a:r>
            <a:r>
              <a:rPr lang="es-E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patrimonio del deudor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la </a:t>
            </a:r>
            <a:r>
              <a:rPr lang="es-E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situación personal de la víctima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las </a:t>
            </a:r>
            <a:r>
              <a:rPr lang="es-E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circunstancias del hecho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Esta facultad no es aplicable en caso de dolo del responsable.”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6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48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2" grpId="0" build="p"/>
      <p:bldP spid="33798" grpId="0" animBg="1"/>
      <p:bldP spid="3482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57163"/>
            <a:ext cx="9258300" cy="1143000"/>
          </a:xfrm>
        </p:spPr>
        <p:txBody>
          <a:bodyPr/>
          <a:lstStyle/>
          <a:p>
            <a:pPr algn="ctr" eaLnBrk="1" hangingPunct="1"/>
            <a:r>
              <a:rPr lang="es-ES_tradnl" altLang="es-ES" sz="2800" b="1" u="sng">
                <a:latin typeface="Tahoma" panose="020B0604030504040204" pitchFamily="34" charset="0"/>
              </a:rPr>
              <a:t>Indemnización de equidad</a:t>
            </a:r>
            <a:r>
              <a:rPr lang="es-ES_tradnl" altLang="es-ES" sz="2800" b="1">
                <a:latin typeface="Tahoma" panose="020B0604030504040204" pitchFamily="34" charset="0"/>
              </a:rPr>
              <a:t> en los daños causados</a:t>
            </a:r>
            <a:br>
              <a:rPr lang="es-ES_tradnl" altLang="es-ES" sz="2800" b="1">
                <a:latin typeface="Tahoma" panose="020B0604030504040204" pitchFamily="34" charset="0"/>
              </a:rPr>
            </a:br>
            <a:r>
              <a:rPr lang="es-ES_tradnl" altLang="es-ES" sz="2800" b="1">
                <a:latin typeface="Tahoma" panose="020B0604030504040204" pitchFamily="34" charset="0"/>
              </a:rPr>
              <a:t> por </a:t>
            </a:r>
            <a:r>
              <a:rPr lang="es-ES_tradnl" altLang="es-ES" sz="2800" b="1" u="sng">
                <a:latin typeface="Tahoma" panose="020B0604030504040204" pitchFamily="34" charset="0"/>
              </a:rPr>
              <a:t>actos involuntarios</a:t>
            </a:r>
            <a:endParaRPr lang="es-AR" altLang="es-ES" sz="2800" b="1" u="sng">
              <a:latin typeface="Tahoma" panose="020B0604030504040204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9451" y="1903414"/>
            <a:ext cx="3889375" cy="12080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1949450" y="2174875"/>
            <a:ext cx="3492500" cy="39512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s-E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Código de Vélez</a:t>
            </a:r>
          </a:p>
          <a:p>
            <a:pPr marL="0" indent="0" algn="ctr">
              <a:buNone/>
              <a:defRPr/>
            </a:pPr>
            <a:r>
              <a:rPr lang="es-E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907, 2do. párr.</a:t>
            </a:r>
          </a:p>
          <a:p>
            <a:pPr algn="ctr">
              <a:defRPr/>
            </a:pP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Importancia del patrimonio del </a:t>
            </a:r>
            <a:r>
              <a:rPr lang="es-E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deudor</a:t>
            </a:r>
          </a:p>
          <a:p>
            <a:pPr algn="ctr">
              <a:defRPr/>
            </a:pPr>
            <a:endParaRPr lang="es-E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situación personal de la </a:t>
            </a:r>
            <a:r>
              <a:rPr lang="es-E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víctima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7" name="Marcador de contenido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Caso del demente millonario y hombre modesto de cuyo trabajo vive su familia</a:t>
            </a:r>
          </a:p>
          <a:p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Caso del demente pobre y la víctima es rica</a:t>
            </a:r>
          </a:p>
          <a:p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Se trata de un resarcimiento ‘</a:t>
            </a:r>
            <a:r>
              <a:rPr lang="es-ES" altLang="es-ES" sz="2000" u="sng">
                <a:latin typeface="Tahoma" panose="020B0604030504040204" pitchFamily="34" charset="0"/>
                <a:cs typeface="Tahoma" panose="020B0604030504040204" pitchFamily="34" charset="0"/>
              </a:rPr>
              <a:t>ajeno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’ a la idea de reparación integral aún cuando el juez puede ordenar una reparación ‘plena’.</a:t>
            </a:r>
          </a:p>
        </p:txBody>
      </p:sp>
      <p:sp>
        <p:nvSpPr>
          <p:cNvPr id="44038" name="Rectángulo redondeado 3"/>
          <p:cNvSpPr>
            <a:spLocks noChangeArrowheads="1"/>
          </p:cNvSpPr>
          <p:nvPr/>
        </p:nvSpPr>
        <p:spPr bwMode="auto">
          <a:xfrm>
            <a:off x="1795464" y="1774826"/>
            <a:ext cx="3824287" cy="4748213"/>
          </a:xfrm>
          <a:prstGeom prst="roundRect">
            <a:avLst>
              <a:gd name="adj" fmla="val 16667"/>
            </a:avLst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1800">
              <a:solidFill>
                <a:srgbClr val="000000"/>
              </a:solidFill>
            </a:endParaRPr>
          </a:p>
        </p:txBody>
      </p:sp>
      <p:sp>
        <p:nvSpPr>
          <p:cNvPr id="3" name="Elipse 2"/>
          <p:cNvSpPr>
            <a:spLocks noChangeArrowheads="1"/>
          </p:cNvSpPr>
          <p:nvPr/>
        </p:nvSpPr>
        <p:spPr bwMode="auto">
          <a:xfrm>
            <a:off x="6332539" y="733426"/>
            <a:ext cx="4732337" cy="1819275"/>
          </a:xfrm>
          <a:prstGeom prst="ellipse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ES" sz="1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“Personas con capacidad restringida por padecimientos mentales” </a:t>
            </a:r>
            <a:r>
              <a:rPr lang="es-ES" altLang="es-ES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 los términos de la ley 26.657 (salud mental)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7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2" grpId="0" build="p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57163"/>
            <a:ext cx="9258300" cy="1143000"/>
          </a:xfrm>
        </p:spPr>
        <p:txBody>
          <a:bodyPr/>
          <a:lstStyle/>
          <a:p>
            <a:pPr algn="ctr" eaLnBrk="1" hangingPunct="1"/>
            <a:r>
              <a:rPr lang="es-ES_tradnl" altLang="es-ES" sz="2800" b="1" u="sng">
                <a:latin typeface="Tahoma" panose="020B0604030504040204" pitchFamily="34" charset="0"/>
              </a:rPr>
              <a:t>Indemnización de equidad</a:t>
            </a:r>
            <a:r>
              <a:rPr lang="es-ES_tradnl" altLang="es-ES" sz="2800" b="1">
                <a:latin typeface="Tahoma" panose="020B0604030504040204" pitchFamily="34" charset="0"/>
              </a:rPr>
              <a:t> en los daños causados</a:t>
            </a:r>
            <a:br>
              <a:rPr lang="es-ES_tradnl" altLang="es-ES" sz="2800" b="1">
                <a:latin typeface="Tahoma" panose="020B0604030504040204" pitchFamily="34" charset="0"/>
              </a:rPr>
            </a:br>
            <a:r>
              <a:rPr lang="es-ES_tradnl" altLang="es-ES" sz="2800" b="1">
                <a:latin typeface="Tahoma" panose="020B0604030504040204" pitchFamily="34" charset="0"/>
              </a:rPr>
              <a:t> por </a:t>
            </a:r>
            <a:r>
              <a:rPr lang="es-ES_tradnl" altLang="es-ES" sz="2800" b="1" u="sng">
                <a:latin typeface="Tahoma" panose="020B0604030504040204" pitchFamily="34" charset="0"/>
              </a:rPr>
              <a:t>actos involuntarios</a:t>
            </a:r>
            <a:endParaRPr lang="es-AR" altLang="es-ES" sz="2800" b="1" u="sng">
              <a:latin typeface="Tahoma" panose="020B0604030504040204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9451" y="1903414"/>
            <a:ext cx="3889375" cy="12080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1949450" y="2174875"/>
            <a:ext cx="3492500" cy="39512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s-E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Código de Vélez</a:t>
            </a:r>
          </a:p>
          <a:p>
            <a:pPr marL="0" indent="0" algn="ctr">
              <a:buNone/>
              <a:defRPr/>
            </a:pPr>
            <a:r>
              <a:rPr lang="es-E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907, 2do. párr.</a:t>
            </a:r>
          </a:p>
          <a:p>
            <a:pPr algn="ctr">
              <a:defRPr/>
            </a:pP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Importancia del patrimonio del </a:t>
            </a:r>
            <a:r>
              <a:rPr lang="es-E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deudor</a:t>
            </a:r>
          </a:p>
          <a:p>
            <a:pPr algn="ctr">
              <a:defRPr/>
            </a:pPr>
            <a:endParaRPr lang="es-E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situación personal de la </a:t>
            </a:r>
            <a:r>
              <a:rPr lang="es-E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víctima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85" name="Marcador de contenido 2"/>
          <p:cNvSpPr>
            <a:spLocks noGrp="1"/>
          </p:cNvSpPr>
          <p:nvPr>
            <p:ph sz="quarter" idx="4"/>
          </p:nvPr>
        </p:nvSpPr>
        <p:spPr>
          <a:xfrm>
            <a:off x="5087938" y="1774825"/>
            <a:ext cx="5637212" cy="4351338"/>
          </a:xfrm>
        </p:spPr>
        <p:txBody>
          <a:bodyPr>
            <a:normAutofit lnSpcReduction="10000"/>
          </a:bodyPr>
          <a:lstStyle/>
          <a:p>
            <a:pPr marL="1352550" lvl="2" indent="-438150">
              <a:lnSpc>
                <a:spcPct val="90000"/>
              </a:lnSpc>
            </a:pPr>
            <a:r>
              <a:rPr lang="es-ES_tradnl" altLang="es-ES" sz="2500" u="sng">
                <a:latin typeface="Tahoma" panose="020B0604030504040204" pitchFamily="34" charset="0"/>
              </a:rPr>
              <a:t>Autor:</a:t>
            </a:r>
            <a:r>
              <a:rPr lang="es-ES_tradnl" altLang="es-ES" sz="2500">
                <a:latin typeface="Tahoma" panose="020B0604030504040204" pitchFamily="34" charset="0"/>
              </a:rPr>
              <a:t> la importancia del patrimonio</a:t>
            </a:r>
          </a:p>
          <a:p>
            <a:pPr marL="1752600" lvl="3" indent="-381000">
              <a:lnSpc>
                <a:spcPct val="90000"/>
              </a:lnSpc>
            </a:pPr>
            <a:r>
              <a:rPr lang="es-ES_tradnl" altLang="es-ES" sz="2200">
                <a:latin typeface="Tahoma" panose="020B0604030504040204" pitchFamily="34" charset="0"/>
              </a:rPr>
              <a:t>No privarlo de los medios para su sustento y el de su familia</a:t>
            </a:r>
          </a:p>
          <a:p>
            <a:pPr marL="1752600" lvl="3" indent="-381000">
              <a:lnSpc>
                <a:spcPct val="90000"/>
              </a:lnSpc>
            </a:pPr>
            <a:endParaRPr lang="es-ES_tradnl" altLang="es-ES" sz="2200">
              <a:latin typeface="Tahoma" panose="020B0604030504040204" pitchFamily="34" charset="0"/>
            </a:endParaRPr>
          </a:p>
          <a:p>
            <a:pPr marL="1352550" lvl="2" indent="-438150">
              <a:lnSpc>
                <a:spcPct val="90000"/>
              </a:lnSpc>
            </a:pPr>
            <a:r>
              <a:rPr lang="es-ES_tradnl" altLang="es-ES" sz="2500" u="sng">
                <a:latin typeface="Tahoma" panose="020B0604030504040204" pitchFamily="34" charset="0"/>
              </a:rPr>
              <a:t>Víctima:</a:t>
            </a:r>
            <a:r>
              <a:rPr lang="es-ES_tradnl" altLang="es-ES" sz="2500">
                <a:latin typeface="Tahoma" panose="020B0604030504040204" pitchFamily="34" charset="0"/>
              </a:rPr>
              <a:t> la situación personal</a:t>
            </a:r>
          </a:p>
          <a:p>
            <a:pPr marL="1752600" lvl="3" indent="-381000">
              <a:lnSpc>
                <a:spcPct val="90000"/>
              </a:lnSpc>
            </a:pPr>
            <a:r>
              <a:rPr lang="es-ES_tradnl" altLang="es-ES" sz="2200">
                <a:latin typeface="Tahoma" panose="020B0604030504040204" pitchFamily="34" charset="0"/>
              </a:rPr>
              <a:t>Circunstancias personales (económicas, sociales, laborales y familiares)</a:t>
            </a:r>
          </a:p>
          <a:p>
            <a:pPr marL="1752600" lvl="3" indent="-381000">
              <a:lnSpc>
                <a:spcPct val="90000"/>
              </a:lnSpc>
            </a:pPr>
            <a:r>
              <a:rPr lang="es-ES_tradnl" altLang="es-ES" sz="2200">
                <a:latin typeface="Tahoma" panose="020B0604030504040204" pitchFamily="34" charset="0"/>
              </a:rPr>
              <a:t>Recibe otras prestaciones a causa del daño</a:t>
            </a:r>
          </a:p>
          <a:p>
            <a:pPr marL="1752600" lvl="3" indent="-381000">
              <a:lnSpc>
                <a:spcPct val="90000"/>
              </a:lnSpc>
            </a:pPr>
            <a:r>
              <a:rPr lang="es-ES_tradnl" altLang="es-ES" sz="2200">
                <a:latin typeface="Tahoma" panose="020B0604030504040204" pitchFamily="34" charset="0"/>
              </a:rPr>
              <a:t>Fin: aliviar la situación de necesidad de la víctima</a:t>
            </a:r>
          </a:p>
          <a:p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86" name="Rectángulo redondeado 3"/>
          <p:cNvSpPr>
            <a:spLocks noChangeArrowheads="1"/>
          </p:cNvSpPr>
          <p:nvPr/>
        </p:nvSpPr>
        <p:spPr bwMode="auto">
          <a:xfrm>
            <a:off x="1795464" y="1774826"/>
            <a:ext cx="3824287" cy="4748213"/>
          </a:xfrm>
          <a:prstGeom prst="roundRect">
            <a:avLst>
              <a:gd name="adj" fmla="val 16667"/>
            </a:avLst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1800">
              <a:solidFill>
                <a:srgbClr val="000000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5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57163"/>
            <a:ext cx="9258300" cy="1143000"/>
          </a:xfrm>
        </p:spPr>
        <p:txBody>
          <a:bodyPr/>
          <a:lstStyle/>
          <a:p>
            <a:pPr algn="ctr" eaLnBrk="1" hangingPunct="1"/>
            <a:r>
              <a:rPr lang="es-ES_tradnl" altLang="es-ES" sz="2800" b="1" u="sng">
                <a:latin typeface="Tahoma" panose="020B0604030504040204" pitchFamily="34" charset="0"/>
              </a:rPr>
              <a:t>Indemnización de equidad</a:t>
            </a:r>
            <a:r>
              <a:rPr lang="es-ES_tradnl" altLang="es-ES" sz="2800" b="1">
                <a:latin typeface="Tahoma" panose="020B0604030504040204" pitchFamily="34" charset="0"/>
              </a:rPr>
              <a:t> en los daños causados</a:t>
            </a:r>
            <a:br>
              <a:rPr lang="es-ES_tradnl" altLang="es-ES" sz="2800" b="1">
                <a:latin typeface="Tahoma" panose="020B0604030504040204" pitchFamily="34" charset="0"/>
              </a:rPr>
            </a:br>
            <a:r>
              <a:rPr lang="es-ES_tradnl" altLang="es-ES" sz="2800" b="1">
                <a:latin typeface="Tahoma" panose="020B0604030504040204" pitchFamily="34" charset="0"/>
              </a:rPr>
              <a:t> por </a:t>
            </a:r>
            <a:r>
              <a:rPr lang="es-ES_tradnl" altLang="es-ES" sz="2800" b="1" u="sng">
                <a:latin typeface="Tahoma" panose="020B0604030504040204" pitchFamily="34" charset="0"/>
              </a:rPr>
              <a:t>actos involuntarios</a:t>
            </a:r>
            <a:endParaRPr lang="es-AR" altLang="es-ES" sz="2800" b="1" u="sng">
              <a:latin typeface="Tahoma" panose="020B060403050404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9451" y="1903414"/>
            <a:ext cx="3889375" cy="12080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1949451" y="2174875"/>
            <a:ext cx="4094163" cy="39512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es-E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Código Civil y Comercial de la Nación (art. 1742)</a:t>
            </a:r>
          </a:p>
          <a:p>
            <a:pPr algn="ctr">
              <a:defRPr/>
            </a:pP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Patrimonio del </a:t>
            </a:r>
            <a:r>
              <a:rPr lang="es-E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deudor</a:t>
            </a:r>
          </a:p>
          <a:p>
            <a:pPr algn="ctr">
              <a:defRPr/>
            </a:pPr>
            <a:endParaRPr lang="es-E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situación personal de la </a:t>
            </a:r>
            <a:r>
              <a:rPr lang="es-E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víctima</a:t>
            </a: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defRPr/>
            </a:pP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circunstancias del </a:t>
            </a:r>
            <a:r>
              <a:rPr lang="es-E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hecho</a:t>
            </a:r>
            <a:endParaRPr lang="es-ES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invertirse el principio (art. 1750) ahora la reparación, como regla, ha de ser </a:t>
            </a:r>
            <a:r>
              <a:rPr lang="es-E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plena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(art 1740)</a:t>
            </a:r>
          </a:p>
          <a:p>
            <a:pPr>
              <a:defRPr/>
            </a:pP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8134" name="Rectángulo redondeado 3"/>
          <p:cNvSpPr>
            <a:spLocks noChangeArrowheads="1"/>
          </p:cNvSpPr>
          <p:nvPr/>
        </p:nvSpPr>
        <p:spPr bwMode="auto">
          <a:xfrm>
            <a:off x="1795464" y="1774826"/>
            <a:ext cx="4383087" cy="4748213"/>
          </a:xfrm>
          <a:prstGeom prst="roundRect">
            <a:avLst>
              <a:gd name="adj" fmla="val 16667"/>
            </a:avLst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1800">
              <a:solidFill>
                <a:srgbClr val="000000"/>
              </a:solidFill>
            </a:endParaRPr>
          </a:p>
        </p:txBody>
      </p:sp>
      <p:sp>
        <p:nvSpPr>
          <p:cNvPr id="48135" name="Rectángulo redondeado 4"/>
          <p:cNvSpPr>
            <a:spLocks noChangeArrowheads="1"/>
          </p:cNvSpPr>
          <p:nvPr/>
        </p:nvSpPr>
        <p:spPr bwMode="auto">
          <a:xfrm>
            <a:off x="6492876" y="3616325"/>
            <a:ext cx="4367213" cy="31130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ES" sz="1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Fundamentos de la Comisión Redactora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18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ES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 este Anteproyecto se establece la responsabilidad, </a:t>
            </a:r>
            <a:r>
              <a:rPr lang="es-ES" altLang="es-ES" sz="1800" u="sng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evitando la enumeración casuística</a:t>
            </a:r>
            <a:r>
              <a:rPr lang="es-ES" altLang="es-ES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del Proyecto de 1998.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ES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 decir, </a:t>
            </a:r>
            <a:r>
              <a:rPr lang="es-ES" altLang="es-ES" sz="1800" b="1" u="sng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hay responsabilidad plena</a:t>
            </a:r>
            <a:r>
              <a:rPr lang="es-ES" altLang="es-ES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salvo que el juez decida atenuarla por razones de equidad.</a:t>
            </a:r>
          </a:p>
        </p:txBody>
      </p:sp>
      <p:sp>
        <p:nvSpPr>
          <p:cNvPr id="4" name="Rectángulo redondeado 3"/>
          <p:cNvSpPr/>
          <p:nvPr/>
        </p:nvSpPr>
        <p:spPr bwMode="auto">
          <a:xfrm>
            <a:off x="6602484" y="3802472"/>
            <a:ext cx="4122666" cy="2740795"/>
          </a:xfrm>
          <a:prstGeom prst="roundRect">
            <a:avLst/>
          </a:prstGeom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1652.- Proyecto 1998</a:t>
            </a:r>
            <a:r>
              <a:rPr lang="es-ES_tradnl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Quien actúa sin discernimiento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Quien causa un daño por error de hecho o de derecho, por dolo engaño, o por intimidación.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Quien causa un daño mediante un acto automático o reflejo.</a:t>
            </a:r>
            <a:endParaRPr lang="es-E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 bwMode="auto">
          <a:xfrm>
            <a:off x="6615113" y="1566863"/>
            <a:ext cx="4013200" cy="296386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1740, CCCN.- Reparación plena.</a:t>
            </a: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reparación del daño debe ser plena. Consiste en la restitución de la situación del damnificado al estado anterior al hecho dañoso, sea por el pago en dinero o en especie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3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2" grpId="0" build="p"/>
      <p:bldP spid="3" grpId="0" build="p"/>
      <p:bldP spid="48135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57163"/>
            <a:ext cx="9258300" cy="1143000"/>
          </a:xfrm>
        </p:spPr>
        <p:txBody>
          <a:bodyPr/>
          <a:lstStyle/>
          <a:p>
            <a:pPr algn="ctr" eaLnBrk="1" hangingPunct="1"/>
            <a:r>
              <a:rPr lang="es-ES_tradnl" altLang="es-ES" sz="2800" b="1" u="sng">
                <a:latin typeface="Tahoma" panose="020B0604030504040204" pitchFamily="34" charset="0"/>
              </a:rPr>
              <a:t>Indemnización de equidad</a:t>
            </a:r>
            <a:r>
              <a:rPr lang="es-ES_tradnl" altLang="es-ES" sz="2800" b="1">
                <a:latin typeface="Tahoma" panose="020B0604030504040204" pitchFamily="34" charset="0"/>
              </a:rPr>
              <a:t> en los daños causados</a:t>
            </a:r>
            <a:br>
              <a:rPr lang="es-ES_tradnl" altLang="es-ES" sz="2800" b="1">
                <a:latin typeface="Tahoma" panose="020B0604030504040204" pitchFamily="34" charset="0"/>
              </a:rPr>
            </a:br>
            <a:r>
              <a:rPr lang="es-ES_tradnl" altLang="es-ES" sz="2800" b="1">
                <a:latin typeface="Tahoma" panose="020B0604030504040204" pitchFamily="34" charset="0"/>
              </a:rPr>
              <a:t> por </a:t>
            </a:r>
            <a:r>
              <a:rPr lang="es-ES_tradnl" altLang="es-ES" sz="2800" b="1" u="sng">
                <a:latin typeface="Tahoma" panose="020B0604030504040204" pitchFamily="34" charset="0"/>
              </a:rPr>
              <a:t>actos involuntarios</a:t>
            </a:r>
            <a:endParaRPr lang="es-AR" altLang="es-ES" sz="2800" b="1" u="sng">
              <a:latin typeface="Tahoma" panose="020B0604030504040204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9451" y="1903414"/>
            <a:ext cx="3889375" cy="12080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</p:txBody>
      </p:sp>
      <p:pic>
        <p:nvPicPr>
          <p:cNvPr id="50180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6939" y="3425825"/>
            <a:ext cx="1855787" cy="1841500"/>
          </a:xfrm>
        </p:spPr>
      </p:pic>
      <p:sp>
        <p:nvSpPr>
          <p:cNvPr id="3" name="Marcador de contenido 2"/>
          <p:cNvSpPr>
            <a:spLocks noGrp="1"/>
          </p:cNvSpPr>
          <p:nvPr>
            <p:ph sz="quarter" idx="4"/>
          </p:nvPr>
        </p:nvSpPr>
        <p:spPr>
          <a:xfrm>
            <a:off x="5646739" y="1903413"/>
            <a:ext cx="5407025" cy="47688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Juez ha de hacer el examen de equidad en </a:t>
            </a:r>
            <a:r>
              <a:rPr lang="es-ES" sz="2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 planos</a:t>
            </a:r>
          </a:p>
          <a:p>
            <a:pPr>
              <a:defRPr/>
            </a:pPr>
            <a:endParaRPr lang="es-E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‘</a:t>
            </a:r>
            <a:r>
              <a:rPr lang="es-ES" sz="2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fijar</a:t>
            </a:r>
            <a:r>
              <a:rPr 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el factor de atribución – Art. 1750, CCCN.</a:t>
            </a:r>
          </a:p>
          <a:p>
            <a:pPr>
              <a:defRPr/>
            </a:pPr>
            <a:endParaRPr lang="es-E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lo solicita el demandado (no de oficio), para ‘</a:t>
            </a:r>
            <a:r>
              <a:rPr lang="es-ES" sz="2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atenuar</a:t>
            </a:r>
            <a:r>
              <a:rPr 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la indemnización – Art. 1742, CCCN.</a:t>
            </a:r>
          </a:p>
          <a:p>
            <a:pPr lvl="1">
              <a:defRPr/>
            </a:pPr>
            <a:r>
              <a:rPr lang="es-E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lo contrario, es plena (art. 1740, CCCN.)</a:t>
            </a:r>
          </a:p>
          <a:p>
            <a:pPr>
              <a:defRPr/>
            </a:pP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7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8331558" cy="690942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Clasificación en responsabilidad directa e indirecta (libro III </a:t>
            </a:r>
            <a:r>
              <a:rPr lang="es-ES" sz="2000" b="1" dirty="0" err="1" smtClean="0"/>
              <a:t>Tit</a:t>
            </a:r>
            <a:r>
              <a:rPr lang="es-ES" sz="2000" b="1" dirty="0" smtClean="0"/>
              <a:t> V </a:t>
            </a:r>
            <a:r>
              <a:rPr lang="es-ES" sz="2000" b="1" dirty="0" err="1" smtClean="0"/>
              <a:t>Cap</a:t>
            </a:r>
            <a:r>
              <a:rPr lang="es-ES" sz="2000" b="1" dirty="0" smtClean="0"/>
              <a:t> 1 Sec. 5 y 6)</a:t>
            </a:r>
            <a:endParaRPr lang="es-ES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867" y="111393"/>
            <a:ext cx="1562683" cy="2356833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158230"/>
              </p:ext>
            </p:extLst>
          </p:nvPr>
        </p:nvGraphicFramePr>
        <p:xfrm>
          <a:off x="965915" y="927280"/>
          <a:ext cx="10616485" cy="520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7780" y="4356689"/>
            <a:ext cx="2286198" cy="1999661"/>
          </a:xfrm>
          <a:prstGeom prst="rect">
            <a:avLst/>
          </a:prstGeom>
        </p:spPr>
      </p:pic>
      <p:sp>
        <p:nvSpPr>
          <p:cNvPr id="8" name="Flecha abajo 7"/>
          <p:cNvSpPr/>
          <p:nvPr/>
        </p:nvSpPr>
        <p:spPr>
          <a:xfrm>
            <a:off x="10586434" y="3644721"/>
            <a:ext cx="94445" cy="1171978"/>
          </a:xfrm>
          <a:prstGeom prst="downArrow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51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57163"/>
            <a:ext cx="9258300" cy="1143000"/>
          </a:xfrm>
        </p:spPr>
        <p:txBody>
          <a:bodyPr/>
          <a:lstStyle/>
          <a:p>
            <a:pPr algn="ctr" eaLnBrk="1" hangingPunct="1"/>
            <a:r>
              <a:rPr lang="es-AR" altLang="es-ES" sz="3200" b="1">
                <a:latin typeface="Tahoma" panose="020B0604030504040204" pitchFamily="34" charset="0"/>
              </a:rPr>
              <a:t>Pluralidad de responsables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</p:txBody>
      </p:sp>
      <p:sp>
        <p:nvSpPr>
          <p:cNvPr id="35844" name="Marcador de contenido 1"/>
          <p:cNvSpPr>
            <a:spLocks noGrp="1"/>
          </p:cNvSpPr>
          <p:nvPr>
            <p:ph sz="half" idx="2"/>
          </p:nvPr>
        </p:nvSpPr>
        <p:spPr>
          <a:xfrm>
            <a:off x="1949450" y="2174875"/>
            <a:ext cx="3492500" cy="3951288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b="1" smtClean="0">
                <a:latin typeface="Tahoma" panose="020B0604030504040204" pitchFamily="34" charset="0"/>
              </a:rPr>
              <a:t>Art. 1751, CCCN.</a:t>
            </a:r>
          </a:p>
          <a:p>
            <a:pPr marL="0" indent="0" algn="ctr">
              <a:buNone/>
            </a:pPr>
            <a:r>
              <a:rPr lang="es-ES" altLang="es-ES" sz="2200">
                <a:latin typeface="Tahoma" panose="020B0604030504040204" pitchFamily="34" charset="0"/>
              </a:rPr>
              <a:t>Si varias personas participan en la producción del daño que tiene una </a:t>
            </a:r>
            <a:r>
              <a:rPr lang="es-ES" altLang="es-ES" sz="2200" b="1" u="sng">
                <a:latin typeface="Tahoma" panose="020B0604030504040204" pitchFamily="34" charset="0"/>
              </a:rPr>
              <a:t>causa única</a:t>
            </a:r>
            <a:r>
              <a:rPr lang="es-ES" altLang="es-ES" sz="2200">
                <a:latin typeface="Tahoma" panose="020B0604030504040204" pitchFamily="34" charset="0"/>
              </a:rPr>
              <a:t>, se aplican las reglas de las obligaciones solidarias. Si la pluralidad deriva de </a:t>
            </a:r>
            <a:r>
              <a:rPr lang="es-ES" altLang="es-ES" sz="2200" u="sng">
                <a:latin typeface="Tahoma" panose="020B0604030504040204" pitchFamily="34" charset="0"/>
              </a:rPr>
              <a:t>causas distintas</a:t>
            </a:r>
            <a:r>
              <a:rPr lang="es-ES" altLang="es-ES" sz="2200">
                <a:latin typeface="Tahoma" panose="020B0604030504040204" pitchFamily="34" charset="0"/>
              </a:rPr>
              <a:t>, se aplican las reglas de las obligaciones concurrentes.</a:t>
            </a:r>
          </a:p>
        </p:txBody>
      </p:sp>
      <p:sp>
        <p:nvSpPr>
          <p:cNvPr id="52229" name="Marcador de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35846" name="Rectángulo redondeado 4"/>
          <p:cNvSpPr>
            <a:spLocks noChangeArrowheads="1"/>
          </p:cNvSpPr>
          <p:nvPr/>
        </p:nvSpPr>
        <p:spPr bwMode="auto">
          <a:xfrm>
            <a:off x="1949450" y="1855788"/>
            <a:ext cx="3492500" cy="4654550"/>
          </a:xfrm>
          <a:prstGeom prst="roundRect">
            <a:avLst>
              <a:gd name="adj" fmla="val 16667"/>
            </a:avLst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180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"/>
          </p:nvPr>
        </p:nvSpPr>
        <p:spPr>
          <a:xfrm>
            <a:off x="5770564" y="2174875"/>
            <a:ext cx="4954587" cy="3951288"/>
          </a:xfrm>
        </p:spPr>
        <p:txBody>
          <a:bodyPr>
            <a:normAutofit fontScale="92500"/>
          </a:bodyPr>
          <a:lstStyle/>
          <a:p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Daño producido por la participación plural de sujetos </a:t>
            </a:r>
            <a:r>
              <a:rPr lang="es-ES" altLang="es-ES" sz="2000" u="sng">
                <a:latin typeface="Tahoma" panose="020B0604030504040204" pitchFamily="34" charset="0"/>
                <a:cs typeface="Tahoma" panose="020B0604030504040204" pitchFamily="34" charset="0"/>
              </a:rPr>
              <a:t>con causa única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 se aplica el régimen de las </a:t>
            </a:r>
            <a:r>
              <a:rPr lang="es-ES" altLang="es-ES" sz="2000" b="1">
                <a:latin typeface="Tahoma" panose="020B0604030504040204" pitchFamily="34" charset="0"/>
                <a:cs typeface="Tahoma" panose="020B0604030504040204" pitchFamily="34" charset="0"/>
              </a:rPr>
              <a:t>obligaciones solidarias.</a:t>
            </a:r>
          </a:p>
          <a:p>
            <a:endParaRPr lang="es-ES" altLang="es-ES" sz="2000" b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Arts. 827 y stes., CCCN</a:t>
            </a:r>
          </a:p>
          <a:p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Caso de ‘</a:t>
            </a:r>
            <a:r>
              <a:rPr lang="es-ES" altLang="es-ES" sz="2000" u="sng">
                <a:latin typeface="Tahoma" panose="020B0604030504040204" pitchFamily="34" charset="0"/>
                <a:cs typeface="Tahoma" panose="020B0604030504040204" pitchFamily="34" charset="0"/>
              </a:rPr>
              <a:t>solidaridad pasiva legal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’ (arts. 833 a 843, CCCN)</a:t>
            </a:r>
          </a:p>
          <a:p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Esta es la solidaridad prevista hoy en el art. 1081 del Código de Vélez </a:t>
            </a:r>
          </a:p>
          <a:p>
            <a:pPr lvl="1"/>
            <a:r>
              <a:rPr lang="es-ES" altLang="es-ES" smtClean="0">
                <a:latin typeface="Tahoma" panose="020B0604030504040204" pitchFamily="34" charset="0"/>
                <a:cs typeface="Tahoma" panose="020B0604030504040204" pitchFamily="34" charset="0"/>
              </a:rPr>
              <a:t>autores, consejeros o cómplices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35844" grpId="0" build="p"/>
      <p:bldP spid="35846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sz="3600" b="1">
                <a:latin typeface="Tahoma" panose="020B0604030504040204" pitchFamily="34" charset="0"/>
              </a:rPr>
              <a:t>OBLIGACIONES SOLIDARIAS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9139238" cy="45307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s-AR" altLang="es-ES" sz="2000" b="1">
                <a:latin typeface="Tahoma" panose="020B0604030504040204" pitchFamily="34" charset="0"/>
                <a:cs typeface="Tahoma" panose="020B0604030504040204" pitchFamily="34" charset="0"/>
              </a:rPr>
              <a:t>El art. 827 del Código Civil y Comercial:</a:t>
            </a:r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Hay solidaridad en las obligaciones con </a:t>
            </a:r>
            <a:r>
              <a:rPr lang="es-ES" altLang="es-ES" sz="2000" u="sng">
                <a:latin typeface="Tahoma" panose="020B0604030504040204" pitchFamily="34" charset="0"/>
                <a:cs typeface="Tahoma" panose="020B0604030504040204" pitchFamily="34" charset="0"/>
              </a:rPr>
              <a:t>pluralidad de sujetos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 y originadas en una </a:t>
            </a:r>
            <a:r>
              <a:rPr lang="es-ES" altLang="es-ES" sz="2000" u="sng">
                <a:latin typeface="Tahoma" panose="020B0604030504040204" pitchFamily="34" charset="0"/>
                <a:cs typeface="Tahoma" panose="020B0604030504040204" pitchFamily="34" charset="0"/>
              </a:rPr>
              <a:t>causa única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 cuando, en razón del título constitutivo o de la ley, su </a:t>
            </a:r>
            <a:r>
              <a:rPr lang="es-ES" altLang="es-ES" sz="2000" u="sng">
                <a:latin typeface="Tahoma" panose="020B0604030504040204" pitchFamily="34" charset="0"/>
                <a:cs typeface="Tahoma" panose="020B0604030504040204" pitchFamily="34" charset="0"/>
              </a:rPr>
              <a:t>cumplimiento total puede exigirse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 a cualquiera de los deudores, por cualquiera de los acreedores.</a:t>
            </a:r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s-AR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AR" altLang="es-ES" sz="2000" b="1" u="sng">
                <a:latin typeface="Tahoma" panose="020B0604030504040204" pitchFamily="34" charset="0"/>
                <a:cs typeface="Tahoma" panose="020B0604030504040204" pitchFamily="34" charset="0"/>
              </a:rPr>
              <a:t>Dos acotaciones:</a:t>
            </a:r>
          </a:p>
          <a:p>
            <a:pPr lvl="1" eaLnBrk="1" hangingPunct="1"/>
            <a:r>
              <a:rPr lang="es-AR" altLang="es-ES" sz="2000" b="1">
                <a:latin typeface="Tahoma" panose="020B0604030504040204" pitchFamily="34" charset="0"/>
                <a:cs typeface="Tahoma" panose="020B0604030504040204" pitchFamily="34" charset="0"/>
              </a:rPr>
              <a:t>a)</a:t>
            </a:r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 Hay una </a:t>
            </a:r>
            <a:r>
              <a:rPr lang="es-AR" altLang="es-ES" sz="2000" u="sng">
                <a:latin typeface="Tahoma" panose="020B0604030504040204" pitchFamily="34" charset="0"/>
                <a:cs typeface="Tahoma" panose="020B0604030504040204" pitchFamily="34" charset="0"/>
              </a:rPr>
              <a:t>decisión de no fraccionar</a:t>
            </a:r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 el objeto, impuesta por la fuente.</a:t>
            </a:r>
          </a:p>
          <a:p>
            <a:pPr lvl="2" eaLnBrk="1" hangingPunct="1"/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Acreedor puede exigir el total a cualquier deudor</a:t>
            </a:r>
          </a:p>
          <a:p>
            <a:pPr lvl="2" eaLnBrk="1" hangingPunct="1"/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Deudor debe pagar el total al acreedor que se lo reclame</a:t>
            </a:r>
          </a:p>
          <a:p>
            <a:pPr lvl="2" eaLnBrk="1" hangingPunct="1"/>
            <a:endParaRPr lang="es-AR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/>
            <a:r>
              <a:rPr lang="es-AR" altLang="es-ES" sz="2000" b="1">
                <a:latin typeface="Tahoma" panose="020B0604030504040204" pitchFamily="34" charset="0"/>
                <a:cs typeface="Tahoma" panose="020B0604030504040204" pitchFamily="34" charset="0"/>
              </a:rPr>
              <a:t>b)</a:t>
            </a:r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  Se asemeja notoriamente a la indivisible (ej. entrega de un caballo)</a:t>
            </a:r>
          </a:p>
          <a:p>
            <a:pPr lvl="2" eaLnBrk="1" hangingPunct="1"/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El no fraccionamiento </a:t>
            </a:r>
            <a:r>
              <a:rPr lang="es-AR" altLang="es-ES" sz="2000" u="sng">
                <a:latin typeface="Tahoma" panose="020B0604030504040204" pitchFamily="34" charset="0"/>
                <a:cs typeface="Tahoma" panose="020B0604030504040204" pitchFamily="34" charset="0"/>
              </a:rPr>
              <a:t>viene impuesto por la naturaleza del objeto</a:t>
            </a:r>
          </a:p>
          <a:p>
            <a:pPr eaLnBrk="1" hangingPunct="1"/>
            <a:endParaRPr lang="es-ES_tradnl" altLang="es-ES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277" name="Rectángulo redondeado 1"/>
          <p:cNvSpPr>
            <a:spLocks noChangeArrowheads="1"/>
          </p:cNvSpPr>
          <p:nvPr/>
        </p:nvSpPr>
        <p:spPr bwMode="auto">
          <a:xfrm>
            <a:off x="1981200" y="1600200"/>
            <a:ext cx="9139238" cy="1701800"/>
          </a:xfrm>
          <a:prstGeom prst="roundRect">
            <a:avLst>
              <a:gd name="adj" fmla="val 16667"/>
            </a:avLst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1800">
              <a:solidFill>
                <a:srgbClr val="000000"/>
              </a:solidFill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9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sz="3200" b="1">
                <a:latin typeface="Tahoma" panose="020B0604030504040204" pitchFamily="34" charset="0"/>
              </a:rPr>
              <a:t>Caracteres  </a:t>
            </a:r>
            <a:br>
              <a:rPr lang="es-ES_tradnl" altLang="es-ES" sz="3200" b="1">
                <a:latin typeface="Tahoma" panose="020B0604030504040204" pitchFamily="34" charset="0"/>
              </a:rPr>
            </a:br>
            <a:r>
              <a:rPr lang="es-ES_tradnl" altLang="es-ES" sz="3200" b="1">
                <a:latin typeface="Tahoma" panose="020B0604030504040204" pitchFamily="34" charset="0"/>
              </a:rPr>
              <a:t>de las obligaciones solidarias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868488" y="1843089"/>
            <a:ext cx="8655050" cy="42814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s-AR" altLang="es-ES" smtClean="0">
                <a:latin typeface="Tahoma" panose="020B0604030504040204" pitchFamily="34" charset="0"/>
                <a:cs typeface="Tahoma" panose="020B0604030504040204" pitchFamily="34" charset="0"/>
              </a:rPr>
              <a:t>Pluralidad de sujetos: </a:t>
            </a:r>
          </a:p>
          <a:p>
            <a:pPr lvl="1" eaLnBrk="1" hangingPunct="1"/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en cualquiera de los polos de la obligación o en ambos.</a:t>
            </a:r>
          </a:p>
          <a:p>
            <a:pPr eaLnBrk="1" hangingPunct="1"/>
            <a:r>
              <a:rPr lang="es-AR" altLang="es-ES" smtClean="0">
                <a:latin typeface="Tahoma" panose="020B0604030504040204" pitchFamily="34" charset="0"/>
                <a:cs typeface="Tahoma" panose="020B0604030504040204" pitchFamily="34" charset="0"/>
              </a:rPr>
              <a:t>Unidad de objeto: </a:t>
            </a:r>
          </a:p>
          <a:p>
            <a:pPr lvl="1" eaLnBrk="1" hangingPunct="1"/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La prestación es debida por todos los deudores a todos los acreedores. </a:t>
            </a:r>
          </a:p>
          <a:p>
            <a:pPr eaLnBrk="1" hangingPunct="1"/>
            <a:r>
              <a:rPr lang="es-AR" altLang="es-ES" smtClean="0">
                <a:latin typeface="Tahoma" panose="020B0604030504040204" pitchFamily="34" charset="0"/>
                <a:cs typeface="Tahoma" panose="020B0604030504040204" pitchFamily="34" charset="0"/>
              </a:rPr>
              <a:t>Causa fuente única: </a:t>
            </a:r>
          </a:p>
          <a:p>
            <a:pPr lvl="1" eaLnBrk="1" hangingPunct="1"/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La causa generadora es la misma para todos los acreedores y deudores. </a:t>
            </a:r>
          </a:p>
          <a:p>
            <a:pPr lvl="1" eaLnBrk="1" hangingPunct="1"/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Diferencia con las obligaciones concurrentes o conexas.</a:t>
            </a:r>
          </a:p>
          <a:p>
            <a:pPr eaLnBrk="1" hangingPunct="1"/>
            <a:r>
              <a:rPr lang="es-AR" altLang="es-ES" smtClean="0">
                <a:latin typeface="Tahoma" panose="020B0604030504040204" pitchFamily="34" charset="0"/>
                <a:cs typeface="Tahoma" panose="020B0604030504040204" pitchFamily="34" charset="0"/>
              </a:rPr>
              <a:t>Pluralidad de vínculos: </a:t>
            </a:r>
          </a:p>
          <a:p>
            <a:pPr lvl="1" eaLnBrk="1" hangingPunct="1"/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Relación obligacional única </a:t>
            </a:r>
          </a:p>
          <a:p>
            <a:pPr lvl="1" eaLnBrk="1" hangingPunct="1"/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Vínculos coligados  </a:t>
            </a:r>
          </a:p>
          <a:p>
            <a:pPr eaLnBrk="1" hangingPunct="1"/>
            <a:endParaRPr lang="es-ES_tradnl" altLang="es-ES" sz="5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6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sz="3600" b="1">
                <a:latin typeface="Tahoma" panose="020B0604030504040204" pitchFamily="34" charset="0"/>
              </a:rPr>
              <a:t>Caracteres </a:t>
            </a:r>
            <a:br>
              <a:rPr lang="es-ES_tradnl" altLang="es-ES" sz="3600" b="1">
                <a:latin typeface="Tahoma" panose="020B0604030504040204" pitchFamily="34" charset="0"/>
              </a:rPr>
            </a:br>
            <a:r>
              <a:rPr lang="es-ES_tradnl" altLang="es-ES" sz="3600" b="1">
                <a:latin typeface="Tahoma" panose="020B0604030504040204" pitchFamily="34" charset="0"/>
              </a:rPr>
              <a:t>de las obligaciones solidarias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895475" y="1843088"/>
            <a:ext cx="8655050" cy="4800600"/>
          </a:xfrm>
        </p:spPr>
        <p:txBody>
          <a:bodyPr/>
          <a:lstStyle/>
          <a:p>
            <a:pPr eaLnBrk="1" hangingPunct="1"/>
            <a:r>
              <a:rPr lang="es-AR" altLang="es-ES" smtClean="0">
                <a:latin typeface="Tahoma" panose="020B0604030504040204" pitchFamily="34" charset="0"/>
                <a:cs typeface="Tahoma" panose="020B0604030504040204" pitchFamily="34" charset="0"/>
              </a:rPr>
              <a:t>Exigibilidad total de la prestación: </a:t>
            </a:r>
          </a:p>
          <a:p>
            <a:pPr lvl="1" eaLnBrk="1" hangingPunct="1"/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No interesa si el objeto es divisible o indivisible</a:t>
            </a:r>
          </a:p>
          <a:p>
            <a:pPr lvl="1" eaLnBrk="1" hangingPunct="1"/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El pago extingue totalmente la obligación.</a:t>
            </a:r>
          </a:p>
          <a:p>
            <a:pPr eaLnBrk="1" hangingPunct="1"/>
            <a:endParaRPr lang="es-AR" altLang="es-E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s-AR" altLang="es-E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AR" altLang="es-ES" smtClean="0">
                <a:latin typeface="Tahoma" panose="020B0604030504040204" pitchFamily="34" charset="0"/>
                <a:cs typeface="Tahoma" panose="020B0604030504040204" pitchFamily="34" charset="0"/>
              </a:rPr>
              <a:t>Es excepcional y debe ser expresa: </a:t>
            </a:r>
          </a:p>
          <a:p>
            <a:pPr lvl="1" eaLnBrk="1" hangingPunct="1"/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La regla es la división de la deuda (mancomunación simple) </a:t>
            </a:r>
          </a:p>
          <a:p>
            <a:pPr lvl="1" eaLnBrk="1" hangingPunct="1"/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La excepción ha de ser expresa (art. 828, CCCN)</a:t>
            </a:r>
            <a:endParaRPr lang="es-AR" altLang="es-ES" sz="16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s-AR" altLang="es-E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s-AR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s-ES_tradnl" altLang="es-ES" sz="5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2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sz="3600" b="1">
                <a:latin typeface="Tahoma" panose="020B0604030504040204" pitchFamily="34" charset="0"/>
              </a:rPr>
              <a:t>Fuentes de la solidaridad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95476" y="1719264"/>
            <a:ext cx="8951913" cy="4924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AR" altLang="es-ES" sz="2400" b="1">
                <a:latin typeface="Tahoma" panose="020B0604030504040204" pitchFamily="34" charset="0"/>
                <a:cs typeface="Tahoma" panose="020B0604030504040204" pitchFamily="34" charset="0"/>
              </a:rPr>
              <a:t>1°) La voluntad de las partes.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AR" altLang="es-ES" sz="240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. Solidaridad convencional: determinada en el título constitutivo de la obligación (art. 828 CCCN.)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s-AR" altLang="es-ES" sz="18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AR" altLang="es-ES" sz="2400" b="1">
                <a:latin typeface="Tahoma" panose="020B0604030504040204" pitchFamily="34" charset="0"/>
                <a:cs typeface="Tahoma" panose="020B0604030504040204" pitchFamily="34" charset="0"/>
              </a:rPr>
              <a:t>2°) La Ley.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	. Solo es posible la solidaridad pasiva.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	. Legislador quiere proteger la situación del acreedor (para asegurar el cobro)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	. Ej. la responsabilidad de los padres (art. 1754, CCCN.), la responsabilidad de la cadena de comercialización por el riesgo o vicio del producto o prestación del servicio (art. 40, ley 24.240) </a:t>
            </a:r>
          </a:p>
          <a:p>
            <a:pPr eaLnBrk="1" hangingPunct="1"/>
            <a:endParaRPr lang="es-AR" altLang="es-ES" sz="16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s-AR" altLang="es-ES" sz="16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s-AR" altLang="es-ES" sz="16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s-ES_tradnl" altLang="es-E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6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57163"/>
            <a:ext cx="9258300" cy="1143000"/>
          </a:xfrm>
        </p:spPr>
        <p:txBody>
          <a:bodyPr/>
          <a:lstStyle/>
          <a:p>
            <a:pPr algn="ctr" eaLnBrk="1" hangingPunct="1"/>
            <a:r>
              <a:rPr lang="es-AR" altLang="es-ES" sz="3200" b="1">
                <a:latin typeface="Tahoma" panose="020B0604030504040204" pitchFamily="34" charset="0"/>
              </a:rPr>
              <a:t>Pluralidad de responsables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</p:txBody>
      </p:sp>
      <p:sp>
        <p:nvSpPr>
          <p:cNvPr id="37892" name="Marcador de contenido 1"/>
          <p:cNvSpPr>
            <a:spLocks noGrp="1"/>
          </p:cNvSpPr>
          <p:nvPr>
            <p:ph sz="half" idx="2"/>
          </p:nvPr>
        </p:nvSpPr>
        <p:spPr>
          <a:xfrm>
            <a:off x="1949450" y="2174875"/>
            <a:ext cx="3492500" cy="3951288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b="1" smtClean="0">
                <a:latin typeface="Tahoma" panose="020B0604030504040204" pitchFamily="34" charset="0"/>
              </a:rPr>
              <a:t>Art. 1751, CCCN.</a:t>
            </a:r>
          </a:p>
          <a:p>
            <a:pPr marL="0" indent="0" algn="ctr">
              <a:buNone/>
            </a:pPr>
            <a:r>
              <a:rPr lang="es-ES" altLang="es-ES" sz="2200">
                <a:latin typeface="Tahoma" panose="020B0604030504040204" pitchFamily="34" charset="0"/>
              </a:rPr>
              <a:t>Si varias personas participan en la producción del daño que tiene una </a:t>
            </a:r>
            <a:r>
              <a:rPr lang="es-ES" altLang="es-ES" sz="2200" u="sng">
                <a:latin typeface="Tahoma" panose="020B0604030504040204" pitchFamily="34" charset="0"/>
              </a:rPr>
              <a:t>causa única</a:t>
            </a:r>
            <a:r>
              <a:rPr lang="es-ES" altLang="es-ES" sz="2200">
                <a:latin typeface="Tahoma" panose="020B0604030504040204" pitchFamily="34" charset="0"/>
              </a:rPr>
              <a:t>, se aplican las reglas de las obligaciones solidarias. Si la pluralidad deriva de </a:t>
            </a:r>
            <a:r>
              <a:rPr lang="es-ES" altLang="es-ES" sz="2200" b="1" u="sng">
                <a:latin typeface="Tahoma" panose="020B0604030504040204" pitchFamily="34" charset="0"/>
              </a:rPr>
              <a:t>causas distintas</a:t>
            </a:r>
            <a:r>
              <a:rPr lang="es-ES" altLang="es-ES" sz="2200">
                <a:latin typeface="Tahoma" panose="020B0604030504040204" pitchFamily="34" charset="0"/>
              </a:rPr>
              <a:t>, se aplican las reglas de las obligaciones concurrentes.</a:t>
            </a:r>
          </a:p>
        </p:txBody>
      </p:sp>
      <p:sp>
        <p:nvSpPr>
          <p:cNvPr id="62469" name="Marcador de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37894" name="Rectángulo redondeado 4"/>
          <p:cNvSpPr>
            <a:spLocks noChangeArrowheads="1"/>
          </p:cNvSpPr>
          <p:nvPr/>
        </p:nvSpPr>
        <p:spPr bwMode="auto">
          <a:xfrm>
            <a:off x="1949450" y="1855788"/>
            <a:ext cx="3492500" cy="4654550"/>
          </a:xfrm>
          <a:prstGeom prst="roundRect">
            <a:avLst>
              <a:gd name="adj" fmla="val 16667"/>
            </a:avLst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180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"/>
          </p:nvPr>
        </p:nvSpPr>
        <p:spPr>
          <a:xfrm>
            <a:off x="5770563" y="2174875"/>
            <a:ext cx="5283200" cy="3951288"/>
          </a:xfrm>
        </p:spPr>
        <p:txBody>
          <a:bodyPr/>
          <a:lstStyle/>
          <a:p>
            <a:pPr>
              <a:defRPr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Daño producido por una pluralidad de sujetos obligados por </a:t>
            </a:r>
            <a:r>
              <a:rPr lang="es-E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causas distintas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aplica el régimen de las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obligaciones concurrentes.</a:t>
            </a:r>
          </a:p>
          <a:p>
            <a:pPr marL="0" indent="0">
              <a:buNone/>
              <a:defRPr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defRPr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Arts. 850 y stes., CCCN</a:t>
            </a:r>
          </a:p>
          <a:p>
            <a:pPr>
              <a:defRPr/>
            </a:pP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 supuesto no se encuentra previsto en el Código de Vélez </a:t>
            </a:r>
          </a:p>
          <a:p>
            <a:pPr lvl="1">
              <a:defRPr/>
            </a:pPr>
            <a: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 sido pacíficamente reconocido por la doctrina y jurisprudencia.</a:t>
            </a:r>
          </a:p>
          <a:p>
            <a:pPr lvl="1">
              <a:defRPr/>
            </a:pPr>
            <a:endParaRPr lang="es-E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0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2" grpId="0" build="p"/>
      <p:bldP spid="37894" grpId="0" animBg="1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>
          <a:xfrm>
            <a:off x="2166938" y="714375"/>
            <a:ext cx="8915400" cy="1143000"/>
          </a:xfrm>
        </p:spPr>
        <p:txBody>
          <a:bodyPr/>
          <a:lstStyle/>
          <a:p>
            <a:pPr algn="ctr" eaLnBrk="1" hangingPunct="1"/>
            <a:endParaRPr lang="es-AR" altLang="es-ES" smtClean="0">
              <a:latin typeface="Tahoma" panose="020B0604030504040204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895475" y="1857375"/>
            <a:ext cx="865505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AR" altLang="es-ES" sz="1600" b="1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AR" altLang="es-ES" sz="3200" b="1">
                <a:latin typeface="Tahoma" panose="020B0604030504040204" pitchFamily="34" charset="0"/>
                <a:cs typeface="Tahoma" panose="020B0604030504040204" pitchFamily="34" charset="0"/>
              </a:rPr>
              <a:t>OBLIGACIONES CONCURRENTES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AR" altLang="es-ES" sz="3200" b="1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AR" altLang="es-ES" sz="3200" b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AR" altLang="es-ES" sz="3200">
                <a:latin typeface="Tahoma" panose="020B0604030504040204" pitchFamily="34" charset="0"/>
                <a:cs typeface="Tahoma" panose="020B0604030504040204" pitchFamily="34" charset="0"/>
              </a:rPr>
              <a:t>También denominadas: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AR" altLang="es-ES" sz="3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AR" altLang="es-ES" sz="2400">
                <a:latin typeface="Tahoma" panose="020B0604030504040204" pitchFamily="34" charset="0"/>
                <a:cs typeface="Tahoma" panose="020B0604030504040204" pitchFamily="34" charset="0"/>
              </a:rPr>
              <a:t>Indistintas</a:t>
            </a:r>
          </a:p>
          <a:p>
            <a:pPr eaLnBrk="1" hangingPunct="1">
              <a:lnSpc>
                <a:spcPct val="80000"/>
              </a:lnSpc>
            </a:pPr>
            <a:r>
              <a:rPr lang="es-AR" altLang="es-ES" sz="2400">
                <a:latin typeface="Tahoma" panose="020B0604030504040204" pitchFamily="34" charset="0"/>
                <a:cs typeface="Tahoma" panose="020B0604030504040204" pitchFamily="34" charset="0"/>
              </a:rPr>
              <a:t>Convergentes</a:t>
            </a:r>
          </a:p>
          <a:p>
            <a:pPr eaLnBrk="1" hangingPunct="1">
              <a:lnSpc>
                <a:spcPct val="80000"/>
              </a:lnSpc>
            </a:pPr>
            <a:r>
              <a:rPr lang="es-AR" altLang="es-ES" sz="2400">
                <a:latin typeface="Tahoma" panose="020B0604030504040204" pitchFamily="34" charset="0"/>
                <a:cs typeface="Tahoma" panose="020B0604030504040204" pitchFamily="34" charset="0"/>
              </a:rPr>
              <a:t>Conexas</a:t>
            </a:r>
          </a:p>
          <a:p>
            <a:pPr eaLnBrk="1" hangingPunct="1">
              <a:lnSpc>
                <a:spcPct val="80000"/>
              </a:lnSpc>
            </a:pPr>
            <a:r>
              <a:rPr lang="es-AR" altLang="es-ES" sz="2400">
                <a:latin typeface="Tahoma" panose="020B0604030504040204" pitchFamily="34" charset="0"/>
                <a:cs typeface="Tahoma" panose="020B0604030504040204" pitchFamily="34" charset="0"/>
              </a:rPr>
              <a:t>In solidum</a:t>
            </a:r>
          </a:p>
          <a:p>
            <a:pPr eaLnBrk="1" hangingPunct="1">
              <a:lnSpc>
                <a:spcPct val="80000"/>
              </a:lnSpc>
            </a:pPr>
            <a:endParaRPr lang="es-AR" altLang="es-ES" sz="3200"/>
          </a:p>
          <a:p>
            <a:pPr eaLnBrk="1" hangingPunct="1">
              <a:lnSpc>
                <a:spcPct val="80000"/>
              </a:lnSpc>
            </a:pPr>
            <a:endParaRPr lang="es-AR" altLang="es-ES" sz="4000" b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_tradnl" altLang="es-ES" sz="2000" b="1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1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sz="3200" b="1">
                <a:latin typeface="Tahoma" panose="020B0604030504040204" pitchFamily="34" charset="0"/>
              </a:rPr>
              <a:t>Requisitos de </a:t>
            </a:r>
            <a:br>
              <a:rPr lang="es-ES_tradnl" altLang="es-ES" sz="3200" b="1">
                <a:latin typeface="Tahoma" panose="020B0604030504040204" pitchFamily="34" charset="0"/>
              </a:rPr>
            </a:br>
            <a:r>
              <a:rPr lang="es-ES_tradnl" altLang="es-ES" sz="3200" b="1">
                <a:latin typeface="Tahoma" panose="020B0604030504040204" pitchFamily="34" charset="0"/>
              </a:rPr>
              <a:t>las obligaciones concurrentes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895476" y="1746251"/>
            <a:ext cx="9058275" cy="43402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s-AR" altLang="es-ES" sz="2400">
                <a:latin typeface="Tahoma" panose="020B0604030504040204" pitchFamily="34" charset="0"/>
                <a:cs typeface="Tahoma" panose="020B0604030504040204" pitchFamily="34" charset="0"/>
              </a:rPr>
              <a:t>Identidad de acreedor</a:t>
            </a:r>
          </a:p>
          <a:p>
            <a:pPr eaLnBrk="1" hangingPunct="1"/>
            <a:endParaRPr lang="es-AR" altLang="es-ES" sz="2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AR" altLang="es-ES" sz="2400">
                <a:latin typeface="Tahoma" panose="020B0604030504040204" pitchFamily="34" charset="0"/>
                <a:cs typeface="Tahoma" panose="020B0604030504040204" pitchFamily="34" charset="0"/>
              </a:rPr>
              <a:t>Coincidencia de objeto debido, al que están referidas las obligaciones que concurren</a:t>
            </a:r>
          </a:p>
          <a:p>
            <a:pPr eaLnBrk="1" hangingPunct="1"/>
            <a:endParaRPr lang="es-AR" altLang="es-ES" sz="2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AR" altLang="es-ES" sz="2400">
                <a:latin typeface="Tahoma" panose="020B0604030504040204" pitchFamily="34" charset="0"/>
                <a:cs typeface="Tahoma" panose="020B0604030504040204" pitchFamily="34" charset="0"/>
              </a:rPr>
              <a:t>Diversidad de deudores</a:t>
            </a:r>
          </a:p>
          <a:p>
            <a:pPr eaLnBrk="1" hangingPunct="1"/>
            <a:endParaRPr lang="es-AR" altLang="es-ES" sz="2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AR" altLang="es-ES" sz="2400">
                <a:latin typeface="Tahoma" panose="020B0604030504040204" pitchFamily="34" charset="0"/>
                <a:cs typeface="Tahoma" panose="020B0604030504040204" pitchFamily="34" charset="0"/>
              </a:rPr>
              <a:t>Diversidad de causas fuentes, que son distintas e independientes entre sí</a:t>
            </a:r>
          </a:p>
          <a:p>
            <a:pPr eaLnBrk="1" hangingPunct="1"/>
            <a:endParaRPr lang="es-AR" altLang="es-ES" sz="2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AR" altLang="es-ES" sz="2400">
                <a:latin typeface="Tahoma" panose="020B0604030504040204" pitchFamily="34" charset="0"/>
                <a:cs typeface="Tahoma" panose="020B0604030504040204" pitchFamily="34" charset="0"/>
              </a:rPr>
              <a:t>Generación de deudas distintas, a diferencia de las solidarias en las cuales la deuda es única.</a:t>
            </a:r>
          </a:p>
          <a:p>
            <a:pPr eaLnBrk="1" hangingPunct="1"/>
            <a:endParaRPr lang="es-AR" altLang="es-ES" sz="2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5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sz="3200" b="1">
                <a:latin typeface="Tahoma" panose="020B0604030504040204" pitchFamily="34" charset="0"/>
              </a:rPr>
              <a:t>Las obligaciones concurrentes en el Código Civil y Comercial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895476" y="2492376"/>
            <a:ext cx="9058275" cy="2162175"/>
          </a:xfrm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s-AR" altLang="es-ES" b="1" smtClean="0">
                <a:latin typeface="Tahoma" panose="020B0604030504040204" pitchFamily="34" charset="0"/>
                <a:cs typeface="Tahoma" panose="020B0604030504040204" pitchFamily="34" charset="0"/>
              </a:rPr>
              <a:t>Artículo 850.- Concepto.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s-AR" altLang="es-ES" smtClean="0">
                <a:latin typeface="Tahoma" panose="020B0604030504040204" pitchFamily="34" charset="0"/>
                <a:cs typeface="Tahoma" panose="020B0604030504040204" pitchFamily="34" charset="0"/>
              </a:rPr>
              <a:t>“Obligaciones concurrentes son aquéllas en las que </a:t>
            </a:r>
            <a:r>
              <a:rPr lang="es-AR" altLang="es-ES" u="sng" smtClean="0">
                <a:latin typeface="Tahoma" panose="020B0604030504040204" pitchFamily="34" charset="0"/>
                <a:cs typeface="Tahoma" panose="020B0604030504040204" pitchFamily="34" charset="0"/>
              </a:rPr>
              <a:t>varios deudores</a:t>
            </a:r>
            <a:r>
              <a:rPr lang="es-AR" altLang="es-ES" b="1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AR" altLang="es-ES" smtClean="0">
                <a:latin typeface="Tahoma" panose="020B0604030504040204" pitchFamily="34" charset="0"/>
                <a:cs typeface="Tahoma" panose="020B0604030504040204" pitchFamily="34" charset="0"/>
              </a:rPr>
              <a:t>deben el </a:t>
            </a:r>
            <a:r>
              <a:rPr lang="es-AR" altLang="es-ES" u="sng" smtClean="0">
                <a:latin typeface="Tahoma" panose="020B0604030504040204" pitchFamily="34" charset="0"/>
                <a:cs typeface="Tahoma" panose="020B0604030504040204" pitchFamily="34" charset="0"/>
              </a:rPr>
              <a:t>mismo objeto</a:t>
            </a:r>
            <a:r>
              <a:rPr lang="es-AR" altLang="es-ES" smtClean="0">
                <a:latin typeface="Tahoma" panose="020B0604030504040204" pitchFamily="34" charset="0"/>
                <a:cs typeface="Tahoma" panose="020B0604030504040204" pitchFamily="34" charset="0"/>
              </a:rPr>
              <a:t> en razón de </a:t>
            </a:r>
            <a:r>
              <a:rPr lang="es-AR" altLang="es-ES" u="sng" smtClean="0">
                <a:latin typeface="Tahoma" panose="020B0604030504040204" pitchFamily="34" charset="0"/>
                <a:cs typeface="Tahoma" panose="020B0604030504040204" pitchFamily="34" charset="0"/>
              </a:rPr>
              <a:t>causas diferentes</a:t>
            </a:r>
            <a:r>
              <a:rPr lang="es-AR" altLang="es-ES" smtClean="0">
                <a:latin typeface="Tahoma" panose="020B0604030504040204" pitchFamily="34" charset="0"/>
                <a:cs typeface="Tahoma" panose="020B0604030504040204" pitchFamily="34" charset="0"/>
              </a:rPr>
              <a:t>.”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s-AR" altLang="es-E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s-AR" altLang="es-E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AR" altLang="es-ES" sz="2400">
                <a:latin typeface="Tahoma" panose="020B0604030504040204" pitchFamily="34" charset="0"/>
                <a:cs typeface="Tahoma" panose="020B0604030504040204" pitchFamily="34" charset="0"/>
              </a:rPr>
              <a:t>Los arts. 851 y 852 regulan los “efectos” y la “subsidiariedad” de las obligaciones solidarias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sz="3600" b="1">
                <a:latin typeface="Tahoma" panose="020B0604030504040204" pitchFamily="34" charset="0"/>
              </a:rPr>
              <a:t>Obligaciones concurrentes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895476" y="1609725"/>
            <a:ext cx="9058275" cy="4819650"/>
          </a:xfrm>
        </p:spPr>
        <p:txBody>
          <a:bodyPr/>
          <a:lstStyle/>
          <a:p>
            <a:pPr eaLnBrk="1" hangingPunct="1"/>
            <a:endParaRPr lang="es-AR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AR" altLang="es-ES" sz="2400">
                <a:latin typeface="Tahoma" panose="020B0604030504040204" pitchFamily="34" charset="0"/>
                <a:cs typeface="Tahoma" panose="020B0604030504040204" pitchFamily="34" charset="0"/>
              </a:rPr>
              <a:t>Acción de regreso o contribución:</a:t>
            </a:r>
          </a:p>
          <a:p>
            <a:pPr lvl="1" eaLnBrk="1" hangingPunct="1"/>
            <a:r>
              <a:rPr lang="es-AR" altLang="es-ES" sz="1800">
                <a:latin typeface="Tahoma" panose="020B0604030504040204" pitchFamily="34" charset="0"/>
                <a:cs typeface="Tahoma" panose="020B0604030504040204" pitchFamily="34" charset="0"/>
              </a:rPr>
              <a:t>El deudor puede interponerla salvo que haya sido el responsable a título personal (art. 851, inciso h, CCCN.)</a:t>
            </a:r>
          </a:p>
          <a:p>
            <a:pPr lvl="1" eaLnBrk="1" hangingPunct="1"/>
            <a:r>
              <a:rPr lang="es-AR" altLang="es-ES" sz="1800">
                <a:latin typeface="Tahoma" panose="020B0604030504040204" pitchFamily="34" charset="0"/>
                <a:cs typeface="Tahoma" panose="020B0604030504040204" pitchFamily="34" charset="0"/>
              </a:rPr>
              <a:t>Ej. dependiente o del incendiario</a:t>
            </a:r>
          </a:p>
          <a:p>
            <a:pPr eaLnBrk="1" hangingPunct="1"/>
            <a:endParaRPr lang="es-AR" altLang="es-ES" sz="2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AR" altLang="es-ES" sz="2400">
                <a:latin typeface="Tahoma" panose="020B0604030504040204" pitchFamily="34" charset="0"/>
                <a:cs typeface="Tahoma" panose="020B0604030504040204" pitchFamily="34" charset="0"/>
              </a:rPr>
              <a:t>Si el acreedor cobra:</a:t>
            </a:r>
          </a:p>
          <a:p>
            <a:pPr lvl="1" eaLnBrk="1" hangingPunct="1"/>
            <a:r>
              <a:rPr lang="es-AR" altLang="es-ES" sz="1800">
                <a:latin typeface="Tahoma" panose="020B0604030504040204" pitchFamily="34" charset="0"/>
                <a:cs typeface="Tahoma" panose="020B0604030504040204" pitchFamily="34" charset="0"/>
              </a:rPr>
              <a:t>Carece de derecho a demandar a los otros obligados (enriquecimiento sin causa)</a:t>
            </a:r>
          </a:p>
          <a:p>
            <a:pPr eaLnBrk="1" hangingPunct="1"/>
            <a:endParaRPr lang="es-AR" altLang="es-ES" sz="2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AR" altLang="es-ES" sz="2400">
                <a:latin typeface="Tahoma" panose="020B0604030504040204" pitchFamily="34" charset="0"/>
                <a:cs typeface="Tahoma" panose="020B0604030504040204" pitchFamily="34" charset="0"/>
              </a:rPr>
              <a:t>Efectos de la concurrentes.</a:t>
            </a:r>
          </a:p>
          <a:p>
            <a:pPr lvl="1" eaLnBrk="1" hangingPunct="1"/>
            <a:r>
              <a:rPr lang="es-AR" altLang="es-ES" sz="1800" u="sng">
                <a:latin typeface="Tahoma" panose="020B0604030504040204" pitchFamily="34" charset="0"/>
                <a:cs typeface="Tahoma" panose="020B0604030504040204" pitchFamily="34" charset="0"/>
              </a:rPr>
              <a:t>Regla</a:t>
            </a:r>
            <a:r>
              <a:rPr lang="es-AR" altLang="es-ES" sz="1800">
                <a:latin typeface="Tahoma" panose="020B0604030504040204" pitchFamily="34" charset="0"/>
                <a:cs typeface="Tahoma" panose="020B0604030504040204" pitchFamily="34" charset="0"/>
              </a:rPr>
              <a:t> es la </a:t>
            </a:r>
            <a:r>
              <a:rPr lang="es-AR" altLang="es-ES" sz="1800" b="1">
                <a:latin typeface="Tahoma" panose="020B0604030504040204" pitchFamily="34" charset="0"/>
                <a:cs typeface="Tahoma" panose="020B0604030504040204" pitchFamily="34" charset="0"/>
              </a:rPr>
              <a:t>NO propagación</a:t>
            </a:r>
            <a:r>
              <a:rPr lang="es-AR" altLang="es-ES" sz="1800">
                <a:latin typeface="Tahoma" panose="020B0604030504040204" pitchFamily="34" charset="0"/>
                <a:cs typeface="Tahoma" panose="020B0604030504040204" pitchFamily="34" charset="0"/>
              </a:rPr>
              <a:t> de los efectos (diferencia con las solidarias)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8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INDIVIDUALIZA LOS SUPUESTOS DE RESPONSABILIDAD DIRECTA Y POR TERCEROS. Norma aplicable</a:t>
            </a:r>
            <a:endParaRPr lang="es-ES" sz="32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321" y="1690688"/>
            <a:ext cx="2619375" cy="17430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122" y="3992991"/>
            <a:ext cx="3552014" cy="17538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957" y="1722967"/>
            <a:ext cx="2792435" cy="24001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432" y="5383194"/>
            <a:ext cx="2152650" cy="13525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9783" y="4356594"/>
            <a:ext cx="2405466" cy="20532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321" y="3964200"/>
            <a:ext cx="2200275" cy="20764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4653" y="1794818"/>
            <a:ext cx="3398483" cy="1945260"/>
          </a:xfrm>
          <a:prstGeom prst="rect">
            <a:avLst/>
          </a:prstGeom>
        </p:spPr>
      </p:pic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 FURLOTTI P QUIROS 2016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5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sz="3600" b="1">
                <a:latin typeface="Tahoma" panose="020B0604030504040204" pitchFamily="34" charset="0"/>
              </a:rPr>
              <a:t>Obligaciones concurrentes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1895476" y="1855789"/>
            <a:ext cx="9058275" cy="4573587"/>
          </a:xfrm>
        </p:spPr>
        <p:txBody>
          <a:bodyPr/>
          <a:lstStyle/>
          <a:p>
            <a:pPr eaLnBrk="1" hangingPunct="1"/>
            <a:endParaRPr lang="es-AR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AR" altLang="es-ES" smtClean="0">
                <a:latin typeface="Tahoma" panose="020B0604030504040204" pitchFamily="34" charset="0"/>
                <a:cs typeface="Tahoma" panose="020B0604030504040204" pitchFamily="34" charset="0"/>
              </a:rPr>
              <a:t>Algunos casos:</a:t>
            </a:r>
          </a:p>
          <a:p>
            <a:pPr eaLnBrk="1" hangingPunct="1"/>
            <a:endParaRPr lang="es-AR" altLang="es-E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La responsabilidad del principal y del dependiente (arts. 1753, CCCN.)</a:t>
            </a:r>
          </a:p>
          <a:p>
            <a:pPr lvl="1" eaLnBrk="1" hangingPunct="1">
              <a:lnSpc>
                <a:spcPct val="150000"/>
              </a:lnSpc>
            </a:pPr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La del dueño y el guardián de la cosa (art. 1758 CCCN.)</a:t>
            </a:r>
          </a:p>
          <a:p>
            <a:pPr lvl="1" eaLnBrk="1" hangingPunct="1">
              <a:lnSpc>
                <a:spcPct val="150000"/>
              </a:lnSpc>
            </a:pPr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La responsabilidad de los padres e hijos (art. 1754, CCCN.) </a:t>
            </a:r>
          </a:p>
          <a:p>
            <a:pPr lvl="1" eaLnBrk="1" hangingPunct="1"/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La del propietario del establecimiento educativo y la del docente autor del daño (arts. 1767 y 1749 CC.)</a:t>
            </a:r>
          </a:p>
          <a:p>
            <a:pPr lvl="1" eaLnBrk="1" hangingPunct="1">
              <a:lnSpc>
                <a:spcPct val="150000"/>
              </a:lnSpc>
            </a:pPr>
            <a:r>
              <a:rPr lang="es-AR" altLang="es-ES" sz="2000">
                <a:latin typeface="Tahoma" panose="020B0604030504040204" pitchFamily="34" charset="0"/>
                <a:cs typeface="Tahoma" panose="020B0604030504040204" pitchFamily="34" charset="0"/>
              </a:rPr>
              <a:t>La del autor del daño y compañía aseguradora en siniestros. </a:t>
            </a:r>
          </a:p>
          <a:p>
            <a:pPr lvl="1" eaLnBrk="1" hangingPunct="1">
              <a:lnSpc>
                <a:spcPct val="150000"/>
              </a:lnSpc>
            </a:pPr>
            <a:endParaRPr lang="es-AR" altLang="es-ES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0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sz="3200" b="1">
                <a:latin typeface="Tahoma" panose="020B0604030504040204" pitchFamily="34" charset="0"/>
              </a:rPr>
              <a:t>Comparación entre </a:t>
            </a:r>
            <a:br>
              <a:rPr lang="es-ES_tradnl" altLang="es-ES" sz="3200" b="1">
                <a:latin typeface="Tahoma" panose="020B0604030504040204" pitchFamily="34" charset="0"/>
              </a:rPr>
            </a:br>
            <a:r>
              <a:rPr lang="es-ES_tradnl" altLang="es-ES" sz="3200" b="1">
                <a:latin typeface="Tahoma" panose="020B0604030504040204" pitchFamily="34" charset="0"/>
              </a:rPr>
              <a:t>concurrentes y solidarias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895476" y="2286000"/>
          <a:ext cx="9058275" cy="39639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19425"/>
                <a:gridCol w="3019425"/>
                <a:gridCol w="3019425"/>
              </a:tblGrid>
              <a:tr h="840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0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latin typeface="Tahoma"/>
                          <a:ea typeface="Calibri"/>
                          <a:cs typeface="Times New Roman"/>
                        </a:rPr>
                        <a:t>Obligaciones concurrentes</a:t>
                      </a:r>
                      <a:endParaRPr lang="es-A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latin typeface="Tahoma"/>
                          <a:ea typeface="Calibri"/>
                          <a:cs typeface="Times New Roman"/>
                        </a:rPr>
                        <a:t>Obligaciones solidarias</a:t>
                      </a:r>
                      <a:endParaRPr lang="es-A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latin typeface="Tahoma"/>
                          <a:ea typeface="Calibri"/>
                          <a:cs typeface="Times New Roman"/>
                        </a:rPr>
                        <a:t>Sujeto activo</a:t>
                      </a:r>
                      <a:endParaRPr lang="es-A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900" dirty="0">
                          <a:latin typeface="Tahoma"/>
                          <a:ea typeface="Calibri"/>
                          <a:cs typeface="Times New Roman"/>
                        </a:rPr>
                        <a:t>Identidad </a:t>
                      </a:r>
                      <a:endParaRPr lang="es-AR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900" dirty="0">
                          <a:latin typeface="Tahoma"/>
                          <a:ea typeface="Calibri"/>
                          <a:cs typeface="Times New Roman"/>
                        </a:rPr>
                        <a:t>Identidad o diversidad</a:t>
                      </a:r>
                      <a:endParaRPr lang="es-AR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5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latin typeface="Tahoma"/>
                          <a:ea typeface="Calibri"/>
                          <a:cs typeface="Times New Roman"/>
                        </a:rPr>
                        <a:t>Sujeto pasivo</a:t>
                      </a:r>
                      <a:endParaRPr lang="es-A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900" dirty="0">
                          <a:latin typeface="Tahoma"/>
                          <a:ea typeface="Calibri"/>
                          <a:cs typeface="Times New Roman"/>
                        </a:rPr>
                        <a:t>Diversidad</a:t>
                      </a:r>
                      <a:endParaRPr lang="es-AR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900" dirty="0">
                          <a:latin typeface="Tahoma"/>
                          <a:ea typeface="Calibri"/>
                          <a:cs typeface="Times New Roman"/>
                        </a:rPr>
                        <a:t>Identidad o diversidad</a:t>
                      </a:r>
                      <a:endParaRPr lang="es-AR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00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latin typeface="Tahoma"/>
                          <a:ea typeface="Calibri"/>
                          <a:cs typeface="Times New Roman"/>
                        </a:rPr>
                        <a:t>Deudas </a:t>
                      </a:r>
                      <a:endParaRPr lang="es-A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900" dirty="0">
                          <a:latin typeface="Tahoma"/>
                          <a:ea typeface="Calibri"/>
                          <a:cs typeface="Times New Roman"/>
                        </a:rPr>
                        <a:t>Varias distintas, sin conexión entre los deudores</a:t>
                      </a:r>
                      <a:endParaRPr lang="es-AR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900" dirty="0">
                          <a:latin typeface="Tahoma"/>
                          <a:ea typeface="Calibri"/>
                          <a:cs typeface="Times New Roman"/>
                        </a:rPr>
                        <a:t>Una sola con pluralidad de vínculos</a:t>
                      </a:r>
                      <a:endParaRPr lang="es-AR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0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latin typeface="Tahoma"/>
                          <a:ea typeface="Calibri"/>
                          <a:cs typeface="Times New Roman"/>
                        </a:rPr>
                        <a:t>Causa fuente</a:t>
                      </a:r>
                      <a:endParaRPr lang="es-A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900" dirty="0">
                          <a:latin typeface="Tahoma"/>
                          <a:ea typeface="Calibri"/>
                          <a:cs typeface="Times New Roman"/>
                        </a:rPr>
                        <a:t>Diversidad, distintas e independientes</a:t>
                      </a:r>
                      <a:endParaRPr lang="es-AR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900" dirty="0">
                          <a:latin typeface="Tahoma"/>
                          <a:ea typeface="Calibri"/>
                          <a:cs typeface="Times New Roman"/>
                        </a:rPr>
                        <a:t>Unidad </a:t>
                      </a:r>
                      <a:endParaRPr lang="es-AR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8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sz="3200" b="1">
                <a:latin typeface="Tahoma" panose="020B0604030504040204" pitchFamily="34" charset="0"/>
              </a:rPr>
              <a:t>Comparación entre </a:t>
            </a:r>
            <a:br>
              <a:rPr lang="es-ES_tradnl" altLang="es-ES" sz="3200" b="1">
                <a:latin typeface="Tahoma" panose="020B0604030504040204" pitchFamily="34" charset="0"/>
              </a:rPr>
            </a:br>
            <a:r>
              <a:rPr lang="es-ES_tradnl" altLang="es-ES" sz="3200" b="1">
                <a:latin typeface="Tahoma" panose="020B0604030504040204" pitchFamily="34" charset="0"/>
              </a:rPr>
              <a:t>concurrentes y solidarias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881189" y="2643189"/>
          <a:ext cx="9058275" cy="36353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19425"/>
                <a:gridCol w="3019425"/>
                <a:gridCol w="3019425"/>
              </a:tblGrid>
              <a:tr h="7011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20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latin typeface="Tahoma"/>
                          <a:ea typeface="Calibri"/>
                          <a:cs typeface="Times New Roman"/>
                        </a:rPr>
                        <a:t>Obligaciones concurrentes</a:t>
                      </a:r>
                      <a:endParaRPr lang="es-A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latin typeface="Tahoma"/>
                          <a:ea typeface="Calibri"/>
                          <a:cs typeface="Times New Roman"/>
                        </a:rPr>
                        <a:t>Obligaciones solidarias</a:t>
                      </a:r>
                      <a:endParaRPr lang="es-A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10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latin typeface="Tahoma"/>
                          <a:ea typeface="Calibri"/>
                          <a:cs typeface="Times New Roman"/>
                        </a:rPr>
                        <a:t>Prescripción</a:t>
                      </a:r>
                      <a:endParaRPr lang="es-A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latin typeface="Tahoma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s-AR" sz="1800" dirty="0" smtClean="0">
                          <a:latin typeface="Tahoma"/>
                          <a:ea typeface="Calibri"/>
                          <a:cs typeface="Times New Roman"/>
                        </a:rPr>
                        <a:t>suspensión y la interrupción </a:t>
                      </a:r>
                      <a:r>
                        <a:rPr lang="es-AR" sz="1800" dirty="0">
                          <a:latin typeface="Tahoma"/>
                          <a:ea typeface="Calibri"/>
                          <a:cs typeface="Times New Roman"/>
                        </a:rPr>
                        <a:t>no propaga</a:t>
                      </a:r>
                      <a:endParaRPr lang="es-A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latin typeface="Tahoma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s-AR" sz="1800" dirty="0" smtClean="0">
                          <a:latin typeface="Tahoma"/>
                          <a:ea typeface="Calibri"/>
                          <a:cs typeface="Times New Roman"/>
                        </a:rPr>
                        <a:t>suspensión</a:t>
                      </a:r>
                      <a:r>
                        <a:rPr lang="es-AR" sz="1800" baseline="0" dirty="0" smtClean="0">
                          <a:latin typeface="Tahoma"/>
                          <a:ea typeface="Calibri"/>
                          <a:cs typeface="Times New Roman"/>
                        </a:rPr>
                        <a:t> y la </a:t>
                      </a:r>
                      <a:r>
                        <a:rPr lang="es-AR" sz="1800" dirty="0" smtClean="0">
                          <a:latin typeface="Tahoma"/>
                          <a:ea typeface="Calibri"/>
                          <a:cs typeface="Times New Roman"/>
                        </a:rPr>
                        <a:t>interrupción </a:t>
                      </a:r>
                      <a:r>
                        <a:rPr lang="es-AR" sz="1800" dirty="0">
                          <a:latin typeface="Tahoma"/>
                          <a:ea typeface="Calibri"/>
                          <a:cs typeface="Times New Roman"/>
                        </a:rPr>
                        <a:t>propaga</a:t>
                      </a:r>
                      <a:endParaRPr lang="es-A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5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latin typeface="Tahoma"/>
                          <a:ea typeface="Calibri"/>
                          <a:cs typeface="Times New Roman"/>
                        </a:rPr>
                        <a:t>Mora</a:t>
                      </a:r>
                      <a:endParaRPr lang="es-A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latin typeface="Tahoma"/>
                          <a:ea typeface="Calibri"/>
                          <a:cs typeface="Times New Roman"/>
                        </a:rPr>
                        <a:t>Es individual, no propaga</a:t>
                      </a:r>
                      <a:endParaRPr lang="es-A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latin typeface="Tahoma"/>
                          <a:ea typeface="Calibri"/>
                          <a:cs typeface="Times New Roman"/>
                        </a:rPr>
                        <a:t>Propaga sus efectos</a:t>
                      </a:r>
                      <a:endParaRPr lang="es-A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3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latin typeface="Tahoma"/>
                          <a:ea typeface="Calibri"/>
                          <a:cs typeface="Times New Roman"/>
                        </a:rPr>
                        <a:t>Culpa</a:t>
                      </a:r>
                      <a:endParaRPr lang="es-A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latin typeface="Tahoma"/>
                          <a:ea typeface="Calibri"/>
                          <a:cs typeface="Times New Roman"/>
                        </a:rPr>
                        <a:t>No propaga sus efectos</a:t>
                      </a:r>
                      <a:endParaRPr lang="es-A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latin typeface="Tahoma"/>
                          <a:ea typeface="Calibri"/>
                          <a:cs typeface="Times New Roman"/>
                        </a:rPr>
                        <a:t>Propaga sus efectos</a:t>
                      </a:r>
                      <a:endParaRPr lang="es-A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65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latin typeface="Tahoma"/>
                          <a:ea typeface="Calibri"/>
                          <a:cs typeface="Times New Roman"/>
                        </a:rPr>
                        <a:t>Relación interna</a:t>
                      </a:r>
                      <a:endParaRPr lang="es-A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 smtClean="0">
                          <a:latin typeface="Tahoma"/>
                          <a:ea typeface="Calibri"/>
                          <a:cs typeface="Times New Roman"/>
                        </a:rPr>
                        <a:t>La contribución</a:t>
                      </a:r>
                      <a:r>
                        <a:rPr lang="es-AR" sz="1800" baseline="0" dirty="0" smtClean="0">
                          <a:latin typeface="Tahoma"/>
                          <a:ea typeface="Calibri"/>
                          <a:cs typeface="Times New Roman"/>
                        </a:rPr>
                        <a:t> se rige por las relaciones causales que originan la concurrencia</a:t>
                      </a:r>
                      <a:endParaRPr lang="es-A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latin typeface="Tahoma"/>
                          <a:ea typeface="Calibri"/>
                          <a:cs typeface="Times New Roman"/>
                        </a:rPr>
                        <a:t>Rige el principio de la contribución entre los deudores</a:t>
                      </a:r>
                      <a:endParaRPr lang="es-A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0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b="1" dirty="0">
                          <a:latin typeface="Tahoma"/>
                          <a:ea typeface="Calibri"/>
                          <a:cs typeface="Times New Roman"/>
                        </a:rPr>
                        <a:t>Extinción</a:t>
                      </a:r>
                      <a:endParaRPr lang="es-A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latin typeface="Tahoma"/>
                          <a:ea typeface="Calibri"/>
                          <a:cs typeface="Times New Roman"/>
                        </a:rPr>
                        <a:t>No propaga sus efectos a los demás</a:t>
                      </a:r>
                      <a:endParaRPr lang="es-A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latin typeface="Tahoma"/>
                          <a:ea typeface="Calibri"/>
                          <a:cs typeface="Times New Roman"/>
                        </a:rPr>
                        <a:t>Propaga sus efectos a los demás.</a:t>
                      </a:r>
                      <a:endParaRPr lang="es-A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5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b="1" smtClean="0">
                <a:latin typeface="Tahoma" panose="020B0604030504040204" pitchFamily="34" charset="0"/>
              </a:rPr>
              <a:t> </a:t>
            </a:r>
            <a:r>
              <a:rPr lang="es-ES_tradnl" altLang="es-ES" sz="3200" b="1">
                <a:latin typeface="Tahoma" panose="020B0604030504040204" pitchFamily="34" charset="0"/>
              </a:rPr>
              <a:t>Ahora volvamos a la Sección 5</a:t>
            </a:r>
            <a:endParaRPr lang="es-AR" altLang="es-ES" sz="3200" b="1">
              <a:latin typeface="Tahoma" panose="020B0604030504040204" pitchFamily="34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1950" y="1600201"/>
            <a:ext cx="9359900" cy="4530725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s-ES_tradnl" altLang="es-ES" sz="2100" b="1">
                <a:latin typeface="Tahoma" panose="020B0604030504040204" pitchFamily="34" charset="0"/>
              </a:rPr>
              <a:t>Libro Tercero: </a:t>
            </a:r>
            <a:r>
              <a:rPr lang="es-ES_tradnl" altLang="es-ES" sz="2100">
                <a:latin typeface="Tahoma" panose="020B0604030504040204" pitchFamily="34" charset="0"/>
              </a:rPr>
              <a:t>Derechos personales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s-ES_tradnl" altLang="es-ES" sz="2100" b="1">
                <a:latin typeface="Tahoma" panose="020B0604030504040204" pitchFamily="34" charset="0"/>
              </a:rPr>
              <a:t>Título V: </a:t>
            </a:r>
            <a:r>
              <a:rPr lang="es-ES_tradnl" altLang="es-ES" sz="2100">
                <a:latin typeface="Tahoma" panose="020B0604030504040204" pitchFamily="34" charset="0"/>
              </a:rPr>
              <a:t>Otras fuentes de las obligaciones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s-ES_tradnl" altLang="es-ES" sz="2100" b="1">
                <a:latin typeface="Tahoma" panose="020B0604030504040204" pitchFamily="34" charset="0"/>
              </a:rPr>
              <a:t>Capítulo 1° </a:t>
            </a:r>
            <a:r>
              <a:rPr lang="es-ES_tradnl" altLang="es-ES" sz="2100">
                <a:latin typeface="Tahoma" panose="020B0604030504040204" pitchFamily="34" charset="0"/>
              </a:rPr>
              <a:t>“Responsabilidad Civil”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s-ES_tradnl" altLang="es-ES" sz="2400" b="1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_tradnl" altLang="es-ES" sz="2400" b="1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_tradnl" altLang="es-ES" sz="2400" b="1">
              <a:latin typeface="Tahoma" panose="020B0604030504040204" pitchFamily="34" charset="0"/>
            </a:endParaRPr>
          </a:p>
          <a:p>
            <a:pPr marL="533400" indent="-533400" algn="ctr" eaLnBrk="1" hangingPunct="1">
              <a:lnSpc>
                <a:spcPct val="90000"/>
              </a:lnSpc>
              <a:buNone/>
            </a:pPr>
            <a:r>
              <a:rPr lang="es-ES_tradnl" altLang="es-ES" sz="2000" b="1">
                <a:latin typeface="Tahoma" panose="020B0604030504040204" pitchFamily="34" charset="0"/>
              </a:rPr>
              <a:t>     Sección 5:  </a:t>
            </a:r>
          </a:p>
          <a:p>
            <a:pPr marL="933450" lvl="1" indent="-533400" algn="ctr" eaLnBrk="1" hangingPunct="1">
              <a:lnSpc>
                <a:spcPct val="90000"/>
              </a:lnSpc>
              <a:buNone/>
            </a:pPr>
            <a:r>
              <a:rPr lang="es-ES_tradnl" altLang="es-ES" sz="2000" b="1">
                <a:latin typeface="Tahoma" panose="020B0604030504040204" pitchFamily="34" charset="0"/>
              </a:rPr>
              <a:t>“Responsabilidad directa” </a:t>
            </a:r>
            <a:r>
              <a:rPr lang="es-ES_tradnl" altLang="es-ES" sz="1800">
                <a:latin typeface="Tahoma" panose="020B0604030504040204" pitchFamily="34" charset="0"/>
              </a:rPr>
              <a:t>(arts. 1749 a 1752, CCCN.)</a:t>
            </a:r>
          </a:p>
          <a:p>
            <a:pPr marL="1333500" lvl="2" indent="-533400" eaLnBrk="1" hangingPunct="1">
              <a:lnSpc>
                <a:spcPct val="90000"/>
              </a:lnSpc>
            </a:pPr>
            <a:r>
              <a:rPr lang="es-ES_tradnl" altLang="es-ES" sz="2000">
                <a:latin typeface="Tahoma" panose="020B0604030504040204" pitchFamily="34" charset="0"/>
              </a:rPr>
              <a:t>Sujetos responsables</a:t>
            </a:r>
          </a:p>
          <a:p>
            <a:pPr marL="1333500" lvl="2" indent="-533400" eaLnBrk="1" hangingPunct="1">
              <a:lnSpc>
                <a:spcPct val="90000"/>
              </a:lnSpc>
            </a:pPr>
            <a:r>
              <a:rPr lang="es-ES_tradnl" altLang="es-ES" sz="2000">
                <a:latin typeface="Tahoma" panose="020B0604030504040204" pitchFamily="34" charset="0"/>
              </a:rPr>
              <a:t>Daños causados por daños involuntarios</a:t>
            </a:r>
          </a:p>
          <a:p>
            <a:pPr marL="1333500" lvl="2" indent="-533400" eaLnBrk="1" hangingPunct="1">
              <a:lnSpc>
                <a:spcPct val="90000"/>
              </a:lnSpc>
            </a:pPr>
            <a:r>
              <a:rPr lang="es-ES_tradnl" altLang="es-ES" sz="2000">
                <a:latin typeface="Tahoma" panose="020B0604030504040204" pitchFamily="34" charset="0"/>
              </a:rPr>
              <a:t>Pluralidad de responsables directos</a:t>
            </a:r>
          </a:p>
          <a:p>
            <a:pPr marL="1333500" lvl="2" indent="-533400" eaLnBrk="1" hangingPunct="1">
              <a:lnSpc>
                <a:spcPct val="90000"/>
              </a:lnSpc>
            </a:pPr>
            <a:r>
              <a:rPr lang="es-ES_tradnl" altLang="es-ES" sz="2000" u="sng">
                <a:latin typeface="Tahoma" panose="020B0604030504040204" pitchFamily="34" charset="0"/>
              </a:rPr>
              <a:t>El encubridor</a:t>
            </a:r>
          </a:p>
          <a:p>
            <a:pPr marL="1333500" lvl="2" indent="-533400" eaLnBrk="1" hangingPunct="1">
              <a:lnSpc>
                <a:spcPct val="90000"/>
              </a:lnSpc>
            </a:pPr>
            <a:endParaRPr lang="es-ES_tradnl" altLang="es-ES" sz="1800">
              <a:latin typeface="Tahoma" panose="020B0604030504040204" pitchFamily="34" charset="0"/>
            </a:endParaRPr>
          </a:p>
          <a:p>
            <a:pPr marL="933450" lvl="1" indent="-533400" algn="ctr" eaLnBrk="1" hangingPunct="1">
              <a:lnSpc>
                <a:spcPct val="90000"/>
              </a:lnSpc>
              <a:buNone/>
            </a:pPr>
            <a:endParaRPr lang="es-ES_tradnl" altLang="es-ES" sz="2000" b="1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es-AR" altLang="es-ES" sz="2000">
              <a:latin typeface="Tahoma" panose="020B0604030504040204" pitchFamily="34" charset="0"/>
            </a:endParaRPr>
          </a:p>
        </p:txBody>
      </p:sp>
      <p:pic>
        <p:nvPicPr>
          <p:cNvPr id="82948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1746251"/>
            <a:ext cx="31527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8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sz="2800" b="1">
                <a:latin typeface="Tahoma" panose="020B0604030504040204" pitchFamily="34" charset="0"/>
                <a:cs typeface="Tahoma" panose="020B0604030504040204" pitchFamily="34" charset="0"/>
              </a:rPr>
              <a:t>¿ Qué ocurre con el </a:t>
            </a:r>
            <a:r>
              <a:rPr lang="es-ES" altLang="es-ES" sz="2800" b="1" u="sng">
                <a:latin typeface="Tahoma" panose="020B0604030504040204" pitchFamily="34" charset="0"/>
                <a:cs typeface="Tahoma" panose="020B0604030504040204" pitchFamily="34" charset="0"/>
              </a:rPr>
              <a:t>encubridor</a:t>
            </a:r>
            <a:r>
              <a:rPr lang="es-ES" altLang="es-ES" sz="2800" b="1">
                <a:latin typeface="Tahoma" panose="020B0604030504040204" pitchFamily="34" charset="0"/>
                <a:cs typeface="Tahoma" panose="020B0604030504040204" pitchFamily="34" charset="0"/>
              </a:rPr>
              <a:t> del ilícito dañoso ?</a:t>
            </a:r>
          </a:p>
        </p:txBody>
      </p:sp>
      <p:sp>
        <p:nvSpPr>
          <p:cNvPr id="84995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89480" y="2174875"/>
            <a:ext cx="3493827" cy="4253221"/>
          </a:xfrm>
          <a:ex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 algn="ctr">
              <a:buNone/>
              <a:defRPr/>
            </a:pP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1081, Código Vélez</a:t>
            </a:r>
          </a:p>
          <a:p>
            <a:pPr marL="0" indent="0" algn="ctr">
              <a:buNone/>
              <a:defRPr/>
            </a:pPr>
            <a:endParaRPr lang="es-E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  <a:defRPr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obligación de reparar el daño causado por un delito pesa solidariamente  sobre  </a:t>
            </a:r>
            <a:r>
              <a:rPr lang="es-ES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todos  los que han participado en él  como  autores, consejeros o cómplices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aunque  se  trate  de  un hecho que no sea penado por el derecho criminal. </a:t>
            </a:r>
          </a:p>
        </p:txBody>
      </p:sp>
      <p:sp>
        <p:nvSpPr>
          <p:cNvPr id="84999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85000" name="Marcador de contenido 5"/>
          <p:cNvSpPr>
            <a:spLocks noGrp="1"/>
          </p:cNvSpPr>
          <p:nvPr>
            <p:ph sz="quarter" idx="4"/>
          </p:nvPr>
        </p:nvSpPr>
        <p:spPr>
          <a:xfrm>
            <a:off x="5524501" y="2174875"/>
            <a:ext cx="5540375" cy="4362450"/>
          </a:xfrm>
        </p:spPr>
        <p:txBody>
          <a:bodyPr/>
          <a:lstStyle/>
          <a:p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Es concordante con </a:t>
            </a:r>
            <a:r>
              <a:rPr lang="es-ES" altLang="es-ES" sz="2000" b="1">
                <a:latin typeface="Tahoma" panose="020B0604030504040204" pitchFamily="34" charset="0"/>
                <a:cs typeface="Tahoma" panose="020B0604030504040204" pitchFamily="34" charset="0"/>
              </a:rPr>
              <a:t>el art. 1751, 1era parte, CCCN</a:t>
            </a:r>
          </a:p>
          <a:p>
            <a:endParaRPr lang="es-ES" altLang="es-ES" sz="2000" b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altLang="es-ES" sz="2000" u="sng">
                <a:latin typeface="Tahoma" panose="020B0604030504040204" pitchFamily="34" charset="0"/>
                <a:cs typeface="Tahoma" panose="020B0604030504040204" pitchFamily="34" charset="0"/>
              </a:rPr>
              <a:t>Autores, consejeros o cómplices</a:t>
            </a:r>
          </a:p>
          <a:p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Aquí están incluidos</a:t>
            </a:r>
          </a:p>
          <a:p>
            <a:pPr lvl="1"/>
            <a:r>
              <a:rPr lang="es-ES" altLang="es-ES" sz="1800" b="1">
                <a:latin typeface="Tahoma" panose="020B0604030504040204" pitchFamily="34" charset="0"/>
                <a:cs typeface="Tahoma" panose="020B0604030504040204" pitchFamily="34" charset="0"/>
              </a:rPr>
              <a:t>Autores</a:t>
            </a:r>
            <a:r>
              <a:rPr lang="es-ES" altLang="es-ES" sz="1800">
                <a:latin typeface="Tahoma" panose="020B0604030504040204" pitchFamily="34" charset="0"/>
                <a:cs typeface="Tahoma" panose="020B0604030504040204" pitchFamily="34" charset="0"/>
              </a:rPr>
              <a:t> (los que toman parte en la ejecución del hecho -art. 45, Cód. Penal-)</a:t>
            </a:r>
          </a:p>
          <a:p>
            <a:pPr lvl="1"/>
            <a:r>
              <a:rPr lang="es-ES" altLang="es-ES" sz="1800" b="1">
                <a:latin typeface="Tahoma" panose="020B0604030504040204" pitchFamily="34" charset="0"/>
                <a:cs typeface="Tahoma" panose="020B0604030504040204" pitchFamily="34" charset="0"/>
              </a:rPr>
              <a:t>Consejeros o instigadores </a:t>
            </a:r>
            <a:r>
              <a:rPr lang="es-ES" altLang="es-ES" sz="1800">
                <a:latin typeface="Tahoma" panose="020B0604030504040204" pitchFamily="34" charset="0"/>
                <a:cs typeface="Tahoma" panose="020B0604030504040204" pitchFamily="34" charset="0"/>
              </a:rPr>
              <a:t>(los que hubiesen determinado directamente a otro a cometerlo –art. 45, Cód. Penal-)</a:t>
            </a:r>
          </a:p>
          <a:p>
            <a:pPr lvl="1"/>
            <a:r>
              <a:rPr lang="es-ES" altLang="es-ES" sz="1800" b="1">
                <a:latin typeface="Tahoma" panose="020B0604030504040204" pitchFamily="34" charset="0"/>
                <a:cs typeface="Tahoma" panose="020B0604030504040204" pitchFamily="34" charset="0"/>
              </a:rPr>
              <a:t>Cómplices</a:t>
            </a:r>
            <a:r>
              <a:rPr lang="es-ES" altLang="es-ES" sz="1800">
                <a:latin typeface="Tahoma" panose="020B0604030504040204" pitchFamily="34" charset="0"/>
                <a:cs typeface="Tahoma" panose="020B0604030504040204" pitchFamily="34" charset="0"/>
              </a:rPr>
              <a:t> (los que prestan colaboración o auxilio antes o después de la comisión del hecho –arts. 45 y 46, Cód. Penal-)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sz="3200" b="1">
                <a:latin typeface="Tahoma" panose="020B0604030504040204" pitchFamily="34" charset="0"/>
                <a:cs typeface="Tahoma" panose="020B0604030504040204" pitchFamily="34" charset="0"/>
              </a:rPr>
              <a:t>¿ Y el </a:t>
            </a:r>
            <a:r>
              <a:rPr lang="es-ES" altLang="es-ES" sz="3200" b="1" u="sng">
                <a:latin typeface="Tahoma" panose="020B0604030504040204" pitchFamily="34" charset="0"/>
                <a:cs typeface="Tahoma" panose="020B0604030504040204" pitchFamily="34" charset="0"/>
              </a:rPr>
              <a:t>encubridor</a:t>
            </a:r>
            <a:r>
              <a:rPr lang="es-ES" altLang="es-ES" sz="3200" b="1">
                <a:latin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sp>
        <p:nvSpPr>
          <p:cNvPr id="86019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Es una </a:t>
            </a:r>
            <a:r>
              <a:rPr lang="es-ES" altLang="es-ES" sz="2000" b="1">
                <a:latin typeface="Tahoma" panose="020B0604030504040204" pitchFamily="34" charset="0"/>
                <a:cs typeface="Tahoma" panose="020B0604030504040204" pitchFamily="34" charset="0"/>
              </a:rPr>
              <a:t>figura penal autónoma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 (art. 277, Código Penal, modificado por las leyes 25.246, 25.815 y 25.890).</a:t>
            </a:r>
          </a:p>
          <a:p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Es un delito “contra la administración pública” que se </a:t>
            </a:r>
            <a:r>
              <a:rPr lang="es-ES" altLang="es-ES" sz="2000" u="sng">
                <a:latin typeface="Tahoma" panose="020B0604030504040204" pitchFamily="34" charset="0"/>
                <a:cs typeface="Tahoma" panose="020B0604030504040204" pitchFamily="34" charset="0"/>
              </a:rPr>
              <a:t>ve perturbada o entorpecida en la individualización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 de los autores o partícipes, en virtud de la conducta desplegada por el encubridor.</a:t>
            </a:r>
          </a:p>
          <a:p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Es un delito ‘distinto al encubierto’.</a:t>
            </a:r>
          </a:p>
          <a:p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Por tanto el encubrimiento </a:t>
            </a:r>
            <a:r>
              <a:rPr lang="es-ES" altLang="es-ES" sz="2000" u="sng">
                <a:latin typeface="Tahoma" panose="020B0604030504040204" pitchFamily="34" charset="0"/>
                <a:cs typeface="Tahoma" panose="020B0604030504040204" pitchFamily="34" charset="0"/>
              </a:rPr>
              <a:t>es incompatible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 con la idea de “participación” (</a:t>
            </a:r>
            <a:r>
              <a:rPr lang="es-ES" altLang="es-ES" sz="2000" i="1">
                <a:latin typeface="Tahoma" panose="020B0604030504040204" pitchFamily="34" charset="0"/>
                <a:cs typeface="Tahoma" panose="020B0604030504040204" pitchFamily="34" charset="0"/>
              </a:rPr>
              <a:t>arts. 1081, CC y 1751, CCCN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) en tanto que el encubridor “</a:t>
            </a:r>
            <a:r>
              <a:rPr lang="es-ES" altLang="es-ES" sz="2000" u="sng">
                <a:latin typeface="Tahoma" panose="020B0604030504040204" pitchFamily="34" charset="0"/>
                <a:cs typeface="Tahoma" panose="020B0604030504040204" pitchFamily="34" charset="0"/>
              </a:rPr>
              <a:t>interviene con posterioridad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” a la ejecución del delito </a:t>
            </a:r>
          </a:p>
        </p:txBody>
      </p:sp>
      <p:sp>
        <p:nvSpPr>
          <p:cNvPr id="40964" name="Rectángulo redondeado 7"/>
          <p:cNvSpPr>
            <a:spLocks noChangeArrowheads="1"/>
          </p:cNvSpPr>
          <p:nvPr/>
        </p:nvSpPr>
        <p:spPr bwMode="auto">
          <a:xfrm>
            <a:off x="2297113" y="3916363"/>
            <a:ext cx="8285162" cy="2393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ES" sz="2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“El encubrimiento, en cualquiera de sus formas, si bien presupone un delito anterior al cual sucede, es, en su naturaleza, </a:t>
            </a:r>
            <a:r>
              <a:rPr lang="es-ES" altLang="es-ES" sz="2000" b="1" u="sng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independiente y distinto de él</a:t>
            </a:r>
            <a:r>
              <a:rPr lang="es-ES" altLang="es-ES" sz="2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18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ES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s-ES" altLang="es-ES" sz="180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Cámara Nacional de Casación Penal, sala III, “Puche, Néstor”, 27/10/1997, LL, 2000-F, 402</a:t>
            </a:r>
            <a:r>
              <a:rPr lang="es-ES" altLang="es-ES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</a:p>
        </p:txBody>
      </p:sp>
      <p:sp>
        <p:nvSpPr>
          <p:cNvPr id="9" name="Rectángulo redondeado 8"/>
          <p:cNvSpPr/>
          <p:nvPr/>
        </p:nvSpPr>
        <p:spPr bwMode="auto">
          <a:xfrm>
            <a:off x="2297113" y="3916363"/>
            <a:ext cx="8285162" cy="239395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art. 277 del Código Penal 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establece que hay encubrimiento cuando “tras la comisión de un delito ejecutado por otro, </a:t>
            </a:r>
            <a:r>
              <a:rPr lang="es-ES" b="1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el que no hubiera participado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…“,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ayuda a alguien a eludir las investigaciones o a sustraerse a la acción de ella, o se omite denunciar el hecho, estando obligado a hacerlo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 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0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 sz="3200" b="1">
                <a:latin typeface="Tahoma" panose="020B0604030504040204" pitchFamily="34" charset="0"/>
                <a:cs typeface="Tahoma" panose="020B0604030504040204" pitchFamily="34" charset="0"/>
              </a:rPr>
              <a:t>La respuesta de la </a:t>
            </a:r>
            <a:r>
              <a:rPr lang="es-ES" altLang="es-ES" sz="3200" b="1" u="sng">
                <a:latin typeface="Tahoma" panose="020B0604030504040204" pitchFamily="34" charset="0"/>
                <a:cs typeface="Tahoma" panose="020B0604030504040204" pitchFamily="34" charset="0"/>
              </a:rPr>
              <a:t>nuevo Código</a:t>
            </a:r>
          </a:p>
        </p:txBody>
      </p:sp>
      <p:sp>
        <p:nvSpPr>
          <p:cNvPr id="88067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1907844" y="2174875"/>
            <a:ext cx="2552132" cy="3789197"/>
          </a:xfrm>
          <a:ex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 algn="ctr">
              <a:buNone/>
              <a:defRPr/>
            </a:pP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1752, CCCN. Encubrimiento. </a:t>
            </a:r>
          </a:p>
          <a:p>
            <a:pPr marL="0" indent="0" algn="ctr">
              <a:buNone/>
              <a:defRPr/>
            </a:pPr>
            <a:endParaRPr lang="es-E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  <a:defRPr/>
            </a:pPr>
            <a:r>
              <a:rPr lang="es-E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encubridor responde en cuanto </a:t>
            </a:r>
            <a:r>
              <a:rPr lang="es-E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cooperación ha causado daño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8071" name="Marcador de texto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88072" name="Marcador de contenido 4"/>
          <p:cNvSpPr>
            <a:spLocks noGrp="1"/>
          </p:cNvSpPr>
          <p:nvPr>
            <p:ph sz="quarter" idx="4"/>
          </p:nvPr>
        </p:nvSpPr>
        <p:spPr>
          <a:xfrm>
            <a:off x="5156200" y="2292351"/>
            <a:ext cx="5568950" cy="3833813"/>
          </a:xfrm>
        </p:spPr>
        <p:txBody>
          <a:bodyPr/>
          <a:lstStyle/>
          <a:p>
            <a:r>
              <a:rPr lang="es-ES" altLang="es-ES" sz="2200">
                <a:latin typeface="Tahoma" panose="020B0604030504040204" pitchFamily="34" charset="0"/>
                <a:cs typeface="Tahoma" panose="020B0604030504040204" pitchFamily="34" charset="0"/>
              </a:rPr>
              <a:t>Acreditar una </a:t>
            </a:r>
            <a:r>
              <a:rPr lang="es-ES" altLang="es-ES" sz="2200" u="sng">
                <a:latin typeface="Tahoma" panose="020B0604030504040204" pitchFamily="34" charset="0"/>
                <a:cs typeface="Tahoma" panose="020B0604030504040204" pitchFamily="34" charset="0"/>
              </a:rPr>
              <a:t>relación de causalidad adecuada</a:t>
            </a:r>
            <a:r>
              <a:rPr lang="es-ES" altLang="es-ES" sz="2200">
                <a:latin typeface="Tahoma" panose="020B0604030504040204" pitchFamily="34" charset="0"/>
                <a:cs typeface="Tahoma" panose="020B0604030504040204" pitchFamily="34" charset="0"/>
              </a:rPr>
              <a:t> (art. 1726, CCCN) entre la cooperación ulterior al ilícito y el daño.</a:t>
            </a:r>
          </a:p>
          <a:p>
            <a:endParaRPr lang="es-ES" altLang="es-ES" sz="2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altLang="es-ES" sz="2200">
                <a:latin typeface="Tahoma" panose="020B0604030504040204" pitchFamily="34" charset="0"/>
                <a:cs typeface="Tahoma" panose="020B0604030504040204" pitchFamily="34" charset="0"/>
              </a:rPr>
              <a:t>Carga de la prueba pesa sobre quien la alega (art. 1736, CCCN)</a:t>
            </a:r>
          </a:p>
          <a:p>
            <a:endParaRPr lang="es-ES" altLang="es-ES" sz="2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altLang="es-ES" sz="2200">
                <a:latin typeface="Tahoma" panose="020B0604030504040204" pitchFamily="34" charset="0"/>
                <a:cs typeface="Tahoma" panose="020B0604030504040204" pitchFamily="34" charset="0"/>
              </a:rPr>
              <a:t>Caso de abuso sexual de profesor y encubrimiento de la directora del establecimiento.</a:t>
            </a:r>
          </a:p>
          <a:p>
            <a:endParaRPr lang="es-ES" altLang="es-ES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RESPONSABILIDAD POR EL HECHO DE TERCEROS</a:t>
            </a:r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RESPONSABILIDAD INDIRECTA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950" y="4947098"/>
            <a:ext cx="2857500" cy="16002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65" y="347215"/>
            <a:ext cx="2533650" cy="1809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680" y="747578"/>
            <a:ext cx="2143125" cy="2143125"/>
          </a:xfrm>
          <a:prstGeom prst="rect">
            <a:avLst/>
          </a:prstGeom>
        </p:spPr>
      </p:pic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 FURLOTTI P QUIROS 2016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151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Responsabilidad indirecta o por el hecho de terceros (sección 6)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Del principal por el hecho del dependiente</a:t>
            </a:r>
            <a:endParaRPr lang="es-ES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49" y="4088874"/>
            <a:ext cx="1145571" cy="1294495"/>
          </a:xfrm>
        </p:spPr>
      </p:pic>
      <p:sp>
        <p:nvSpPr>
          <p:cNvPr id="14" name="Marcador de texto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De los padres por los hechos de los hijos</a:t>
            </a:r>
            <a:endParaRPr lang="es-ES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79" y="3966693"/>
            <a:ext cx="1345948" cy="1574208"/>
          </a:xfrm>
        </p:spPr>
      </p:pic>
      <p:sp>
        <p:nvSpPr>
          <p:cNvPr id="15" name="Rectángulo 14"/>
          <p:cNvSpPr/>
          <p:nvPr/>
        </p:nvSpPr>
        <p:spPr bwMode="auto">
          <a:xfrm>
            <a:off x="1674255" y="2472745"/>
            <a:ext cx="2627290" cy="888642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Art. 1753</a:t>
            </a:r>
          </a:p>
        </p:txBody>
      </p:sp>
      <p:sp>
        <p:nvSpPr>
          <p:cNvPr id="16" name="Rectángulo 15"/>
          <p:cNvSpPr/>
          <p:nvPr/>
        </p:nvSpPr>
        <p:spPr bwMode="auto">
          <a:xfrm>
            <a:off x="7572777" y="2472745"/>
            <a:ext cx="2653048" cy="888642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Art. 1753 a 1756</a:t>
            </a:r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1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Art. </a:t>
            </a:r>
            <a:r>
              <a:rPr lang="es-ES" dirty="0" smtClean="0"/>
              <a:t>1753 responsabilidad del principal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b="1" dirty="0"/>
              <a:t>ARTÍCULO 1753.- Responsabilidad del principal por el hecho del dependiente.</a:t>
            </a:r>
          </a:p>
          <a:p>
            <a:r>
              <a:rPr lang="es-ES" sz="2400" b="1" dirty="0"/>
              <a:t>El principal responde objetivamente por los daños que causen los que están bajo </a:t>
            </a:r>
            <a:r>
              <a:rPr lang="es-ES" sz="2400" b="1" dirty="0" smtClean="0"/>
              <a:t>su dependencia</a:t>
            </a:r>
            <a:r>
              <a:rPr lang="es-ES" sz="2400" b="1" dirty="0"/>
              <a:t>, o las personas de las </a:t>
            </a:r>
            <a:r>
              <a:rPr lang="es-ES" sz="2400" b="1" dirty="0" smtClean="0"/>
              <a:t>cuales </a:t>
            </a:r>
            <a:r>
              <a:rPr lang="es-ES" sz="2400" b="1" dirty="0"/>
              <a:t>se sirve para el cumplimiento de sus obligaciones</a:t>
            </a:r>
            <a:r>
              <a:rPr lang="es-ES" sz="2400" b="1" dirty="0" smtClean="0"/>
              <a:t>, cuando </a:t>
            </a:r>
            <a:r>
              <a:rPr lang="es-ES" sz="2400" b="1" dirty="0"/>
              <a:t>el hecho dañoso acaece en ejercicio o con ocasión de las </a:t>
            </a:r>
            <a:r>
              <a:rPr lang="es-ES" sz="2400" b="1" dirty="0" smtClean="0"/>
              <a:t>funciones </a:t>
            </a:r>
            <a:r>
              <a:rPr lang="es-ES" sz="2400" b="1" dirty="0" smtClean="0"/>
              <a:t>encomendadas</a:t>
            </a:r>
            <a:r>
              <a:rPr lang="es-ES" sz="2400" b="1" dirty="0"/>
              <a:t>.</a:t>
            </a:r>
          </a:p>
          <a:p>
            <a:r>
              <a:rPr lang="es-ES" sz="2400" b="1" dirty="0"/>
              <a:t>La falta de discernimiento del dependiente no excusa al principal.</a:t>
            </a:r>
          </a:p>
          <a:p>
            <a:r>
              <a:rPr lang="es-ES" sz="2400" b="1" dirty="0"/>
              <a:t>La responsabilidad del principal es concurrente con la del dependiente.</a:t>
            </a:r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6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b="1" dirty="0" smtClean="0">
                <a:latin typeface="Tahoma" panose="020B0604030504040204" pitchFamily="34" charset="0"/>
              </a:rPr>
              <a:t> responsabilidad directa</a:t>
            </a:r>
            <a:br>
              <a:rPr lang="es-ES_tradnl" altLang="es-ES" b="1" dirty="0" smtClean="0">
                <a:latin typeface="Tahoma" panose="020B0604030504040204" pitchFamily="34" charset="0"/>
              </a:rPr>
            </a:br>
            <a:r>
              <a:rPr lang="es-ES_tradnl" altLang="es-ES" b="1" dirty="0" smtClean="0">
                <a:latin typeface="Tahoma" panose="020B0604030504040204" pitchFamily="34" charset="0"/>
              </a:rPr>
              <a:t>¿ Dónde está ubicada ?</a:t>
            </a:r>
            <a:endParaRPr lang="es-AR" altLang="es-ES" b="1" dirty="0" smtClean="0">
              <a:latin typeface="Tahoma" panose="020B0604030504040204" pitchFamily="34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1950" y="1600201"/>
            <a:ext cx="9359900" cy="4530725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90000"/>
              </a:lnSpc>
              <a:buNone/>
              <a:defRPr/>
            </a:pPr>
            <a:r>
              <a:rPr lang="es-ES_tradnl" sz="2100" b="1" dirty="0">
                <a:latin typeface="Tahoma" panose="020B0604030504040204" pitchFamily="34" charset="0"/>
              </a:rPr>
              <a:t>Libro Tercero: </a:t>
            </a:r>
            <a:r>
              <a:rPr lang="es-ES_tradnl" sz="2100" dirty="0">
                <a:latin typeface="Tahoma" panose="020B0604030504040204" pitchFamily="34" charset="0"/>
              </a:rPr>
              <a:t>Derechos personales</a:t>
            </a:r>
          </a:p>
          <a:p>
            <a:pPr marL="533400" indent="-533400" eaLnBrk="1" hangingPunct="1">
              <a:lnSpc>
                <a:spcPct val="90000"/>
              </a:lnSpc>
              <a:buNone/>
              <a:defRPr/>
            </a:pPr>
            <a:r>
              <a:rPr lang="es-ES_tradnl" sz="2100" b="1" dirty="0">
                <a:latin typeface="Tahoma" panose="020B0604030504040204" pitchFamily="34" charset="0"/>
              </a:rPr>
              <a:t>Título V: </a:t>
            </a:r>
            <a:r>
              <a:rPr lang="es-ES_tradnl" sz="2100" dirty="0">
                <a:latin typeface="Tahoma" panose="020B0604030504040204" pitchFamily="34" charset="0"/>
              </a:rPr>
              <a:t>Otras fuentes de las obligaciones</a:t>
            </a:r>
          </a:p>
          <a:p>
            <a:pPr marL="533400" indent="-533400" eaLnBrk="1" hangingPunct="1">
              <a:lnSpc>
                <a:spcPct val="90000"/>
              </a:lnSpc>
              <a:buNone/>
              <a:defRPr/>
            </a:pPr>
            <a:r>
              <a:rPr lang="es-ES_tradnl" sz="2100" b="1" dirty="0">
                <a:latin typeface="Tahoma" panose="020B0604030504040204" pitchFamily="34" charset="0"/>
              </a:rPr>
              <a:t>Capítulo 1° </a:t>
            </a:r>
            <a:r>
              <a:rPr lang="es-ES_tradnl" sz="2100" dirty="0">
                <a:latin typeface="Tahoma" panose="020B0604030504040204" pitchFamily="34" charset="0"/>
              </a:rPr>
              <a:t>“Responsabilidad Civil”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es-ES_tradnl" sz="2400" b="1" dirty="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es-ES_tradnl" sz="2400" b="1" dirty="0">
              <a:latin typeface="Tahoma" panose="020B0604030504040204" pitchFamily="34" charset="0"/>
            </a:endParaRPr>
          </a:p>
          <a:p>
            <a:pPr marL="533400" indent="-533400" algn="ctr" eaLnBrk="1" hangingPunct="1">
              <a:lnSpc>
                <a:spcPct val="90000"/>
              </a:lnSpc>
              <a:buNone/>
              <a:defRPr/>
            </a:pPr>
            <a:r>
              <a:rPr lang="es-ES_tradnl" sz="2000" b="1" dirty="0">
                <a:latin typeface="Tahoma" panose="020B0604030504040204" pitchFamily="34" charset="0"/>
              </a:rPr>
              <a:t>     Sección 5:  </a:t>
            </a:r>
          </a:p>
          <a:p>
            <a:pPr marL="933450" lvl="1" indent="-533400" algn="ctr" eaLnBrk="1" hangingPunct="1">
              <a:lnSpc>
                <a:spcPct val="90000"/>
              </a:lnSpc>
              <a:buNone/>
              <a:defRPr/>
            </a:pPr>
            <a:r>
              <a:rPr lang="es-ES_tradnl" sz="2000" b="1" dirty="0">
                <a:latin typeface="Tahoma" panose="020B0604030504040204" pitchFamily="34" charset="0"/>
              </a:rPr>
              <a:t>“Responsabilidad directa” </a:t>
            </a:r>
            <a:r>
              <a:rPr lang="es-ES_tradnl" sz="1800" dirty="0">
                <a:latin typeface="Tahoma" panose="020B0604030504040204" pitchFamily="34" charset="0"/>
              </a:rPr>
              <a:t>(arts. 1749 a 1752, CCCN.)</a:t>
            </a:r>
          </a:p>
          <a:p>
            <a:pPr marL="1333500" lvl="2" indent="-533400" eaLnBrk="1" hangingPunct="1">
              <a:lnSpc>
                <a:spcPct val="90000"/>
              </a:lnSpc>
              <a:defRPr/>
            </a:pPr>
            <a:r>
              <a:rPr lang="es-ES_tradnl" sz="2000" dirty="0">
                <a:latin typeface="Tahoma" panose="020B0604030504040204" pitchFamily="34" charset="0"/>
              </a:rPr>
              <a:t>Sujetos responsables</a:t>
            </a:r>
          </a:p>
          <a:p>
            <a:pPr marL="1333500" lvl="2" indent="-533400" eaLnBrk="1" hangingPunct="1">
              <a:lnSpc>
                <a:spcPct val="90000"/>
              </a:lnSpc>
              <a:defRPr/>
            </a:pPr>
            <a:r>
              <a:rPr lang="es-ES_tradnl" sz="2000" dirty="0">
                <a:latin typeface="Tahoma" panose="020B0604030504040204" pitchFamily="34" charset="0"/>
              </a:rPr>
              <a:t>Daños causados por daños involuntarios</a:t>
            </a:r>
          </a:p>
          <a:p>
            <a:pPr marL="1333500" lvl="2" indent="-533400" eaLnBrk="1" hangingPunct="1">
              <a:lnSpc>
                <a:spcPct val="90000"/>
              </a:lnSpc>
              <a:defRPr/>
            </a:pPr>
            <a:r>
              <a:rPr lang="es-ES_tradnl" sz="2000" dirty="0">
                <a:latin typeface="Tahoma" panose="020B0604030504040204" pitchFamily="34" charset="0"/>
              </a:rPr>
              <a:t>Pluralidad de responsables directos</a:t>
            </a:r>
          </a:p>
          <a:p>
            <a:pPr marL="1333500" lvl="2" indent="-533400" eaLnBrk="1" hangingPunct="1">
              <a:lnSpc>
                <a:spcPct val="90000"/>
              </a:lnSpc>
              <a:defRPr/>
            </a:pPr>
            <a:r>
              <a:rPr lang="es-ES_tradnl" sz="2000" dirty="0">
                <a:latin typeface="Tahoma" panose="020B0604030504040204" pitchFamily="34" charset="0"/>
              </a:rPr>
              <a:t>El encubridor</a:t>
            </a:r>
          </a:p>
          <a:p>
            <a:pPr marL="1333500" lvl="2" indent="-533400" eaLnBrk="1" hangingPunct="1">
              <a:lnSpc>
                <a:spcPct val="90000"/>
              </a:lnSpc>
              <a:defRPr/>
            </a:pPr>
            <a:endParaRPr lang="es-ES_tradnl" sz="1800" dirty="0">
              <a:latin typeface="Tahoma" panose="020B0604030504040204" pitchFamily="34" charset="0"/>
            </a:endParaRPr>
          </a:p>
          <a:p>
            <a:pPr marL="800100" lvl="2" indent="0" algn="ctr" eaLnBrk="1" hangingPunct="1">
              <a:lnSpc>
                <a:spcPct val="90000"/>
              </a:lnSpc>
              <a:buNone/>
              <a:defRPr/>
            </a:pPr>
            <a:r>
              <a:rPr lang="es-ES_tradnl" sz="2000" dirty="0">
                <a:latin typeface="Tahoma" panose="020B0604030504040204" pitchFamily="34" charset="0"/>
              </a:rPr>
              <a:t>También hay disposiciones aisladas sobre “</a:t>
            </a:r>
            <a:r>
              <a:rPr lang="es-ES_tradnl" sz="2000" u="sng" dirty="0">
                <a:latin typeface="Tahoma" panose="020B0604030504040204" pitchFamily="34" charset="0"/>
              </a:rPr>
              <a:t>responsabilidad directa</a:t>
            </a:r>
            <a:r>
              <a:rPr lang="es-ES_tradnl" sz="2000" dirty="0">
                <a:latin typeface="Tahoma" panose="020B0604030504040204" pitchFamily="34" charset="0"/>
              </a:rPr>
              <a:t>”</a:t>
            </a:r>
          </a:p>
          <a:p>
            <a:pPr marL="933450" lvl="1" indent="-533400" algn="ctr" eaLnBrk="1" hangingPunct="1">
              <a:lnSpc>
                <a:spcPct val="90000"/>
              </a:lnSpc>
              <a:buNone/>
              <a:defRPr/>
            </a:pPr>
            <a:endParaRPr lang="es-ES_tradnl" sz="2000" b="1" dirty="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None/>
              <a:defRPr/>
            </a:pPr>
            <a:endParaRPr lang="es-AR" sz="2000" dirty="0">
              <a:latin typeface="Tahoma" panose="020B0604030504040204" pitchFamily="34" charset="0"/>
            </a:endParaRPr>
          </a:p>
        </p:txBody>
      </p:sp>
      <p:pic>
        <p:nvPicPr>
          <p:cNvPr id="17412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1746251"/>
            <a:ext cx="31527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5432426"/>
            <a:ext cx="1192213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lamada rectangular redondeada 1"/>
          <p:cNvSpPr>
            <a:spLocks noChangeArrowheads="1"/>
          </p:cNvSpPr>
          <p:nvPr/>
        </p:nvSpPr>
        <p:spPr bwMode="auto">
          <a:xfrm>
            <a:off x="2125663" y="2865439"/>
            <a:ext cx="2184400" cy="750887"/>
          </a:xfrm>
          <a:prstGeom prst="wedgeRoundRectCallout">
            <a:avLst>
              <a:gd name="adj1" fmla="val -4583"/>
              <a:gd name="adj2" fmla="val 78866"/>
              <a:gd name="adj3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ES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Son </a:t>
            </a:r>
            <a:r>
              <a:rPr lang="es-ES" altLang="es-ES" sz="2000" b="1" u="sng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cuatro</a:t>
            </a:r>
            <a:r>
              <a:rPr lang="es-ES" altLang="es-ES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artículos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3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del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art</a:t>
            </a:r>
            <a:r>
              <a:rPr lang="es-ES" dirty="0" smtClean="0"/>
              <a:t>. 1753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838533"/>
              </p:ext>
            </p:extLst>
          </p:nvPr>
        </p:nvGraphicFramePr>
        <p:xfrm>
          <a:off x="1219200" y="656824"/>
          <a:ext cx="10363200" cy="5474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3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1753: ámbito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19200" y="1600200"/>
          <a:ext cx="103632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9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es-ES" smtClean="0"/>
              <a:t>S FURLOTTI P QUIROS 2016</a:t>
            </a:r>
            <a:endParaRPr lang="es-AR" alt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altLang="es-ES" sz="2900" b="1" i="1">
                <a:solidFill>
                  <a:schemeClr val="tx1"/>
                </a:solidFill>
              </a:rPr>
              <a:t>II.- PRESUPUESTOS DE LA RESPONSABILIDAD DEL PRINCIPAL POR EL HECHO DEL DEPENDIENTE</a:t>
            </a:r>
            <a:endParaRPr lang="es-ES_tradnl" altLang="es-ES" b="1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" b="1" i="1" u="sng"/>
          </a:p>
          <a:p>
            <a:r>
              <a:rPr lang="es-ES_tradnl" altLang="es-ES" b="1" i="1" u="sng"/>
              <a:t>PRESUPUESTOS</a:t>
            </a:r>
          </a:p>
          <a:p>
            <a:pPr>
              <a:buFont typeface="Wingdings" panose="05000000000000000000" pitchFamily="2" charset="2"/>
              <a:buNone/>
            </a:pPr>
            <a:endParaRPr lang="es-ES_tradnl" altLang="es-ES"/>
          </a:p>
          <a:p>
            <a:pPr>
              <a:buFont typeface="Wingdings" panose="05000000000000000000" pitchFamily="2" charset="2"/>
              <a:buNone/>
            </a:pPr>
            <a:r>
              <a:rPr lang="es-ES_tradnl" altLang="es-ES" sz="2600"/>
              <a:t>		</a:t>
            </a:r>
            <a:r>
              <a:rPr lang="es-ES_tradnl" altLang="es-ES"/>
              <a:t>a) relación de dependencia</a:t>
            </a:r>
          </a:p>
          <a:p>
            <a:pPr>
              <a:buFont typeface="Wingdings" panose="05000000000000000000" pitchFamily="2" charset="2"/>
              <a:buNone/>
            </a:pPr>
            <a:endParaRPr lang="es-ES_tradnl" altLang="es-ES"/>
          </a:p>
          <a:p>
            <a:pPr>
              <a:buFont typeface="Wingdings" panose="05000000000000000000" pitchFamily="2" charset="2"/>
              <a:buNone/>
            </a:pPr>
            <a:r>
              <a:rPr lang="es-ES_tradnl" altLang="es-ES"/>
              <a:t>		b) atribución del daño al autor inmediato</a:t>
            </a:r>
          </a:p>
          <a:p>
            <a:pPr>
              <a:buFont typeface="Wingdings" panose="05000000000000000000" pitchFamily="2" charset="2"/>
              <a:buNone/>
            </a:pPr>
            <a:endParaRPr lang="es-ES_tradnl" altLang="es-ES"/>
          </a:p>
          <a:p>
            <a:pPr>
              <a:buFont typeface="Wingdings" panose="05000000000000000000" pitchFamily="2" charset="2"/>
              <a:buNone/>
            </a:pPr>
            <a:r>
              <a:rPr lang="es-ES_tradnl" altLang="es-ES"/>
              <a:t>		c) nexo causal entre el daño y la función </a:t>
            </a:r>
          </a:p>
        </p:txBody>
      </p:sp>
    </p:spTree>
    <p:extLst>
      <p:ext uri="{BB962C8B-B14F-4D97-AF65-F5344CB8AC3E}">
        <p14:creationId xmlns:p14="http://schemas.microsoft.com/office/powerpoint/2010/main" val="117854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es-ES" smtClean="0"/>
              <a:t>S FURLOTTI P QUIROS 2016</a:t>
            </a:r>
            <a:endParaRPr lang="es-AR" altLang="es-E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9315450" cy="1143000"/>
          </a:xfrm>
        </p:spPr>
        <p:txBody>
          <a:bodyPr/>
          <a:lstStyle/>
          <a:p>
            <a:r>
              <a:rPr lang="es-ES_tradnl" altLang="es-ES" sz="3400" b="1">
                <a:solidFill>
                  <a:schemeClr val="tx1"/>
                </a:solidFill>
              </a:rPr>
              <a:t>a)  Relación de Dependencia</a:t>
            </a:r>
            <a:endParaRPr lang="es-ES_tradnl" altLang="es-E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14988" y="1600201"/>
            <a:ext cx="5110162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altLang="es-ES"/>
              <a:t>vínculo laboral ?</a:t>
            </a:r>
          </a:p>
          <a:p>
            <a:pPr>
              <a:lnSpc>
                <a:spcPct val="90000"/>
              </a:lnSpc>
            </a:pPr>
            <a:r>
              <a:rPr lang="es-ES_tradnl" altLang="es-ES"/>
              <a:t>vínculo contractual ?</a:t>
            </a:r>
          </a:p>
          <a:p>
            <a:pPr>
              <a:lnSpc>
                <a:spcPct val="90000"/>
              </a:lnSpc>
            </a:pPr>
            <a:r>
              <a:rPr lang="es-ES_tradnl" altLang="es-ES"/>
              <a:t>situación de hecho 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_tradnl" altLang="es-ES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altLang="es-ES" b="1"/>
              <a:t>Requisitos:</a:t>
            </a:r>
            <a:r>
              <a:rPr lang="es-ES_tradnl" altLang="es-ES"/>
              <a:t> </a:t>
            </a:r>
          </a:p>
          <a:p>
            <a:pPr lvl="1">
              <a:lnSpc>
                <a:spcPct val="90000"/>
              </a:lnSpc>
            </a:pPr>
            <a:r>
              <a:rPr lang="es-ES_tradnl" altLang="es-ES"/>
              <a:t>posibilidad de dar órdenes o instrucciones</a:t>
            </a:r>
          </a:p>
          <a:p>
            <a:pPr lvl="1">
              <a:lnSpc>
                <a:spcPct val="90000"/>
              </a:lnSpc>
            </a:pPr>
            <a:r>
              <a:rPr lang="es-ES_tradnl" altLang="es-ES"/>
              <a:t>en interés de quien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altLang="es-ES"/>
              <a:t>     las da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_tradnl" altLang="es-ES"/>
          </a:p>
        </p:txBody>
      </p:sp>
      <p:graphicFrame>
        <p:nvGraphicFramePr>
          <p:cNvPr id="7173" name="Object 5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1727201" y="1268414"/>
          <a:ext cx="1992313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n" r:id="rId4" imgW="712440" imgH="720360" progId="MS_ClipArt_Gallery.2">
                  <p:embed/>
                </p:oleObj>
              </mc:Choice>
              <mc:Fallback>
                <p:oleObj name="Imagen" r:id="rId4" imgW="712440" imgH="7203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1" y="1268414"/>
                        <a:ext cx="1992313" cy="223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1866901" y="4149726"/>
          <a:ext cx="17811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n" r:id="rId6" imgW="4054320" imgH="3771720" progId="MS_ClipArt_Gallery.2">
                  <p:embed/>
                </p:oleObj>
              </mc:Choice>
              <mc:Fallback>
                <p:oleObj name="Imagen" r:id="rId6" imgW="4054320" imgH="37717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1" y="4149726"/>
                        <a:ext cx="1781175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7989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es-ES" smtClean="0"/>
              <a:t>S FURLOTTI P QUIROS 2016</a:t>
            </a:r>
            <a:endParaRPr lang="es-AR" altLang="es-E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sz="3600" b="1">
                <a:solidFill>
                  <a:schemeClr val="tx1"/>
                </a:solidFill>
              </a:rPr>
              <a:t>b)  Atribución del daño al autor inmediato</a:t>
            </a:r>
            <a:r>
              <a:rPr lang="es-ES_tradnl" altLang="es-ES" b="1"/>
              <a:t> 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66850" y="1341439"/>
            <a:ext cx="9258300" cy="4530725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endParaRPr lang="es-ES_tradnl" altLang="es-ES" b="1" i="1" dirty="0"/>
          </a:p>
          <a:p>
            <a:pPr marL="609600" indent="-609600">
              <a:lnSpc>
                <a:spcPct val="80000"/>
              </a:lnSpc>
            </a:pPr>
            <a:endParaRPr lang="es-ES_tradnl" altLang="es-ES" b="1" i="1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s-ES_tradnl" altLang="es-ES" b="1" i="1" dirty="0"/>
              <a:t> 1º) Antijuridicidad  </a:t>
            </a:r>
            <a:r>
              <a:rPr lang="es-ES_tradnl" altLang="es-ES" dirty="0"/>
              <a:t>del hecho del dependiente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es-ES_tradnl" altLang="es-ES" b="1" i="1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es-ES_tradnl" altLang="es-ES" b="1" i="1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s-ES_tradnl" altLang="es-ES" b="1" i="1" dirty="0"/>
              <a:t>2º) Factor de atribución</a:t>
            </a:r>
            <a:r>
              <a:rPr lang="es-ES_tradnl" altLang="es-ES" dirty="0"/>
              <a:t> del dependiente</a:t>
            </a:r>
          </a:p>
          <a:p>
            <a:pPr marL="609600" indent="-609600">
              <a:lnSpc>
                <a:spcPct val="80000"/>
              </a:lnSpc>
            </a:pPr>
            <a:endParaRPr lang="es-ES_tradnl" altLang="es-ES" dirty="0"/>
          </a:p>
          <a:p>
            <a:pPr marL="990600" lvl="1" indent="-533400">
              <a:lnSpc>
                <a:spcPct val="80000"/>
              </a:lnSpc>
            </a:pPr>
            <a:r>
              <a:rPr lang="es-ES_tradnl" altLang="es-ES" dirty="0"/>
              <a:t>Subjetivo (dolo o culpa)</a:t>
            </a:r>
          </a:p>
          <a:p>
            <a:pPr marL="990600" lvl="1" indent="-533400">
              <a:lnSpc>
                <a:spcPct val="80000"/>
              </a:lnSpc>
            </a:pPr>
            <a:r>
              <a:rPr lang="es-ES_tradnl" altLang="es-ES" dirty="0"/>
              <a:t>Objetivo </a:t>
            </a:r>
          </a:p>
          <a:p>
            <a:pPr marL="1371600" lvl="2" indent="-457200">
              <a:lnSpc>
                <a:spcPct val="80000"/>
              </a:lnSpc>
            </a:pPr>
            <a:r>
              <a:rPr lang="es-ES_tradnl" altLang="es-ES" dirty="0"/>
              <a:t>Ej. riesgo de la cosa propiedad del dependiente</a:t>
            </a:r>
          </a:p>
          <a:p>
            <a:pPr marL="609600" indent="-609600">
              <a:lnSpc>
                <a:spcPct val="80000"/>
              </a:lnSpc>
            </a:pPr>
            <a:endParaRPr lang="es-ES_tradnl" altLang="es-ES" dirty="0"/>
          </a:p>
        </p:txBody>
      </p:sp>
    </p:spTree>
    <p:extLst>
      <p:ext uri="{BB962C8B-B14F-4D97-AF65-F5344CB8AC3E}">
        <p14:creationId xmlns:p14="http://schemas.microsoft.com/office/powerpoint/2010/main" val="127515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es-ES" smtClean="0"/>
              <a:t>S FURLOTTI P QUIROS 2016</a:t>
            </a:r>
            <a:endParaRPr lang="es-AR" altLang="es-E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sz="3600" b="1">
                <a:solidFill>
                  <a:schemeClr val="tx1"/>
                </a:solidFill>
              </a:rPr>
              <a:t>b)  Atribución del daño al autor inmediato</a:t>
            </a:r>
            <a:endParaRPr lang="es-AR" altLang="es-ES" sz="3600" b="1">
              <a:solidFill>
                <a:schemeClr val="tx1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7488" y="1700214"/>
            <a:ext cx="9258300" cy="4530725"/>
          </a:xfrm>
        </p:spPr>
        <p:txBody>
          <a:bodyPr/>
          <a:lstStyle/>
          <a:p>
            <a:pPr marL="609600" indent="-609600">
              <a:buNone/>
            </a:pPr>
            <a:endParaRPr lang="es-ES_tradnl" altLang="es-ES" b="1" i="1" dirty="0"/>
          </a:p>
          <a:p>
            <a:pPr marL="609600" indent="-609600">
              <a:buNone/>
            </a:pPr>
            <a:r>
              <a:rPr lang="es-ES_tradnl" altLang="es-ES" b="1" i="1" dirty="0"/>
              <a:t>3º) Relación de causalidad </a:t>
            </a:r>
            <a:r>
              <a:rPr lang="es-ES_tradnl" altLang="es-ES" dirty="0"/>
              <a:t>entre el hecho y el daño.</a:t>
            </a:r>
          </a:p>
          <a:p>
            <a:pPr marL="990600" lvl="1" indent="-533400"/>
            <a:r>
              <a:rPr lang="es-ES_tradnl" altLang="es-ES" dirty="0"/>
              <a:t>Nexo de causalidad adecuado </a:t>
            </a:r>
          </a:p>
          <a:p>
            <a:pPr marL="609600" indent="-609600">
              <a:buNone/>
            </a:pPr>
            <a:endParaRPr lang="es-ES_tradnl" altLang="es-ES" b="1" i="1" dirty="0"/>
          </a:p>
          <a:p>
            <a:pPr marL="609600" indent="-609600">
              <a:buNone/>
            </a:pPr>
            <a:r>
              <a:rPr lang="es-ES_tradnl" altLang="es-ES" b="1" i="1" dirty="0"/>
              <a:t>4º) Daño a un tercero</a:t>
            </a:r>
          </a:p>
          <a:p>
            <a:pPr marL="990600" lvl="1" indent="-533400"/>
            <a:r>
              <a:rPr lang="es-ES_tradnl" altLang="es-ES" dirty="0"/>
              <a:t> Principal (-)</a:t>
            </a:r>
          </a:p>
          <a:p>
            <a:pPr marL="990600" lvl="1" indent="-533400"/>
            <a:r>
              <a:rPr lang="es-ES_tradnl" altLang="es-ES" dirty="0"/>
              <a:t> Propio dependiente (-)</a:t>
            </a:r>
            <a:endParaRPr lang="es-AR" altLang="es-ES" dirty="0"/>
          </a:p>
        </p:txBody>
      </p:sp>
    </p:spTree>
    <p:extLst>
      <p:ext uri="{BB962C8B-B14F-4D97-AF65-F5344CB8AC3E}">
        <p14:creationId xmlns:p14="http://schemas.microsoft.com/office/powerpoint/2010/main" val="248975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es-ES" smtClean="0"/>
              <a:t>S FURLOTTI P QUIROS 2016</a:t>
            </a:r>
            <a:endParaRPr lang="es-AR" altLang="es-E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sz="3800" b="1">
                <a:solidFill>
                  <a:schemeClr val="tx1"/>
                </a:solidFill>
              </a:rPr>
              <a:t>c) Nexo causal entre las funciones y el hecho dañoso</a:t>
            </a:r>
            <a:endParaRPr lang="es-ES_tradnl" altLang="es-E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" sz="2400" b="1" i="1"/>
          </a:p>
          <a:p>
            <a:r>
              <a:rPr lang="es-ES_tradnl" altLang="es-ES" sz="2400" b="1" i="1"/>
              <a:t>En ejercicio de las funciones encomendadas</a:t>
            </a:r>
          </a:p>
          <a:p>
            <a:pPr lvl="1"/>
            <a:r>
              <a:rPr lang="es-ES_tradnl" altLang="es-ES" sz="2400"/>
              <a:t>Daño en la labor encomendada</a:t>
            </a:r>
          </a:p>
          <a:p>
            <a:pPr lvl="1"/>
            <a:r>
              <a:rPr lang="es-ES_tradnl" altLang="es-ES" sz="2400"/>
              <a:t>No comprende el mal ejercicio</a:t>
            </a:r>
          </a:p>
          <a:p>
            <a:pPr lvl="1">
              <a:buFont typeface="Wingdings" panose="05000000000000000000" pitchFamily="2" charset="2"/>
              <a:buNone/>
            </a:pPr>
            <a:endParaRPr lang="es-ES_tradnl" altLang="es-ES" sz="2400"/>
          </a:p>
          <a:p>
            <a:pPr lvl="1">
              <a:buFont typeface="Wingdings" panose="05000000000000000000" pitchFamily="2" charset="2"/>
              <a:buNone/>
            </a:pPr>
            <a:endParaRPr lang="es-ES_tradnl" altLang="es-ES" sz="2400"/>
          </a:p>
          <a:p>
            <a:r>
              <a:rPr lang="es-ES_tradnl" altLang="es-ES" sz="2400" b="1" i="1"/>
              <a:t>En ejercicio abusivo o aparente</a:t>
            </a:r>
          </a:p>
          <a:p>
            <a:pPr lvl="1"/>
            <a:r>
              <a:rPr lang="es-ES_tradnl" altLang="es-ES" sz="2400"/>
              <a:t>No realmente dentro de la función</a:t>
            </a:r>
          </a:p>
          <a:p>
            <a:pPr lvl="1"/>
            <a:r>
              <a:rPr lang="es-ES_tradnl" altLang="es-ES" sz="2400"/>
              <a:t>Abusivo por parte del dependiente</a:t>
            </a:r>
          </a:p>
          <a:p>
            <a:pPr lvl="1"/>
            <a:r>
              <a:rPr lang="es-ES_tradnl" altLang="es-ES" sz="2400"/>
              <a:t>Aparente para la víctima</a:t>
            </a:r>
          </a:p>
          <a:p>
            <a:pPr lvl="1">
              <a:buFont typeface="Wingdings" panose="05000000000000000000" pitchFamily="2" charset="2"/>
              <a:buNone/>
            </a:pPr>
            <a:endParaRPr lang="es-ES_tradnl" altLang="es-ES" sz="2400"/>
          </a:p>
        </p:txBody>
      </p:sp>
    </p:spTree>
    <p:extLst>
      <p:ext uri="{BB962C8B-B14F-4D97-AF65-F5344CB8AC3E}">
        <p14:creationId xmlns:p14="http://schemas.microsoft.com/office/powerpoint/2010/main" val="137797920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es-ES" smtClean="0"/>
              <a:t>S FURLOTTI P QUIROS 2016</a:t>
            </a:r>
            <a:endParaRPr lang="es-AR" altLang="es-E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sz="3800" b="1"/>
              <a:t>c) Nexo causal entre las funciones y el hecho dañoso</a:t>
            </a:r>
            <a:endParaRPr lang="es-AR" altLang="es-ES" sz="3800" b="1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altLang="es-ES" sz="2400" b="1" i="1"/>
              <a:t>Con motivo de la función</a:t>
            </a:r>
          </a:p>
          <a:p>
            <a:pPr lvl="1"/>
            <a:r>
              <a:rPr lang="es-ES_tradnl" altLang="es-ES" sz="2400"/>
              <a:t>Relación de medio a fin</a:t>
            </a:r>
          </a:p>
          <a:p>
            <a:pPr lvl="1"/>
            <a:r>
              <a:rPr lang="es-ES_tradnl" altLang="es-ES" sz="2400"/>
              <a:t>Función antecedente del daño</a:t>
            </a:r>
          </a:p>
          <a:p>
            <a:pPr lvl="1"/>
            <a:r>
              <a:rPr lang="es-ES_tradnl" altLang="es-ES" sz="2400"/>
              <a:t>Sin función no hubiese habido daño</a:t>
            </a:r>
          </a:p>
          <a:p>
            <a:pPr lvl="1"/>
            <a:r>
              <a:rPr lang="es-ES_tradnl" altLang="es-ES" sz="2400"/>
              <a:t>No hay relación de causalidad adecuada </a:t>
            </a:r>
          </a:p>
          <a:p>
            <a:endParaRPr lang="es-ES_tradnl" altLang="es-ES" sz="2400" b="1" i="1"/>
          </a:p>
          <a:p>
            <a:r>
              <a:rPr lang="es-ES_tradnl" altLang="es-ES" sz="2400" b="1" i="1"/>
              <a:t>En ocasión de la función</a:t>
            </a:r>
            <a:endParaRPr lang="es-ES_tradnl" altLang="es-ES" sz="2400"/>
          </a:p>
          <a:p>
            <a:pPr lvl="1"/>
            <a:r>
              <a:rPr lang="es-ES_tradnl" altLang="es-ES" sz="2400"/>
              <a:t>Mera oportunidad</a:t>
            </a:r>
          </a:p>
          <a:p>
            <a:pPr lvl="1"/>
            <a:r>
              <a:rPr lang="es-ES_tradnl" altLang="es-ES" sz="2400"/>
              <a:t>Favorece o facilita el accionar dañoso</a:t>
            </a:r>
          </a:p>
          <a:p>
            <a:pPr lvl="1"/>
            <a:r>
              <a:rPr lang="es-ES_tradnl" altLang="es-ES" sz="2400"/>
              <a:t>Sin función igualmente se hubiese ocasionado el daño</a:t>
            </a:r>
          </a:p>
          <a:p>
            <a:pPr lvl="1"/>
            <a:endParaRPr lang="es-ES_tradnl" altLang="es-ES" sz="2400"/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1774825" y="4221163"/>
            <a:ext cx="76342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9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es-ES" smtClean="0"/>
              <a:t>S FURLOTTI P QUIROS 2016</a:t>
            </a:r>
            <a:endParaRPr lang="es-AR" altLang="es-E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sz="3800" b="1">
                <a:solidFill>
                  <a:schemeClr val="tx1"/>
                </a:solidFill>
              </a:rPr>
              <a:t>c) Nexo causal</a:t>
            </a:r>
            <a:br>
              <a:rPr lang="es-ES_tradnl" altLang="es-ES" sz="3800" b="1">
                <a:solidFill>
                  <a:schemeClr val="tx1"/>
                </a:solidFill>
              </a:rPr>
            </a:br>
            <a:r>
              <a:rPr lang="es-ES_tradnl" altLang="es-ES" sz="3200" b="1">
                <a:solidFill>
                  <a:schemeClr val="tx1"/>
                </a:solidFill>
              </a:rPr>
              <a:t>El criterio de la Corte Federal.</a:t>
            </a:r>
            <a:endParaRPr lang="es-AR" altLang="es-ES" sz="3800" b="1">
              <a:solidFill>
                <a:schemeClr val="tx1"/>
              </a:solidFill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None/>
            </a:pPr>
            <a:r>
              <a:rPr lang="es-ES_tradnl" altLang="es-ES" b="1"/>
              <a:t>‘</a:t>
            </a:r>
            <a:r>
              <a:rPr lang="es-ES_tradnl" altLang="es-ES" b="1" i="1"/>
              <a:t>Rabanillo c/ Gobierno de la Nación</a:t>
            </a:r>
            <a:r>
              <a:rPr lang="es-ES_tradnl" altLang="es-ES" b="1"/>
              <a:t>’ (1945)      </a:t>
            </a:r>
            <a:r>
              <a:rPr lang="es-ES_tradnl" altLang="es-ES" sz="2000" b="1" i="1"/>
              <a:t>(publ. LL. 43-891)</a:t>
            </a:r>
          </a:p>
          <a:p>
            <a:endParaRPr lang="es-ES_tradnl" altLang="es-ES" sz="2000" b="1" i="1"/>
          </a:p>
          <a:p>
            <a:r>
              <a:rPr lang="es-ES_tradnl" altLang="es-ES" sz="2000" b="1"/>
              <a:t>Distinguió por primera vez las distintas teorías.</a:t>
            </a:r>
          </a:p>
          <a:p>
            <a:r>
              <a:rPr lang="es-ES_tradnl" altLang="es-ES" sz="2000" b="1"/>
              <a:t>Motivo: </a:t>
            </a:r>
            <a:r>
              <a:rPr lang="es-ES_tradnl" altLang="es-ES" sz="2000"/>
              <a:t>responde el principal</a:t>
            </a:r>
          </a:p>
          <a:p>
            <a:r>
              <a:rPr lang="es-ES_tradnl" altLang="es-ES" sz="2000" b="1"/>
              <a:t>Ocasión: </a:t>
            </a:r>
            <a:r>
              <a:rPr lang="es-ES_tradnl" altLang="es-ES" sz="2000"/>
              <a:t>No responde el principal</a:t>
            </a:r>
          </a:p>
          <a:p>
            <a:r>
              <a:rPr lang="es-ES_tradnl" altLang="es-ES" sz="2000" b="1"/>
              <a:t>Sentencia: </a:t>
            </a:r>
          </a:p>
          <a:p>
            <a:pPr lvl="1"/>
            <a:r>
              <a:rPr lang="es-ES_tradnl" altLang="es-ES" sz="1800" b="1"/>
              <a:t>Rechazó la demanda</a:t>
            </a:r>
          </a:p>
          <a:p>
            <a:pPr lvl="1"/>
            <a:r>
              <a:rPr lang="es-ES_tradnl" altLang="es-ES" sz="1800" b="1"/>
              <a:t>Ocasión de las funciones</a:t>
            </a:r>
          </a:p>
          <a:p>
            <a:pPr lvl="2">
              <a:buFont typeface="Wingdings" panose="05000000000000000000" pitchFamily="2" charset="2"/>
              <a:buNone/>
            </a:pPr>
            <a:endParaRPr lang="es-AR" altLang="es-ES" sz="1600" b="1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None/>
            </a:pPr>
            <a:r>
              <a:rPr lang="es-ES_tradnl" altLang="es-ES" b="1"/>
              <a:t>‘</a:t>
            </a:r>
            <a:r>
              <a:rPr lang="es-ES_tradnl" altLang="es-ES" b="1" i="1"/>
              <a:t>Furnier c/ Provincia de Buenos Aires</a:t>
            </a:r>
            <a:r>
              <a:rPr lang="es-ES_tradnl" altLang="es-ES" b="1"/>
              <a:t>’ (1994)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s-ES_tradnl" altLang="es-ES" sz="2000" b="1" i="1"/>
              <a:t>(publ. LL. 1996-C-557)</a:t>
            </a:r>
          </a:p>
          <a:p>
            <a:pPr algn="ctr">
              <a:buFont typeface="Wingdings" panose="05000000000000000000" pitchFamily="2" charset="2"/>
              <a:buNone/>
            </a:pPr>
            <a:endParaRPr lang="es-ES_tradnl" altLang="es-ES" sz="2000" b="1" i="1"/>
          </a:p>
          <a:p>
            <a:r>
              <a:rPr lang="es-ES_tradnl" altLang="es-ES" sz="2000" b="1"/>
              <a:t>Distinguió nuevamente las teorías.</a:t>
            </a:r>
          </a:p>
          <a:p>
            <a:r>
              <a:rPr lang="es-ES_tradnl" altLang="es-ES" sz="2000" b="1"/>
              <a:t>Sentencia:</a:t>
            </a:r>
          </a:p>
          <a:p>
            <a:pPr lvl="1"/>
            <a:r>
              <a:rPr lang="es-ES_tradnl" altLang="es-ES" sz="1800" b="1"/>
              <a:t>Acogió la demanda</a:t>
            </a:r>
          </a:p>
          <a:p>
            <a:pPr lvl="1"/>
            <a:r>
              <a:rPr lang="es-ES_tradnl" altLang="es-ES" sz="1800" b="1"/>
              <a:t>Condenó a la provincia Bs. As.</a:t>
            </a:r>
          </a:p>
          <a:p>
            <a:pPr lvl="1"/>
            <a:r>
              <a:rPr lang="es-ES_tradnl" altLang="es-ES" sz="1800" b="1"/>
              <a:t>Ocasión “</a:t>
            </a:r>
            <a:r>
              <a:rPr lang="es-ES_tradnl" altLang="es-ES" sz="1800" b="1" u="sng"/>
              <a:t>determinante</a:t>
            </a:r>
            <a:r>
              <a:rPr lang="es-ES_tradnl" altLang="es-ES" sz="1800" b="1"/>
              <a:t>”</a:t>
            </a:r>
            <a:endParaRPr lang="es-AR" altLang="es-ES" sz="1800" b="1"/>
          </a:p>
        </p:txBody>
      </p:sp>
    </p:spTree>
    <p:extLst>
      <p:ext uri="{BB962C8B-B14F-4D97-AF65-F5344CB8AC3E}">
        <p14:creationId xmlns:p14="http://schemas.microsoft.com/office/powerpoint/2010/main" val="376234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7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7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7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7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7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7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7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7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7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7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7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7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7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7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7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7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7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uild="p"/>
      <p:bldP spid="9728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altLang="es-ES" smtClean="0"/>
              <a:t>S FURLOTTI P QUIROS 2016</a:t>
            </a:r>
            <a:endParaRPr lang="es-AR" altLang="es-ES" dirty="0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b="1"/>
              <a:t>c) Nexo causal</a:t>
            </a:r>
            <a:endParaRPr lang="es-AR" altLang="es-ES" b="1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altLang="es-ES" sz="2400" b="1" i="1" dirty="0"/>
              <a:t>Razonable relación  </a:t>
            </a:r>
            <a:r>
              <a:rPr lang="es-ES_tradnl" altLang="es-ES" sz="2400" dirty="0"/>
              <a:t>(Borda)</a:t>
            </a:r>
            <a:endParaRPr lang="es-ES_tradnl" altLang="es-ES" sz="2400" b="1" i="1" dirty="0"/>
          </a:p>
          <a:p>
            <a:pPr lvl="1"/>
            <a:r>
              <a:rPr lang="es-ES_tradnl" altLang="es-ES" sz="2000" dirty="0"/>
              <a:t>Respuesta justa a cada caso concreto</a:t>
            </a:r>
          </a:p>
          <a:p>
            <a:pPr lvl="1"/>
            <a:r>
              <a:rPr lang="es-ES_tradnl" altLang="es-ES" sz="2000" dirty="0"/>
              <a:t>fórmula abierta y flexible</a:t>
            </a:r>
          </a:p>
          <a:p>
            <a:pPr lvl="1"/>
            <a:r>
              <a:rPr lang="es-ES_tradnl" altLang="es-ES" sz="2000" dirty="0"/>
              <a:t>prudente valoración judicial</a:t>
            </a:r>
          </a:p>
          <a:p>
            <a:pPr lvl="1"/>
            <a:endParaRPr lang="es-ES_tradnl" altLang="es-ES" sz="2000" dirty="0"/>
          </a:p>
          <a:p>
            <a:r>
              <a:rPr lang="es-ES_tradnl" altLang="es-ES" sz="2400" b="1" dirty="0"/>
              <a:t>Pronunciamiento de la Suprema Corte Mendoza</a:t>
            </a:r>
            <a:r>
              <a:rPr lang="es-ES_tradnl" altLang="es-ES" sz="2400" dirty="0"/>
              <a:t> 		‘</a:t>
            </a:r>
            <a:r>
              <a:rPr lang="es-ES_tradnl" altLang="es-ES" sz="2400" i="1" dirty="0"/>
              <a:t>Villalba c/ Angulo Hnos.</a:t>
            </a:r>
            <a:r>
              <a:rPr lang="es-ES_tradnl" altLang="es-ES" sz="2400" dirty="0"/>
              <a:t>’ </a:t>
            </a:r>
            <a:r>
              <a:rPr lang="es-ES_tradnl" altLang="es-ES" sz="2400" i="1" dirty="0"/>
              <a:t>(</a:t>
            </a:r>
            <a:r>
              <a:rPr lang="es-ES_tradnl" altLang="es-ES" sz="2400" i="1" dirty="0" err="1"/>
              <a:t>publ</a:t>
            </a:r>
            <a:r>
              <a:rPr lang="es-ES_tradnl" altLang="es-ES" sz="2400" i="1" dirty="0"/>
              <a:t>. LL. 1997-F-28)</a:t>
            </a:r>
          </a:p>
          <a:p>
            <a:pPr lvl="1"/>
            <a:r>
              <a:rPr lang="es-ES_tradnl" altLang="es-ES" sz="2000" dirty="0"/>
              <a:t>Analizó todas las teorías</a:t>
            </a:r>
          </a:p>
          <a:p>
            <a:pPr lvl="1"/>
            <a:r>
              <a:rPr lang="es-ES_tradnl" altLang="es-ES" sz="2000" b="1" dirty="0"/>
              <a:t>Sentencia</a:t>
            </a:r>
          </a:p>
          <a:p>
            <a:pPr lvl="2"/>
            <a:r>
              <a:rPr lang="es-ES_tradnl" altLang="es-ES" sz="1800" dirty="0"/>
              <a:t>rechazó la demanda</a:t>
            </a:r>
          </a:p>
          <a:p>
            <a:pPr lvl="2"/>
            <a:r>
              <a:rPr lang="es-ES_tradnl" altLang="es-ES" sz="1800" dirty="0"/>
              <a:t>No se acreditó la razonable relación entre función y daño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s-ES_tradnl" altLang="es-ES" sz="2000" b="1" dirty="0"/>
              <a:t> </a:t>
            </a:r>
          </a:p>
          <a:p>
            <a:pPr lvl="1"/>
            <a:endParaRPr lang="es-ES_tradnl" altLang="es-ES" sz="2400" dirty="0"/>
          </a:p>
          <a:p>
            <a:endParaRPr lang="es-AR" altLang="es-ES" dirty="0"/>
          </a:p>
        </p:txBody>
      </p:sp>
    </p:spTree>
    <p:extLst>
      <p:ext uri="{BB962C8B-B14F-4D97-AF65-F5344CB8AC3E}">
        <p14:creationId xmlns:p14="http://schemas.microsoft.com/office/powerpoint/2010/main" val="257575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0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0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0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sz="3600" b="1">
                <a:latin typeface="Tahoma" panose="020B0604030504040204" pitchFamily="34" charset="0"/>
              </a:rPr>
              <a:t>Responsabilidad directa</a:t>
            </a:r>
            <a:endParaRPr lang="es-AR" altLang="es-ES" sz="3600" b="1">
              <a:latin typeface="Tahoma" panose="020B060403050404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2085976" y="2019301"/>
            <a:ext cx="3503613" cy="41068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altLang="es-ES" b="1" smtClean="0">
                <a:latin typeface="Tahoma" panose="020B0604030504040204" pitchFamily="34" charset="0"/>
              </a:rPr>
              <a:t>Art. 1749, CCCN.</a:t>
            </a:r>
          </a:p>
          <a:p>
            <a:pPr marL="0" indent="0" algn="ctr">
              <a:buNone/>
            </a:pPr>
            <a:r>
              <a:rPr lang="es-ES" altLang="es-ES" b="1" smtClean="0">
                <a:latin typeface="Tahoma" panose="020B0604030504040204" pitchFamily="34" charset="0"/>
              </a:rPr>
              <a:t>Sujetos responsables. </a:t>
            </a:r>
          </a:p>
          <a:p>
            <a:pPr marL="0" indent="0" algn="ctr">
              <a:buNone/>
            </a:pPr>
            <a:endParaRPr lang="es-ES" altLang="es-ES" smtClean="0">
              <a:latin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s-ES" altLang="es-ES" smtClean="0">
                <a:latin typeface="Tahoma" panose="020B0604030504040204" pitchFamily="34" charset="0"/>
              </a:rPr>
              <a:t>“Es responsable directo quien </a:t>
            </a:r>
            <a:r>
              <a:rPr lang="es-ES" altLang="es-ES" b="1" smtClean="0">
                <a:latin typeface="Tahoma" panose="020B0604030504040204" pitchFamily="34" charset="0"/>
              </a:rPr>
              <a:t>incumple</a:t>
            </a:r>
            <a:r>
              <a:rPr lang="es-ES" altLang="es-ES" smtClean="0">
                <a:latin typeface="Tahoma" panose="020B0604030504040204" pitchFamily="34" charset="0"/>
              </a:rPr>
              <a:t> una obligación u </a:t>
            </a:r>
            <a:r>
              <a:rPr lang="es-ES" altLang="es-ES" b="1" smtClean="0">
                <a:latin typeface="Tahoma" panose="020B0604030504040204" pitchFamily="34" charset="0"/>
              </a:rPr>
              <a:t>ocasiona</a:t>
            </a:r>
            <a:r>
              <a:rPr lang="es-ES" altLang="es-ES" smtClean="0">
                <a:latin typeface="Tahoma" panose="020B0604030504040204" pitchFamily="34" charset="0"/>
              </a:rPr>
              <a:t> un daño injustificado por acción u omisión.” </a:t>
            </a:r>
          </a:p>
          <a:p>
            <a:pPr marL="0" indent="0" algn="ctr">
              <a:buNone/>
            </a:pPr>
            <a:endParaRPr lang="es-ES" altLang="es-ES" smtClean="0"/>
          </a:p>
        </p:txBody>
      </p:sp>
      <p:sp>
        <p:nvSpPr>
          <p:cNvPr id="19461" name="Marcador de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4"/>
          </p:nvPr>
        </p:nvSpPr>
        <p:spPr>
          <a:xfrm>
            <a:off x="5756276" y="2174875"/>
            <a:ext cx="5637213" cy="3951288"/>
          </a:xfrm>
        </p:spPr>
        <p:txBody>
          <a:bodyPr/>
          <a:lstStyle/>
          <a:p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Responsabilidad directa en ambas órbitas.</a:t>
            </a:r>
          </a:p>
          <a:p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Es concordante con el </a:t>
            </a:r>
            <a:r>
              <a:rPr lang="es-ES" altLang="es-ES" sz="2000" b="1" u="sng">
                <a:latin typeface="Tahoma" panose="020B0604030504040204" pitchFamily="34" charset="0"/>
                <a:cs typeface="Tahoma" panose="020B0604030504040204" pitchFamily="34" charset="0"/>
              </a:rPr>
              <a:t>art. 1716 CCCN</a:t>
            </a:r>
          </a:p>
          <a:p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Es la denominada “responsabilidad por </a:t>
            </a:r>
            <a:r>
              <a:rPr lang="es-ES" altLang="es-ES" sz="2000" u="sng">
                <a:latin typeface="Tahoma" panose="020B0604030504040204" pitchFamily="34" charset="0"/>
                <a:cs typeface="Tahoma" panose="020B0604030504040204" pitchFamily="34" charset="0"/>
              </a:rPr>
              <a:t>el hecho propio o por autoría directa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altLang="es-ES" sz="2000" b="1">
                <a:latin typeface="Tahoma" panose="020B0604030504040204" pitchFamily="34" charset="0"/>
                <a:cs typeface="Tahoma" panose="020B0604030504040204" pitchFamily="34" charset="0"/>
              </a:rPr>
              <a:t>Contractual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 (arts. 506 y 511 CC)</a:t>
            </a:r>
          </a:p>
          <a:p>
            <a:r>
              <a:rPr lang="es-ES" altLang="es-ES" sz="2000" b="1">
                <a:latin typeface="Tahoma" panose="020B0604030504040204" pitchFamily="34" charset="0"/>
                <a:cs typeface="Tahoma" panose="020B0604030504040204" pitchFamily="34" charset="0"/>
              </a:rPr>
              <a:t>Extracontractual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 (art. 1109 y 1074 CC)</a:t>
            </a: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1976438" y="1843088"/>
            <a:ext cx="3670300" cy="4489450"/>
          </a:xfrm>
          <a:prstGeom prst="rect">
            <a:avLst/>
          </a:prstGeom>
          <a:noFill/>
          <a:ln w="571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1800">
              <a:solidFill>
                <a:srgbClr val="000000"/>
              </a:solidFill>
            </a:endParaRPr>
          </a:p>
        </p:txBody>
      </p:sp>
      <p:sp>
        <p:nvSpPr>
          <p:cNvPr id="6" name="Rectángulo 5"/>
          <p:cNvSpPr/>
          <p:nvPr/>
        </p:nvSpPr>
        <p:spPr bwMode="auto">
          <a:xfrm>
            <a:off x="6038851" y="3581400"/>
            <a:ext cx="4714875" cy="264795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33400" indent="-533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533400" indent="-533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Deber de reparar. </a:t>
            </a:r>
          </a:p>
          <a:p>
            <a:pPr marL="533400" indent="-533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0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533400" indent="-533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</a:rPr>
              <a:t>“La </a:t>
            </a:r>
            <a:r>
              <a:rPr lang="es-ES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violación</a:t>
            </a: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</a:rPr>
              <a:t> del deber de no dañar a otro, o el </a:t>
            </a:r>
            <a:r>
              <a:rPr lang="es-ES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incumplimiento</a:t>
            </a: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</a:rPr>
              <a:t> de una obligación, </a:t>
            </a:r>
            <a:r>
              <a:rPr lang="es-ES" sz="2000" u="sng" dirty="0">
                <a:solidFill>
                  <a:srgbClr val="000000"/>
                </a:solidFill>
                <a:latin typeface="Tahoma" panose="020B0604030504040204" pitchFamily="34" charset="0"/>
              </a:rPr>
              <a:t>da lugar a la reparación</a:t>
            </a: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</a:rPr>
              <a:t> del daño causado, conforme con las disposiciones de este Código</a:t>
            </a:r>
            <a:r>
              <a:rPr lang="es-ES" sz="2200" dirty="0">
                <a:solidFill>
                  <a:srgbClr val="000000"/>
                </a:solidFill>
                <a:latin typeface="Tahoma" panose="020B0604030504040204" pitchFamily="34" charset="0"/>
              </a:rPr>
              <a:t>.” 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1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2" grpId="0" build="p"/>
      <p:bldP spid="5" grpId="0" animBg="1"/>
      <p:bldP spid="6" grpId="0" animBg="1"/>
      <p:bldP spid="6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Nexo causal “daños en ocasión” arts. 1753 </a:t>
            </a:r>
            <a:r>
              <a:rPr lang="es-ES" dirty="0" err="1" smtClean="0"/>
              <a:t>CCyC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701226"/>
              </p:ext>
            </p:extLst>
          </p:nvPr>
        </p:nvGraphicFramePr>
        <p:xfrm>
          <a:off x="838200" y="1825625"/>
          <a:ext cx="771337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 derecha 4"/>
          <p:cNvSpPr/>
          <p:nvPr/>
        </p:nvSpPr>
        <p:spPr>
          <a:xfrm>
            <a:off x="6800046" y="3518336"/>
            <a:ext cx="991673" cy="965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8154205" y="2043079"/>
            <a:ext cx="1584102" cy="197046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función debe ser determinante del daño</a:t>
            </a:r>
          </a:p>
          <a:p>
            <a:pPr algn="ctr"/>
            <a:r>
              <a:rPr lang="es-ES" dirty="0" smtClean="0"/>
              <a:t>(más restrictiva)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8154205" y="4365938"/>
            <a:ext cx="1609859" cy="19459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función debe brindar solo la oportunidad</a:t>
            </a:r>
          </a:p>
          <a:p>
            <a:pPr algn="ctr"/>
            <a:r>
              <a:rPr lang="es-ES" dirty="0" smtClean="0"/>
              <a:t>(más amplia)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0488" y="1825625"/>
            <a:ext cx="2171121" cy="3197135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9764064" y="553593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9845094" y="4893346"/>
            <a:ext cx="1970467" cy="1945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NO BASTA CUALQUIER OPORTUNIDAD</a:t>
            </a:r>
          </a:p>
          <a:p>
            <a:pPr algn="ctr"/>
            <a:r>
              <a:rPr lang="es-ES" dirty="0" smtClean="0"/>
              <a:t>SINO QUE TIENE QUE SER DETERMINANTE</a:t>
            </a:r>
            <a:endParaRPr lang="es-ES" dirty="0"/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 FURLOTTI P QUIROS 2016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8091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RESPONSABILIDAD POR EL HECHO DE LOS HIJOS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ARTS. 1754 Y 1755 </a:t>
            </a:r>
            <a:r>
              <a:rPr lang="es-ES" dirty="0" err="1" smtClean="0">
                <a:solidFill>
                  <a:srgbClr val="002060"/>
                </a:solidFill>
              </a:rPr>
              <a:t>CCyC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65" y="4315497"/>
            <a:ext cx="4841516" cy="24207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19" y="471085"/>
            <a:ext cx="3116014" cy="2066053"/>
          </a:xfrm>
          <a:prstGeom prst="rect">
            <a:avLst/>
          </a:prstGeom>
        </p:spPr>
      </p:pic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 FURLOTTI P QUIROS 2016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879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s-ES" dirty="0" smtClean="0"/>
              <a:t>RESPONSABILIDAD POR EL HECHO D ELOS HIJOS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ARTICULO 1754.- </a:t>
            </a:r>
            <a:r>
              <a:rPr lang="es-ES" sz="4400" i="1" dirty="0" smtClean="0"/>
              <a:t>Hecho de los hijos. Los padres son solidariamente responsables por los daños causados por los hijos que se encuentran bajo su responsabilidad parental y que habitan con ellos, sin perjuicio de la responsabilidad personal y concurrente que pueda caber a los hijos.</a:t>
            </a:r>
            <a:endParaRPr lang="es-ES" sz="4400" i="1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 FURLOTTI P QUIROS 2016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9655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838273"/>
              </p:ext>
            </p:extLst>
          </p:nvPr>
        </p:nvGraphicFramePr>
        <p:xfrm>
          <a:off x="838200" y="365126"/>
          <a:ext cx="10515600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e 4"/>
          <p:cNvSpPr/>
          <p:nvPr/>
        </p:nvSpPr>
        <p:spPr>
          <a:xfrm>
            <a:off x="8178084" y="502276"/>
            <a:ext cx="1635617" cy="13909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RESP.</a:t>
            </a:r>
          </a:p>
          <a:p>
            <a:pPr algn="ctr"/>
            <a:r>
              <a:rPr lang="es-ES" dirty="0" smtClean="0"/>
              <a:t>OBJETIVA</a:t>
            </a:r>
          </a:p>
          <a:p>
            <a:pPr algn="ctr"/>
            <a:r>
              <a:rPr lang="es-ES" dirty="0" smtClean="0"/>
              <a:t>1755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2671" y="4437678"/>
            <a:ext cx="4840644" cy="242032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928056" y="4605741"/>
            <a:ext cx="1700012" cy="142955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Cese responsabilidad</a:t>
            </a:r>
          </a:p>
          <a:p>
            <a:pPr algn="ctr"/>
            <a:r>
              <a:rPr lang="es-ES" dirty="0" smtClean="0"/>
              <a:t>Art. 1755</a:t>
            </a:r>
            <a:endParaRPr lang="es-ES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2949262" y="5228823"/>
            <a:ext cx="97879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 FURLOTTI P QUIROS 2016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224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s-ES" dirty="0" smtClean="0"/>
              <a:t>Cese de la responsabilidad paterna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ARTICULO 1755</a:t>
            </a:r>
            <a:r>
              <a:rPr lang="es-ES" i="1" dirty="0" smtClean="0"/>
              <a:t>.- Cesación de la responsabilidad paterna. La responsabilidad de los padres es objetiva, y cesa si el hijo menor de edad es puesto bajo la vigilancia de otra persona, transitoria o permanentemente. No cesa en el supuesto previsto en el artículo 643.</a:t>
            </a:r>
          </a:p>
          <a:p>
            <a:r>
              <a:rPr lang="es-ES" i="1" dirty="0" smtClean="0"/>
              <a:t>Los padres no se liberan, aunque el hijo menor de edad no conviva con ellos, si esta circunstancia deriva de una causa que les es atribuible.</a:t>
            </a:r>
          </a:p>
          <a:p>
            <a:r>
              <a:rPr lang="es-ES" i="1" dirty="0" smtClean="0"/>
              <a:t>Los padres no responden por los daños causados por sus hijos en tareas inherentes al ejercicio de su profesión o de funciones subordinadas encomendadas por terceros. Tampoco responden por el incumplimiento de obligaciones contractuales válidamente contraídas por sus hijos.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 FURLOTTI P QUIROS 2016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2599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03762"/>
            <a:ext cx="2626217" cy="1325563"/>
          </a:xfrm>
          <a:solidFill>
            <a:schemeClr val="accent2"/>
          </a:solidFill>
        </p:spPr>
        <p:txBody>
          <a:bodyPr/>
          <a:lstStyle/>
          <a:p>
            <a:r>
              <a:rPr lang="es-ES" dirty="0" smtClean="0"/>
              <a:t>eximentes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585512"/>
              </p:ext>
            </p:extLst>
          </p:nvPr>
        </p:nvGraphicFramePr>
        <p:xfrm>
          <a:off x="838200" y="759854"/>
          <a:ext cx="10515600" cy="5417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 FURLOTTI P QUIROS 2016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0939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s-ES" dirty="0" smtClean="0"/>
              <a:t>Otras personas encargadas:  </a:t>
            </a:r>
            <a:r>
              <a:rPr lang="es-ES" u="sng" dirty="0" smtClean="0"/>
              <a:t>cuál es el factor de atribución?</a:t>
            </a:r>
            <a:endParaRPr lang="es-E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38504"/>
            <a:ext cx="10515600" cy="4351338"/>
          </a:xfrm>
        </p:spPr>
        <p:txBody>
          <a:bodyPr/>
          <a:lstStyle/>
          <a:p>
            <a:r>
              <a:rPr lang="es-ES" dirty="0" smtClean="0"/>
              <a:t>ARTICULO 1756.- Otras personas encargadas. </a:t>
            </a:r>
            <a:r>
              <a:rPr lang="es-ES" dirty="0" smtClean="0">
                <a:solidFill>
                  <a:srgbClr val="FF0000"/>
                </a:solidFill>
              </a:rPr>
              <a:t>Los delegados en el ejercicio de la responsabilidad parental, los tutores y los curadores son responsables como los padres por el daño causado por quienes están a su cargo.</a:t>
            </a:r>
          </a:p>
          <a:p>
            <a:r>
              <a:rPr lang="es-ES" dirty="0" smtClean="0"/>
              <a:t>Sin embargo, </a:t>
            </a:r>
            <a:r>
              <a:rPr lang="es-ES" dirty="0" smtClean="0">
                <a:solidFill>
                  <a:srgbClr val="FF0000"/>
                </a:solidFill>
              </a:rPr>
              <a:t>se liberan si acreditan que les ha sido imposible evitar el daño; tal imposibilidad no resulta de la mera circunstancia de haber sucedido el hecho fuera de su presencia.</a:t>
            </a:r>
          </a:p>
          <a:p>
            <a:r>
              <a:rPr lang="es-ES" u="sng" dirty="0" smtClean="0"/>
              <a:t>El establecimiento que tiene a su cargo personas internadas responde por la negligencia en el cuidado de quienes, transitoria o permanentemente, han sido puestas bajo su vigilancia y control.</a:t>
            </a:r>
            <a:endParaRPr lang="es-ES" u="sng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 FURLOTTI P QUIROS 2016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75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sz="3600" b="1">
                <a:latin typeface="Tahoma" panose="020B0604030504040204" pitchFamily="34" charset="0"/>
              </a:rPr>
              <a:t>Responsabilidad directa</a:t>
            </a:r>
            <a:endParaRPr lang="es-AR" altLang="es-ES" sz="3600" b="1">
              <a:latin typeface="Tahoma" panose="020B060403050404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2085976" y="2019301"/>
            <a:ext cx="3503613" cy="41068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altLang="es-ES" b="1" smtClean="0">
                <a:latin typeface="Tahoma" panose="020B0604030504040204" pitchFamily="34" charset="0"/>
              </a:rPr>
              <a:t>Art. 1749, CCCN.</a:t>
            </a:r>
          </a:p>
          <a:p>
            <a:pPr marL="0" indent="0" algn="ctr">
              <a:buNone/>
            </a:pPr>
            <a:r>
              <a:rPr lang="es-ES" altLang="es-ES" b="1" smtClean="0">
                <a:latin typeface="Tahoma" panose="020B0604030504040204" pitchFamily="34" charset="0"/>
              </a:rPr>
              <a:t>Sujetos responsables. </a:t>
            </a:r>
          </a:p>
          <a:p>
            <a:pPr marL="0" indent="0" algn="ctr">
              <a:buNone/>
            </a:pPr>
            <a:endParaRPr lang="es-ES" altLang="es-ES" smtClean="0">
              <a:latin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s-ES" altLang="es-ES" smtClean="0">
                <a:latin typeface="Tahoma" panose="020B0604030504040204" pitchFamily="34" charset="0"/>
              </a:rPr>
              <a:t>“Es responsable directo quien </a:t>
            </a:r>
            <a:r>
              <a:rPr lang="es-ES" altLang="es-ES" b="1" u="sng" smtClean="0">
                <a:latin typeface="Tahoma" panose="020B0604030504040204" pitchFamily="34" charset="0"/>
              </a:rPr>
              <a:t>incumple una obligación</a:t>
            </a:r>
            <a:r>
              <a:rPr lang="es-ES" altLang="es-ES" smtClean="0">
                <a:latin typeface="Tahoma" panose="020B0604030504040204" pitchFamily="34" charset="0"/>
              </a:rPr>
              <a:t> u ocasiona un daño injustificado por acción u omisión.” </a:t>
            </a:r>
          </a:p>
          <a:p>
            <a:pPr marL="0" indent="0" algn="ctr">
              <a:buNone/>
            </a:pPr>
            <a:endParaRPr lang="es-ES" altLang="es-ES" smtClean="0"/>
          </a:p>
        </p:txBody>
      </p:sp>
      <p:sp>
        <p:nvSpPr>
          <p:cNvPr id="21509" name="Marcador de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4"/>
          </p:nvPr>
        </p:nvSpPr>
        <p:spPr>
          <a:xfrm>
            <a:off x="5756276" y="2174875"/>
            <a:ext cx="5337175" cy="39512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s-AR" altLang="es-ES" sz="2200">
                <a:solidFill>
                  <a:srgbClr val="0D0D0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El único que puede incumplir una obligación </a:t>
            </a:r>
            <a:r>
              <a:rPr lang="es-AR" altLang="es-ES" sz="2200" u="sng">
                <a:solidFill>
                  <a:srgbClr val="0D0D0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 el deudor</a:t>
            </a:r>
            <a:r>
              <a:rPr lang="es-AR" altLang="es-ES" sz="2200">
                <a:solidFill>
                  <a:srgbClr val="0D0D0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s-AR" altLang="es-ES" sz="2200">
              <a:solidFill>
                <a:srgbClr val="0D0D0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s-AR" altLang="es-ES" sz="2200">
                <a:solidFill>
                  <a:srgbClr val="0D0D0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El deudor puede incumplir </a:t>
            </a:r>
            <a:r>
              <a:rPr lang="es-AR" altLang="es-ES" sz="2200" u="sng">
                <a:solidFill>
                  <a:srgbClr val="0D0D0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por sí o por un interpuesto en el cumplimiento</a:t>
            </a:r>
            <a:r>
              <a:rPr lang="es-AR" altLang="es-ES" sz="2200">
                <a:solidFill>
                  <a:srgbClr val="0D0D0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pero siempre será el </a:t>
            </a:r>
            <a:r>
              <a:rPr lang="es-AR" altLang="es-ES" sz="2200" u="sng">
                <a:solidFill>
                  <a:srgbClr val="0D0D0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obligado directo</a:t>
            </a:r>
            <a:r>
              <a:rPr lang="es-AR" altLang="es-ES" sz="2200">
                <a:solidFill>
                  <a:srgbClr val="0D0D0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el responsable de los daños provenientes del incumplimiento.</a:t>
            </a:r>
            <a:endParaRPr lang="es-ES" altLang="es-ES" sz="2200">
              <a:solidFill>
                <a:srgbClr val="0D0D0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1976438" y="1843088"/>
            <a:ext cx="3670300" cy="4489450"/>
          </a:xfrm>
          <a:prstGeom prst="rect">
            <a:avLst/>
          </a:prstGeom>
          <a:noFill/>
          <a:ln w="5715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1800">
              <a:solidFill>
                <a:srgbClr val="000000"/>
              </a:solidFill>
            </a:endParaRPr>
          </a:p>
        </p:txBody>
      </p:sp>
      <p:pic>
        <p:nvPicPr>
          <p:cNvPr id="21512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6" y="5022851"/>
            <a:ext cx="21558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4705350"/>
            <a:ext cx="946785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>
            <a:spLocks noChangeArrowheads="1"/>
          </p:cNvSpPr>
          <p:nvPr/>
        </p:nvSpPr>
        <p:spPr bwMode="auto">
          <a:xfrm>
            <a:off x="6011863" y="2174875"/>
            <a:ext cx="4927600" cy="3011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AR" altLang="es-ES" sz="1600" b="1" u="sng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Estructura del vínculo obligacional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AR" altLang="es-ES" sz="1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Art. 732, CCCN</a:t>
            </a:r>
            <a:endParaRPr lang="es-AR" altLang="es-ES" sz="1600" b="1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AR" altLang="es-ES" sz="1800" b="1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AR" altLang="es-ES" sz="1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1°) Equivalencia de los comportamientos</a:t>
            </a:r>
            <a:r>
              <a:rPr lang="es-AR" altLang="es-ES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(la conducta del deudor y el interpuesto por éste se unifican considerándose una sola)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AR" altLang="es-ES" sz="18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AR" altLang="es-ES" sz="1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2°) Irrelevancia de la sustitución </a:t>
            </a:r>
            <a:r>
              <a:rPr lang="es-AR" altLang="es-ES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(al acreedor no le interesa quién cumple)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2" grpId="0" build="p"/>
      <p:bldP spid="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sz="3200" b="1">
                <a:latin typeface="Tahoma" panose="020B0604030504040204" pitchFamily="34" charset="0"/>
              </a:rPr>
              <a:t>¿ Cuál es el factor de atribución en la responsabilidad directa ?</a:t>
            </a:r>
            <a:endParaRPr lang="es-AR" altLang="es-ES" sz="3200" b="1">
              <a:latin typeface="Tahoma" panose="020B060403050404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744663" y="1600201"/>
            <a:ext cx="8775700" cy="453072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  <a:defRPr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factor </a:t>
            </a:r>
            <a:r>
              <a:rPr lang="es-ES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 ser subjetivo u objetivo</a:t>
            </a:r>
          </a:p>
          <a:p>
            <a:pPr>
              <a:defRPr/>
            </a:pPr>
            <a:r>
              <a:rPr lang="es-E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Incumplimiento de la obligación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(según que la obligación sea de medio o de resultado –art. 1723 CCCN-)</a:t>
            </a:r>
          </a:p>
          <a:p>
            <a:pPr>
              <a:defRPr/>
            </a:pP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s-E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Autoría directa del daño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(es objetivo cuando –por ej.- responde por razones de equidad -art. 1750 CCCN-)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57576" y="5670551"/>
            <a:ext cx="4545013" cy="6397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None/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es-ES" altLang="es-ES" sz="2000">
              <a:latin typeface="Tahoma" panose="020B0604030504040204" pitchFamily="34" charset="0"/>
            </a:endParaRPr>
          </a:p>
        </p:txBody>
      </p:sp>
      <p:sp>
        <p:nvSpPr>
          <p:cNvPr id="9" name="Elipse 8"/>
          <p:cNvSpPr>
            <a:spLocks noChangeArrowheads="1"/>
          </p:cNvSpPr>
          <p:nvPr/>
        </p:nvSpPr>
        <p:spPr bwMode="auto">
          <a:xfrm>
            <a:off x="6910388" y="1420813"/>
            <a:ext cx="5349875" cy="2809875"/>
          </a:xfrm>
          <a:prstGeom prst="ellipse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ES" sz="1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Art. 1723 CCCN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altLang="es-ES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“Cuando de las circunstancias de la obligación, o de lo convenido por las partes, surge que el deudor </a:t>
            </a:r>
            <a:r>
              <a:rPr lang="es-ES" altLang="es-ES" sz="1800" u="sng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debe obtener un resultado determinado, su responsabilidad es objetiva</a:t>
            </a:r>
            <a:r>
              <a:rPr lang="es-ES" altLang="es-ES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.”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8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b="1" smtClean="0">
                <a:latin typeface="Tahoma" panose="020B0604030504040204" pitchFamily="34" charset="0"/>
              </a:rPr>
              <a:t> Entonces…</a:t>
            </a:r>
            <a:r>
              <a:rPr lang="es-ES_tradnl" altLang="es-ES" sz="3200" b="1">
                <a:latin typeface="Tahoma" panose="020B0604030504040204" pitchFamily="34" charset="0"/>
              </a:rPr>
              <a:t> volvamos a la Sección 5</a:t>
            </a:r>
            <a:endParaRPr lang="es-AR" altLang="es-ES" sz="3200" b="1">
              <a:latin typeface="Tahoma" panose="020B0604030504040204" pitchFamily="34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1950" y="1600201"/>
            <a:ext cx="9359900" cy="4530725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s-ES_tradnl" altLang="es-ES" sz="2100" b="1">
                <a:latin typeface="Tahoma" panose="020B0604030504040204" pitchFamily="34" charset="0"/>
              </a:rPr>
              <a:t>Libro Tercero: </a:t>
            </a:r>
            <a:r>
              <a:rPr lang="es-ES_tradnl" altLang="es-ES" sz="2100">
                <a:latin typeface="Tahoma" panose="020B0604030504040204" pitchFamily="34" charset="0"/>
              </a:rPr>
              <a:t>Derechos personales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s-ES_tradnl" altLang="es-ES" sz="2100" b="1">
                <a:latin typeface="Tahoma" panose="020B0604030504040204" pitchFamily="34" charset="0"/>
              </a:rPr>
              <a:t>Título V: </a:t>
            </a:r>
            <a:r>
              <a:rPr lang="es-ES_tradnl" altLang="es-ES" sz="2100">
                <a:latin typeface="Tahoma" panose="020B0604030504040204" pitchFamily="34" charset="0"/>
              </a:rPr>
              <a:t>Otras fuentes de las obligaciones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s-ES_tradnl" altLang="es-ES" sz="2100" b="1">
                <a:latin typeface="Tahoma" panose="020B0604030504040204" pitchFamily="34" charset="0"/>
              </a:rPr>
              <a:t>Capítulo 1° </a:t>
            </a:r>
            <a:r>
              <a:rPr lang="es-ES_tradnl" altLang="es-ES" sz="2100">
                <a:latin typeface="Tahoma" panose="020B0604030504040204" pitchFamily="34" charset="0"/>
              </a:rPr>
              <a:t>“Responsabilidad Civil”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s-ES_tradnl" altLang="es-ES" sz="2400" b="1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_tradnl" altLang="es-ES" sz="2400" b="1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_tradnl" altLang="es-ES" sz="2400" b="1">
              <a:latin typeface="Tahoma" panose="020B0604030504040204" pitchFamily="34" charset="0"/>
            </a:endParaRPr>
          </a:p>
          <a:p>
            <a:pPr marL="533400" indent="-533400" algn="ctr" eaLnBrk="1" hangingPunct="1">
              <a:lnSpc>
                <a:spcPct val="90000"/>
              </a:lnSpc>
              <a:buNone/>
            </a:pPr>
            <a:r>
              <a:rPr lang="es-ES_tradnl" altLang="es-ES" sz="2000" b="1">
                <a:latin typeface="Tahoma" panose="020B0604030504040204" pitchFamily="34" charset="0"/>
              </a:rPr>
              <a:t>     Sección 5:  </a:t>
            </a:r>
          </a:p>
          <a:p>
            <a:pPr marL="933450" lvl="1" indent="-533400" algn="ctr" eaLnBrk="1" hangingPunct="1">
              <a:lnSpc>
                <a:spcPct val="90000"/>
              </a:lnSpc>
              <a:buNone/>
            </a:pPr>
            <a:r>
              <a:rPr lang="es-ES_tradnl" altLang="es-ES" sz="2000" b="1">
                <a:latin typeface="Tahoma" panose="020B0604030504040204" pitchFamily="34" charset="0"/>
              </a:rPr>
              <a:t>“Responsabilidad directa” </a:t>
            </a:r>
            <a:r>
              <a:rPr lang="es-ES_tradnl" altLang="es-ES" sz="1800">
                <a:latin typeface="Tahoma" panose="020B0604030504040204" pitchFamily="34" charset="0"/>
              </a:rPr>
              <a:t>(arts. 1749 a 1752, CCCN.)</a:t>
            </a:r>
          </a:p>
          <a:p>
            <a:pPr marL="1333500" lvl="2" indent="-533400" eaLnBrk="1" hangingPunct="1">
              <a:lnSpc>
                <a:spcPct val="90000"/>
              </a:lnSpc>
            </a:pPr>
            <a:r>
              <a:rPr lang="es-ES_tradnl" altLang="es-ES" sz="2000">
                <a:latin typeface="Tahoma" panose="020B0604030504040204" pitchFamily="34" charset="0"/>
              </a:rPr>
              <a:t>Sujetos responsables</a:t>
            </a:r>
          </a:p>
          <a:p>
            <a:pPr marL="1333500" lvl="2" indent="-533400" eaLnBrk="1" hangingPunct="1">
              <a:lnSpc>
                <a:spcPct val="90000"/>
              </a:lnSpc>
            </a:pPr>
            <a:r>
              <a:rPr lang="es-ES_tradnl" altLang="es-ES" sz="2000" u="sng">
                <a:latin typeface="Tahoma" panose="020B0604030504040204" pitchFamily="34" charset="0"/>
              </a:rPr>
              <a:t>Daños causados por daños involuntarios</a:t>
            </a:r>
          </a:p>
          <a:p>
            <a:pPr marL="1333500" lvl="2" indent="-533400" eaLnBrk="1" hangingPunct="1">
              <a:lnSpc>
                <a:spcPct val="90000"/>
              </a:lnSpc>
            </a:pPr>
            <a:r>
              <a:rPr lang="es-ES_tradnl" altLang="es-ES" sz="2000">
                <a:latin typeface="Tahoma" panose="020B0604030504040204" pitchFamily="34" charset="0"/>
              </a:rPr>
              <a:t>Pluralidad de responsables directos</a:t>
            </a:r>
          </a:p>
          <a:p>
            <a:pPr marL="1333500" lvl="2" indent="-533400" eaLnBrk="1" hangingPunct="1">
              <a:lnSpc>
                <a:spcPct val="90000"/>
              </a:lnSpc>
            </a:pPr>
            <a:r>
              <a:rPr lang="es-ES_tradnl" altLang="es-ES" sz="2000">
                <a:latin typeface="Tahoma" panose="020B0604030504040204" pitchFamily="34" charset="0"/>
              </a:rPr>
              <a:t>El encubridor</a:t>
            </a:r>
          </a:p>
          <a:p>
            <a:pPr marL="1333500" lvl="2" indent="-533400" eaLnBrk="1" hangingPunct="1">
              <a:lnSpc>
                <a:spcPct val="90000"/>
              </a:lnSpc>
            </a:pPr>
            <a:endParaRPr lang="es-ES_tradnl" altLang="es-ES" sz="1800">
              <a:latin typeface="Tahoma" panose="020B0604030504040204" pitchFamily="34" charset="0"/>
            </a:endParaRPr>
          </a:p>
          <a:p>
            <a:pPr marL="933450" lvl="1" indent="-533400" algn="ctr" eaLnBrk="1" hangingPunct="1">
              <a:lnSpc>
                <a:spcPct val="90000"/>
              </a:lnSpc>
              <a:buNone/>
            </a:pPr>
            <a:endParaRPr lang="es-ES_tradnl" altLang="es-ES" sz="2000" b="1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es-AR" altLang="es-ES" sz="2000">
              <a:latin typeface="Tahoma" panose="020B0604030504040204" pitchFamily="34" charset="0"/>
            </a:endParaRPr>
          </a:p>
        </p:txBody>
      </p:sp>
      <p:pic>
        <p:nvPicPr>
          <p:cNvPr id="27652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1746251"/>
            <a:ext cx="31527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9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_tradnl" altLang="es-ES" sz="3200" b="1">
                <a:latin typeface="Tahoma" panose="020B0604030504040204" pitchFamily="34" charset="0"/>
              </a:rPr>
              <a:t>Daños causados por </a:t>
            </a:r>
            <a:r>
              <a:rPr lang="es-ES_tradnl" altLang="es-ES" sz="3200" b="1" u="sng">
                <a:latin typeface="Tahoma" panose="020B0604030504040204" pitchFamily="34" charset="0"/>
              </a:rPr>
              <a:t>actos involuntarios</a:t>
            </a:r>
            <a:endParaRPr lang="es-AR" altLang="es-ES" sz="3200" b="1" u="sng">
              <a:latin typeface="Tahoma" panose="020B060403050404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Tahoma" panose="020B0604030504040204" pitchFamily="34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1949450" y="2174875"/>
            <a:ext cx="3492500" cy="39512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s-ES" b="1" dirty="0" smtClean="0">
                <a:latin typeface="Tahoma" panose="020B0604030504040204" pitchFamily="34" charset="0"/>
              </a:rPr>
              <a:t>Art. 1750, primera parte, CCCN.</a:t>
            </a:r>
          </a:p>
          <a:p>
            <a:pPr marL="0" indent="0" algn="ctr">
              <a:buNone/>
              <a:defRPr/>
            </a:pPr>
            <a:endParaRPr lang="es-ES" dirty="0" smtClean="0">
              <a:latin typeface="Tahoma" panose="020B0604030504040204" pitchFamily="34" charset="0"/>
            </a:endParaRPr>
          </a:p>
          <a:p>
            <a:pPr marL="0" indent="0" algn="ctr">
              <a:buNone/>
              <a:defRPr/>
            </a:pPr>
            <a:r>
              <a:rPr lang="es-ES" dirty="0" smtClean="0">
                <a:latin typeface="Tahoma" panose="020B0604030504040204" pitchFamily="34" charset="0"/>
              </a:rPr>
              <a:t>El </a:t>
            </a:r>
            <a:r>
              <a:rPr lang="es-ES" dirty="0">
                <a:latin typeface="Tahoma" panose="020B0604030504040204" pitchFamily="34" charset="0"/>
              </a:rPr>
              <a:t>autor de un daño causado por un </a:t>
            </a:r>
            <a:r>
              <a:rPr lang="es-ES" u="sng" dirty="0">
                <a:latin typeface="Tahoma" panose="020B0604030504040204" pitchFamily="34" charset="0"/>
              </a:rPr>
              <a:t>acto involuntario</a:t>
            </a:r>
            <a:r>
              <a:rPr lang="es-ES" dirty="0">
                <a:latin typeface="Tahoma" panose="020B0604030504040204" pitchFamily="34" charset="0"/>
              </a:rPr>
              <a:t> </a:t>
            </a:r>
            <a:r>
              <a:rPr lang="es-ES" b="1" dirty="0">
                <a:latin typeface="Tahoma" panose="020B0604030504040204" pitchFamily="34" charset="0"/>
              </a:rPr>
              <a:t>responde</a:t>
            </a:r>
            <a:r>
              <a:rPr lang="es-ES" dirty="0">
                <a:latin typeface="Tahoma" panose="020B0604030504040204" pitchFamily="34" charset="0"/>
              </a:rPr>
              <a:t> por </a:t>
            </a:r>
            <a:r>
              <a:rPr lang="es-ES" u="sng" dirty="0">
                <a:latin typeface="Tahoma" panose="020B0604030504040204" pitchFamily="34" charset="0"/>
              </a:rPr>
              <a:t>razones de equidad</a:t>
            </a:r>
            <a:r>
              <a:rPr lang="es-ES" dirty="0">
                <a:latin typeface="Tahoma" panose="020B0604030504040204" pitchFamily="34" charset="0"/>
              </a:rPr>
              <a:t>. Se aplica lo dispuesto en el artículo 1742. </a:t>
            </a:r>
            <a:endParaRPr lang="es-AR" dirty="0">
              <a:latin typeface="Tahoma" panose="020B0604030504040204" pitchFamily="34" charset="0"/>
            </a:endParaRPr>
          </a:p>
          <a:p>
            <a:pPr>
              <a:defRPr/>
            </a:pPr>
            <a:endParaRPr lang="es-ES" dirty="0"/>
          </a:p>
        </p:txBody>
      </p:sp>
      <p:sp>
        <p:nvSpPr>
          <p:cNvPr id="29701" name="Marcador de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25606" name="Marcador de contenido 3"/>
          <p:cNvSpPr>
            <a:spLocks noGrp="1"/>
          </p:cNvSpPr>
          <p:nvPr>
            <p:ph sz="quarter" idx="4"/>
          </p:nvPr>
        </p:nvSpPr>
        <p:spPr>
          <a:xfrm>
            <a:off x="5578476" y="2174875"/>
            <a:ext cx="5349875" cy="3951288"/>
          </a:xfrm>
        </p:spPr>
        <p:txBody>
          <a:bodyPr/>
          <a:lstStyle/>
          <a:p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Seguimos en la “responsabilidad directa” (el art. 1749 CCCN, era para los “</a:t>
            </a:r>
            <a:r>
              <a:rPr lang="es-ES" altLang="es-ES" sz="2000" u="sng">
                <a:latin typeface="Tahoma" panose="020B0604030504040204" pitchFamily="34" charset="0"/>
                <a:cs typeface="Tahoma" panose="020B0604030504040204" pitchFamily="34" charset="0"/>
              </a:rPr>
              <a:t>actos voluntarios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”)</a:t>
            </a:r>
          </a:p>
          <a:p>
            <a:endParaRPr lang="es-ES" altLang="es-E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Factor atribución </a:t>
            </a:r>
            <a:r>
              <a:rPr lang="es-ES" altLang="es-ES" sz="2000" b="1">
                <a:latin typeface="Tahoma" panose="020B0604030504040204" pitchFamily="34" charset="0"/>
                <a:cs typeface="Tahoma" panose="020B0604030504040204" pitchFamily="34" charset="0"/>
              </a:rPr>
              <a:t>objetivo</a:t>
            </a:r>
            <a:r>
              <a:rPr lang="es-ES" altLang="es-ES" sz="2000">
                <a:latin typeface="Tahoma" panose="020B0604030504040204" pitchFamily="34" charset="0"/>
                <a:cs typeface="Tahoma" panose="020B0604030504040204" pitchFamily="34" charset="0"/>
              </a:rPr>
              <a:t> (art. 1722, CCCN)</a:t>
            </a:r>
          </a:p>
        </p:txBody>
      </p:sp>
      <p:sp>
        <p:nvSpPr>
          <p:cNvPr id="25607" name="Rectángulo redondeado 4"/>
          <p:cNvSpPr>
            <a:spLocks noChangeArrowheads="1"/>
          </p:cNvSpPr>
          <p:nvPr/>
        </p:nvSpPr>
        <p:spPr bwMode="auto">
          <a:xfrm>
            <a:off x="1949450" y="1855788"/>
            <a:ext cx="3492500" cy="4654550"/>
          </a:xfrm>
          <a:prstGeom prst="roundRect">
            <a:avLst>
              <a:gd name="adj" fmla="val 16667"/>
            </a:avLst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ES" sz="1800">
              <a:solidFill>
                <a:srgbClr val="000000"/>
              </a:solidFill>
            </a:endParaRPr>
          </a:p>
        </p:txBody>
      </p:sp>
      <p:sp>
        <p:nvSpPr>
          <p:cNvPr id="9" name="Rectángulo 8"/>
          <p:cNvSpPr/>
          <p:nvPr/>
        </p:nvSpPr>
        <p:spPr bwMode="auto">
          <a:xfrm>
            <a:off x="5927725" y="4533900"/>
            <a:ext cx="4713288" cy="197643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33400" indent="-533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dirty="0">
                <a:solidFill>
                  <a:srgbClr val="000000"/>
                </a:solidFill>
                <a:latin typeface="Tahoma" panose="020B0604030504040204" pitchFamily="34" charset="0"/>
              </a:rPr>
              <a:t>Art. 1722 - Factor objetivo.</a:t>
            </a:r>
          </a:p>
          <a:p>
            <a:pPr marL="533400" indent="-533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20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533400" indent="-533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</a:rPr>
              <a:t> El factor de atribución es objetivo cuando la </a:t>
            </a:r>
            <a:r>
              <a:rPr lang="es-ES" sz="2000" u="sng" dirty="0">
                <a:solidFill>
                  <a:srgbClr val="000000"/>
                </a:solidFill>
                <a:latin typeface="Tahoma" panose="020B0604030504040204" pitchFamily="34" charset="0"/>
              </a:rPr>
              <a:t>culpa del agente es irrelevante</a:t>
            </a:r>
            <a:r>
              <a:rPr lang="es-ES" sz="2000" dirty="0">
                <a:solidFill>
                  <a:srgbClr val="000000"/>
                </a:solidFill>
                <a:latin typeface="Tahoma" panose="020B0604030504040204" pitchFamily="34" charset="0"/>
              </a:rPr>
              <a:t> a los efectos de atribuir responsabilidad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000000"/>
                </a:solidFill>
              </a:rPr>
              <a:t>S FURLOTTI P QUIROS 2016</a:t>
            </a:r>
            <a:endParaRPr 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3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2" grpId="0" build="p"/>
      <p:bldP spid="25606" grpId="0" build="p"/>
      <p:bldP spid="2560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4326</Words>
  <Application>Microsoft Office PowerPoint</Application>
  <PresentationFormat>Panorámica</PresentationFormat>
  <Paragraphs>663</Paragraphs>
  <Slides>56</Slides>
  <Notes>34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5" baseType="lpstr">
      <vt:lpstr>Arial</vt:lpstr>
      <vt:lpstr>Calibri</vt:lpstr>
      <vt:lpstr>Calibri Light</vt:lpstr>
      <vt:lpstr>Copperplate Gothic Light</vt:lpstr>
      <vt:lpstr>Tahoma</vt:lpstr>
      <vt:lpstr>Times New Roman</vt:lpstr>
      <vt:lpstr>Wingdings</vt:lpstr>
      <vt:lpstr>Tema de Office</vt:lpstr>
      <vt:lpstr>Imagen</vt:lpstr>
      <vt:lpstr>  RESPONSABILIDAD CIVIL DIRECTA E INDIRECTA </vt:lpstr>
      <vt:lpstr>Clasificación en responsabilidad directa e indirecta (libro III Tit V Cap 1 Sec. 5 y 6)</vt:lpstr>
      <vt:lpstr>INDIVIDUALIZA LOS SUPUESTOS DE RESPONSABILIDAD DIRECTA Y POR TERCEROS. Norma aplicable</vt:lpstr>
      <vt:lpstr> responsabilidad directa ¿ Dónde está ubicada ?</vt:lpstr>
      <vt:lpstr>Responsabilidad directa</vt:lpstr>
      <vt:lpstr>Responsabilidad directa</vt:lpstr>
      <vt:lpstr>¿ Cuál es el factor de atribución en la responsabilidad directa ?</vt:lpstr>
      <vt:lpstr> Entonces… volvamos a la Sección 5</vt:lpstr>
      <vt:lpstr>Daños causados por actos involuntarios</vt:lpstr>
      <vt:lpstr>Daños causados por actos involuntarios</vt:lpstr>
      <vt:lpstr>Daños causados por actos involuntarios</vt:lpstr>
      <vt:lpstr>Daños causados por actos involuntarios</vt:lpstr>
      <vt:lpstr>Daños causados por actos involuntarios</vt:lpstr>
      <vt:lpstr>Daños causados por actos involuntarios</vt:lpstr>
      <vt:lpstr>Indemnización en los daños causados  por actos involuntarios</vt:lpstr>
      <vt:lpstr>Indemnización de equidad en los daños causados  por actos involuntarios</vt:lpstr>
      <vt:lpstr>Indemnización de equidad en los daños causados  por actos involuntarios</vt:lpstr>
      <vt:lpstr>Indemnización de equidad en los daños causados  por actos involuntarios</vt:lpstr>
      <vt:lpstr>Indemnización de equidad en los daños causados  por actos involuntarios</vt:lpstr>
      <vt:lpstr>Pluralidad de responsables </vt:lpstr>
      <vt:lpstr>OBLIGACIONES SOLIDARIAS</vt:lpstr>
      <vt:lpstr>Caracteres   de las obligaciones solidarias</vt:lpstr>
      <vt:lpstr>Caracteres  de las obligaciones solidarias</vt:lpstr>
      <vt:lpstr>Fuentes de la solidaridad</vt:lpstr>
      <vt:lpstr>Pluralidad de responsables </vt:lpstr>
      <vt:lpstr>Presentación de PowerPoint</vt:lpstr>
      <vt:lpstr>Requisitos de  las obligaciones concurrentes</vt:lpstr>
      <vt:lpstr>Las obligaciones concurrentes en el Código Civil y Comercial</vt:lpstr>
      <vt:lpstr>Obligaciones concurrentes</vt:lpstr>
      <vt:lpstr>Obligaciones concurrentes</vt:lpstr>
      <vt:lpstr>Comparación entre  concurrentes y solidarias</vt:lpstr>
      <vt:lpstr>Comparación entre  concurrentes y solidarias</vt:lpstr>
      <vt:lpstr> Ahora volvamos a la Sección 5</vt:lpstr>
      <vt:lpstr>¿ Qué ocurre con el encubridor del ilícito dañoso ?</vt:lpstr>
      <vt:lpstr>¿ Y el encubridor ?</vt:lpstr>
      <vt:lpstr>La respuesta de la nuevo Código</vt:lpstr>
      <vt:lpstr>RESPONSABILIDAD POR EL HECHO DE TERCEROS</vt:lpstr>
      <vt:lpstr>Responsabilidad indirecta o por el hecho de terceros (sección 6)</vt:lpstr>
      <vt:lpstr>Art. 1753 responsabilidad del principal</vt:lpstr>
      <vt:lpstr>Análisis del  art. 1753</vt:lpstr>
      <vt:lpstr>Análisis 1753: ámbito</vt:lpstr>
      <vt:lpstr>II.- PRESUPUESTOS DE LA RESPONSABILIDAD DEL PRINCIPAL POR EL HECHO DEL DEPENDIENTE</vt:lpstr>
      <vt:lpstr>a)  Relación de Dependencia</vt:lpstr>
      <vt:lpstr>b)  Atribución del daño al autor inmediato </vt:lpstr>
      <vt:lpstr>b)  Atribución del daño al autor inmediato</vt:lpstr>
      <vt:lpstr>c) Nexo causal entre las funciones y el hecho dañoso</vt:lpstr>
      <vt:lpstr>c) Nexo causal entre las funciones y el hecho dañoso</vt:lpstr>
      <vt:lpstr>c) Nexo causal El criterio de la Corte Federal.</vt:lpstr>
      <vt:lpstr>c) Nexo causal</vt:lpstr>
      <vt:lpstr>Nexo causal “daños en ocasión” arts. 1753 CCyC</vt:lpstr>
      <vt:lpstr>RESPONSABILIDAD POR EL HECHO DE LOS HIJOS</vt:lpstr>
      <vt:lpstr>RESPONSABILIDAD POR EL HECHO D ELOS HIJOS</vt:lpstr>
      <vt:lpstr>Presentación de PowerPoint</vt:lpstr>
      <vt:lpstr>Cese de la responsabilidad paterna</vt:lpstr>
      <vt:lpstr>eximentes</vt:lpstr>
      <vt:lpstr>Otras personas encargadas:  cuál es el factor de atribución?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Silvina Furlotti</dc:creator>
  <cp:lastModifiedBy>Silvina Furlotti</cp:lastModifiedBy>
  <cp:revision>15</cp:revision>
  <dcterms:created xsi:type="dcterms:W3CDTF">2016-09-13T21:27:44Z</dcterms:created>
  <dcterms:modified xsi:type="dcterms:W3CDTF">2016-09-14T00:02:01Z</dcterms:modified>
</cp:coreProperties>
</file>